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</p:sldIdLst>
  <p:sldSz cy="10693400" cx="7556500"/>
  <p:notesSz cx="6797675" cy="9926625"/>
  <p:embeddedFontLst>
    <p:embeddedFont>
      <p:font typeface="Open Sans ExtraBold"/>
      <p:bold r:id="rId7"/>
      <p:boldItalic r:id="rId8"/>
    </p:embeddedFont>
    <p:embeddedFont>
      <p:font typeface="Open Sans Light"/>
      <p:regular r:id="rId9"/>
      <p:bold r:id="rId10"/>
      <p:italic r:id="rId11"/>
      <p:boldItalic r:id="rId12"/>
    </p:embeddedFont>
    <p:embeddedFont>
      <p:font typeface="Open Sans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7" roundtripDataSignature="AMtx7mj4BjC7rOThF2q3bccvBVXXWu46G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OpenSansLight-italic.fntdata"/><Relationship Id="rId10" Type="http://schemas.openxmlformats.org/officeDocument/2006/relationships/font" Target="fonts/OpenSansLight-bold.fntdata"/><Relationship Id="rId13" Type="http://schemas.openxmlformats.org/officeDocument/2006/relationships/font" Target="fonts/OpenSans-regular.fntdata"/><Relationship Id="rId12" Type="http://schemas.openxmlformats.org/officeDocument/2006/relationships/font" Target="fonts/OpenSansLight-boldItalic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OpenSansLight-regular.fntdata"/><Relationship Id="rId15" Type="http://schemas.openxmlformats.org/officeDocument/2006/relationships/font" Target="fonts/OpenSans-italic.fntdata"/><Relationship Id="rId14" Type="http://schemas.openxmlformats.org/officeDocument/2006/relationships/font" Target="fonts/OpenSans-bold.fntdata"/><Relationship Id="rId17" Type="http://customschemas.google.com/relationships/presentationmetadata" Target="metadata"/><Relationship Id="rId16" Type="http://schemas.openxmlformats.org/officeDocument/2006/relationships/font" Target="fonts/OpenSans-bold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font" Target="fonts/OpenSansExtraBold-bold.fntdata"/><Relationship Id="rId8" Type="http://schemas.openxmlformats.org/officeDocument/2006/relationships/font" Target="fonts/OpenSansExtraBold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45660" cy="498056"/>
          </a:xfrm>
          <a:prstGeom prst="rect">
            <a:avLst/>
          </a:prstGeom>
          <a:noFill/>
          <a:ln>
            <a:noFill/>
          </a:ln>
        </p:spPr>
        <p:txBody>
          <a:bodyPr anchorCtr="0" anchor="t" bIns="46050" lIns="92100" spcFirstLastPara="1" rIns="92100" wrap="square" tIns="4605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50442" y="0"/>
            <a:ext cx="2945660" cy="498056"/>
          </a:xfrm>
          <a:prstGeom prst="rect">
            <a:avLst/>
          </a:prstGeom>
          <a:noFill/>
          <a:ln>
            <a:noFill/>
          </a:ln>
        </p:spPr>
        <p:txBody>
          <a:bodyPr anchorCtr="0" anchor="t" bIns="46050" lIns="92100" spcFirstLastPara="1" rIns="92100" wrap="square" tIns="4605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214563" y="1241425"/>
            <a:ext cx="2368550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anchorCtr="0" anchor="t" bIns="46050" lIns="92100" spcFirstLastPara="1" rIns="92100" wrap="square" tIns="4605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428584"/>
            <a:ext cx="2945660" cy="498055"/>
          </a:xfrm>
          <a:prstGeom prst="rect">
            <a:avLst/>
          </a:prstGeom>
          <a:noFill/>
          <a:ln>
            <a:noFill/>
          </a:ln>
        </p:spPr>
        <p:txBody>
          <a:bodyPr anchorCtr="0" anchor="b" bIns="46050" lIns="92100" spcFirstLastPara="1" rIns="92100" wrap="square" tIns="4605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50442" y="9428584"/>
            <a:ext cx="2945660" cy="498055"/>
          </a:xfrm>
          <a:prstGeom prst="rect">
            <a:avLst/>
          </a:prstGeom>
          <a:noFill/>
          <a:ln>
            <a:noFill/>
          </a:ln>
        </p:spPr>
        <p:txBody>
          <a:bodyPr anchorCtr="0" anchor="b" bIns="46050" lIns="92100" spcFirstLastPara="1" rIns="92100" wrap="square" tIns="4605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anchorCtr="0" anchor="t" bIns="46050" lIns="92100" spcFirstLastPara="1" rIns="92100" wrap="square" tIns="4605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2214563" y="1241425"/>
            <a:ext cx="2368550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:notes"/>
          <p:cNvSpPr txBox="1"/>
          <p:nvPr>
            <p:ph idx="1" type="body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anchorCtr="0" anchor="t" bIns="46050" lIns="92100" spcFirstLastPara="1" rIns="92100" wrap="square" tIns="4605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6" name="Google Shape;116;p2:notes"/>
          <p:cNvSpPr/>
          <p:nvPr>
            <p:ph idx="2" type="sldImg"/>
          </p:nvPr>
        </p:nvSpPr>
        <p:spPr>
          <a:xfrm>
            <a:off x="2214563" y="1241425"/>
            <a:ext cx="2368550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3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4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4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5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5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2" name="Google Shape;22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7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4" name="Google Shape;34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8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0" name="Google Shape;40;p8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1" name="Google Shape;41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9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7" name="Google Shape;47;p9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8" name="Google Shape;48;p9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9" name="Google Shape;49;p9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0" name="Google Shape;50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1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1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1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2" name="Google Shape;62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2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2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2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9" name="Google Shape;69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/>
          <p:nvPr/>
        </p:nvSpPr>
        <p:spPr>
          <a:xfrm>
            <a:off x="3795016" y="5090112"/>
            <a:ext cx="3744835" cy="236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/>
          <p:nvPr/>
        </p:nvSpPr>
        <p:spPr>
          <a:xfrm>
            <a:off x="167261" y="7021582"/>
            <a:ext cx="3806279" cy="236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3898083" y="7037799"/>
            <a:ext cx="3749751" cy="236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91" name="Google Shape;91;p1"/>
          <p:cNvCxnSpPr/>
          <p:nvPr/>
        </p:nvCxnSpPr>
        <p:spPr>
          <a:xfrm>
            <a:off x="3778250" y="44383"/>
            <a:ext cx="0" cy="11061700"/>
          </a:xfrm>
          <a:prstGeom prst="straightConnector1">
            <a:avLst/>
          </a:prstGeom>
          <a:noFill/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92" name="Google Shape;92;p1"/>
          <p:cNvCxnSpPr/>
          <p:nvPr/>
        </p:nvCxnSpPr>
        <p:spPr>
          <a:xfrm>
            <a:off x="-613737" y="3365500"/>
            <a:ext cx="8763000" cy="0"/>
          </a:xfrm>
          <a:prstGeom prst="straightConnector1">
            <a:avLst/>
          </a:prstGeom>
          <a:noFill/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93" name="Google Shape;93;p1"/>
          <p:cNvCxnSpPr/>
          <p:nvPr/>
        </p:nvCxnSpPr>
        <p:spPr>
          <a:xfrm>
            <a:off x="-301847" y="9537700"/>
            <a:ext cx="8763000" cy="0"/>
          </a:xfrm>
          <a:prstGeom prst="straightConnector1">
            <a:avLst/>
          </a:prstGeom>
          <a:noFill/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94" name="Google Shape;94;p1"/>
          <p:cNvCxnSpPr/>
          <p:nvPr/>
        </p:nvCxnSpPr>
        <p:spPr>
          <a:xfrm>
            <a:off x="-334667" y="7480300"/>
            <a:ext cx="8763000" cy="0"/>
          </a:xfrm>
          <a:prstGeom prst="straightConnector1">
            <a:avLst/>
          </a:prstGeom>
          <a:noFill/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95" name="Google Shape;95;p1"/>
          <p:cNvCxnSpPr/>
          <p:nvPr/>
        </p:nvCxnSpPr>
        <p:spPr>
          <a:xfrm>
            <a:off x="-229409" y="5422900"/>
            <a:ext cx="8763000" cy="0"/>
          </a:xfrm>
          <a:prstGeom prst="straightConnector1">
            <a:avLst/>
          </a:prstGeom>
          <a:noFill/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96" name="Google Shape;96;p1"/>
          <p:cNvCxnSpPr/>
          <p:nvPr/>
        </p:nvCxnSpPr>
        <p:spPr>
          <a:xfrm>
            <a:off x="-1018913" y="1308100"/>
            <a:ext cx="8763000" cy="0"/>
          </a:xfrm>
          <a:prstGeom prst="straightConnector1">
            <a:avLst/>
          </a:prstGeom>
          <a:noFill/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97" name="Google Shape;97;p1"/>
          <p:cNvCxnSpPr/>
          <p:nvPr/>
        </p:nvCxnSpPr>
        <p:spPr>
          <a:xfrm>
            <a:off x="353913" y="44383"/>
            <a:ext cx="0" cy="11061700"/>
          </a:xfrm>
          <a:prstGeom prst="straightConnector1">
            <a:avLst/>
          </a:prstGeom>
          <a:noFill/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98" name="Google Shape;98;p1"/>
          <p:cNvGrpSpPr/>
          <p:nvPr/>
        </p:nvGrpSpPr>
        <p:grpSpPr>
          <a:xfrm>
            <a:off x="405102" y="1422523"/>
            <a:ext cx="3430337" cy="1912087"/>
            <a:chOff x="413236" y="1408047"/>
            <a:chExt cx="3430337" cy="1912087"/>
          </a:xfrm>
        </p:grpSpPr>
        <p:sp>
          <p:nvSpPr>
            <p:cNvPr id="99" name="Google Shape;99;p1"/>
            <p:cNvSpPr txBox="1"/>
            <p:nvPr/>
          </p:nvSpPr>
          <p:spPr>
            <a:xfrm>
              <a:off x="433026" y="1965677"/>
              <a:ext cx="3258000" cy="246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b="1" lang="en-US" sz="1000">
                  <a:solidFill>
                    <a:schemeClr val="dk1"/>
                  </a:solidFill>
                  <a:latin typeface="Open Sans ExtraBold"/>
                  <a:ea typeface="Open Sans ExtraBold"/>
                  <a:cs typeface="Open Sans ExtraBold"/>
                  <a:sym typeface="Open Sans ExtraBold"/>
                </a:rPr>
                <a:t>xxxxxxxxxxxxx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" name="Google Shape;100;p1"/>
            <p:cNvSpPr txBox="1"/>
            <p:nvPr/>
          </p:nvSpPr>
          <p:spPr>
            <a:xfrm>
              <a:off x="685422" y="2104248"/>
              <a:ext cx="2722200" cy="230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rPr b="1" i="0" lang="en-US" sz="900" u="none" cap="none" strike="noStrike">
                  <a:solidFill>
                    <a:schemeClr val="dk1"/>
                  </a:solidFill>
                  <a:latin typeface="Open Sans Light"/>
                  <a:ea typeface="Open Sans Light"/>
                  <a:cs typeface="Open Sans Light"/>
                  <a:sym typeface="Open Sans Light"/>
                </a:rPr>
                <a:t>UNDER SECRETARY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descr="A picture containing logo" id="101" name="Google Shape;101;p1"/>
            <p:cNvPicPr preferRelativeResize="0"/>
            <p:nvPr/>
          </p:nvPicPr>
          <p:blipFill rotWithShape="1">
            <a:blip r:embed="rId3">
              <a:alphaModFix/>
            </a:blip>
            <a:srcRect b="20925" l="25226" r="23925" t="21482"/>
            <a:stretch/>
          </p:blipFill>
          <p:spPr>
            <a:xfrm>
              <a:off x="1667161" y="1408047"/>
              <a:ext cx="694811" cy="559525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02" name="Google Shape;102;p1"/>
            <p:cNvGrpSpPr/>
            <p:nvPr/>
          </p:nvGrpSpPr>
          <p:grpSpPr>
            <a:xfrm>
              <a:off x="413236" y="2365834"/>
              <a:ext cx="3430337" cy="954300"/>
              <a:chOff x="360502" y="2365834"/>
              <a:chExt cx="3430337" cy="954300"/>
            </a:xfrm>
          </p:grpSpPr>
          <p:sp>
            <p:nvSpPr>
              <p:cNvPr id="103" name="Google Shape;103;p1"/>
              <p:cNvSpPr txBox="1"/>
              <p:nvPr/>
            </p:nvSpPr>
            <p:spPr>
              <a:xfrm>
                <a:off x="360502" y="2365834"/>
                <a:ext cx="1238700" cy="954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800"/>
                  <a:buFont typeface="Arial"/>
                  <a:buNone/>
                </a:pPr>
                <a:r>
                  <a:rPr b="0" i="0" lang="en-US" sz="800" u="none" cap="none" strike="noStrike">
                    <a:solidFill>
                      <a:srgbClr val="000000"/>
                    </a:solidFill>
                    <a:latin typeface="Open Sans"/>
                    <a:ea typeface="Open Sans"/>
                    <a:cs typeface="Open Sans"/>
                    <a:sym typeface="Open Sans"/>
                  </a:rPr>
                  <a:t>Level 4, Block 4G1, </a:t>
                </a:r>
                <a:endParaRPr b="0" i="0" sz="800" u="none" cap="none" strike="noStrike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endParaRPr>
              </a:p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800"/>
                  <a:buFont typeface="Arial"/>
                  <a:buNone/>
                </a:pPr>
                <a:r>
                  <a:rPr b="0" i="0" lang="en-US" sz="800" u="none" cap="none" strike="noStrike">
                    <a:solidFill>
                      <a:srgbClr val="000000"/>
                    </a:solidFill>
                    <a:latin typeface="Open Sans"/>
                    <a:ea typeface="Open Sans"/>
                    <a:cs typeface="Open Sans"/>
                    <a:sym typeface="Open Sans"/>
                  </a:rPr>
                  <a:t>Podium 1B,</a:t>
                </a:r>
                <a:endParaRPr b="0" i="0" sz="800" u="none" cap="none" strike="noStrike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endParaRPr>
              </a:p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800"/>
                  <a:buFont typeface="Arial"/>
                  <a:buNone/>
                </a:pPr>
                <a:r>
                  <a:rPr b="0" i="0" lang="en-US" sz="800" u="none" cap="none" strike="noStrike">
                    <a:solidFill>
                      <a:srgbClr val="000000"/>
                    </a:solidFill>
                    <a:latin typeface="Open Sans"/>
                    <a:ea typeface="Open Sans"/>
                    <a:cs typeface="Open Sans"/>
                    <a:sym typeface="Open Sans"/>
                  </a:rPr>
                  <a:t>Wisma Tani, No. 28,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800"/>
                  <a:buFont typeface="Arial"/>
                  <a:buNone/>
                </a:pPr>
                <a:r>
                  <a:rPr b="0" i="0" lang="en-US" sz="800" u="none" cap="none" strike="noStrike">
                    <a:solidFill>
                      <a:srgbClr val="000000"/>
                    </a:solidFill>
                    <a:latin typeface="Open Sans"/>
                    <a:ea typeface="Open Sans"/>
                    <a:cs typeface="Open Sans"/>
                    <a:sym typeface="Open Sans"/>
                  </a:rPr>
                  <a:t>Persiaran Perdana, 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800"/>
                  <a:buFont typeface="Arial"/>
                  <a:buNone/>
                </a:pPr>
                <a:r>
                  <a:rPr b="0" i="0" lang="en-US" sz="800" u="none" cap="none" strike="noStrike">
                    <a:solidFill>
                      <a:srgbClr val="000000"/>
                    </a:solidFill>
                    <a:latin typeface="Open Sans"/>
                    <a:ea typeface="Open Sans"/>
                    <a:cs typeface="Open Sans"/>
                    <a:sym typeface="Open Sans"/>
                  </a:rPr>
                  <a:t>Precinct 4,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800"/>
                  <a:buFont typeface="Arial"/>
                  <a:buNone/>
                </a:pPr>
                <a:r>
                  <a:rPr b="0" i="0" lang="en-US" sz="800" u="none" cap="none" strike="noStrike">
                    <a:solidFill>
                      <a:srgbClr val="000000"/>
                    </a:solidFill>
                    <a:latin typeface="Open Sans"/>
                    <a:ea typeface="Open Sans"/>
                    <a:cs typeface="Open Sans"/>
                    <a:sym typeface="Open Sans"/>
                  </a:rPr>
                  <a:t>62624 Putrajaya, 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800"/>
                  <a:buFont typeface="Arial"/>
                  <a:buNone/>
                </a:pPr>
                <a:r>
                  <a:rPr b="0" i="0" lang="en-US" sz="800" u="none" cap="none" strike="noStrike">
                    <a:solidFill>
                      <a:srgbClr val="000000"/>
                    </a:solidFill>
                    <a:latin typeface="Open Sans"/>
                    <a:ea typeface="Open Sans"/>
                    <a:cs typeface="Open Sans"/>
                    <a:sym typeface="Open Sans"/>
                  </a:rPr>
                  <a:t>Malaysia</a:t>
                </a:r>
                <a:endParaRPr b="0" i="0" sz="800" u="none" cap="none" strike="noStrike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endParaRPr>
              </a:p>
            </p:txBody>
          </p:sp>
          <p:grpSp>
            <p:nvGrpSpPr>
              <p:cNvPr id="104" name="Google Shape;104;p1"/>
              <p:cNvGrpSpPr/>
              <p:nvPr/>
            </p:nvGrpSpPr>
            <p:grpSpPr>
              <a:xfrm>
                <a:off x="1580468" y="2528638"/>
                <a:ext cx="2210371" cy="476026"/>
                <a:chOff x="1580468" y="374821"/>
                <a:chExt cx="2210371" cy="476026"/>
              </a:xfrm>
            </p:grpSpPr>
            <p:grpSp>
              <p:nvGrpSpPr>
                <p:cNvPr id="105" name="Google Shape;105;p1"/>
                <p:cNvGrpSpPr/>
                <p:nvPr/>
              </p:nvGrpSpPr>
              <p:grpSpPr>
                <a:xfrm>
                  <a:off x="1650394" y="374821"/>
                  <a:ext cx="1509589" cy="217189"/>
                  <a:chOff x="1715494" y="4174392"/>
                  <a:chExt cx="1189396" cy="190226"/>
                </a:xfrm>
              </p:grpSpPr>
              <p:sp>
                <p:nvSpPr>
                  <p:cNvPr id="106" name="Google Shape;106;p1"/>
                  <p:cNvSpPr txBox="1"/>
                  <p:nvPr/>
                </p:nvSpPr>
                <p:spPr>
                  <a:xfrm>
                    <a:off x="1715494" y="4174392"/>
                    <a:ext cx="428753" cy="188697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t" bIns="45700" lIns="91425" spcFirstLastPara="1" rIns="91425" wrap="square" tIns="45700">
                    <a:sp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800"/>
                      <a:buFont typeface="Arial"/>
                      <a:buNone/>
                    </a:pPr>
                    <a:r>
                      <a:rPr b="0" i="0" lang="en-US" sz="800" u="none" cap="none" strike="noStrike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rPr>
                      <a:t>Tel.</a:t>
                    </a:r>
                    <a:endParaRPr b="0" i="0" sz="14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07" name="Google Shape;107;p1"/>
                  <p:cNvSpPr txBox="1"/>
                  <p:nvPr/>
                </p:nvSpPr>
                <p:spPr>
                  <a:xfrm>
                    <a:off x="1956838" y="4175920"/>
                    <a:ext cx="948052" cy="188698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t" bIns="45700" lIns="91425" spcFirstLastPara="1" rIns="91425" wrap="square" tIns="45700">
                    <a:sp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800"/>
                      <a:buFont typeface="Arial"/>
                      <a:buNone/>
                    </a:pPr>
                    <a:r>
                      <a:rPr b="0" i="0" lang="en-US" sz="800" u="none" cap="none" strike="noStrike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rPr>
                      <a:t>: </a:t>
                    </a:r>
                    <a:endParaRPr b="0" i="0" sz="800" u="none" cap="none" strike="noStrike">
                      <a:solidFill>
                        <a:schemeClr val="dk1"/>
                      </a:solidFill>
                      <a:latin typeface="Open Sans"/>
                      <a:ea typeface="Open Sans"/>
                      <a:cs typeface="Open Sans"/>
                      <a:sym typeface="Open Sans"/>
                    </a:endParaRPr>
                  </a:p>
                </p:txBody>
              </p:sp>
            </p:grpSp>
            <p:grpSp>
              <p:nvGrpSpPr>
                <p:cNvPr id="108" name="Google Shape;108;p1"/>
                <p:cNvGrpSpPr/>
                <p:nvPr/>
              </p:nvGrpSpPr>
              <p:grpSpPr>
                <a:xfrm>
                  <a:off x="1650394" y="486291"/>
                  <a:ext cx="1508449" cy="219771"/>
                  <a:chOff x="1715494" y="4340512"/>
                  <a:chExt cx="1188498" cy="192488"/>
                </a:xfrm>
              </p:grpSpPr>
              <p:sp>
                <p:nvSpPr>
                  <p:cNvPr id="109" name="Google Shape;109;p1"/>
                  <p:cNvSpPr txBox="1"/>
                  <p:nvPr/>
                </p:nvSpPr>
                <p:spPr>
                  <a:xfrm>
                    <a:off x="1715494" y="4340512"/>
                    <a:ext cx="411712" cy="188697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t" bIns="45700" lIns="91425" spcFirstLastPara="1" rIns="91425" wrap="square" tIns="45700">
                    <a:sp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800"/>
                      <a:buFont typeface="Arial"/>
                      <a:buNone/>
                    </a:pPr>
                    <a:r>
                      <a:rPr b="0" i="0" lang="en-US" sz="800" u="none" cap="none" strike="noStrike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rPr>
                      <a:t>H/P</a:t>
                    </a:r>
                    <a:endParaRPr b="0" i="0" sz="14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10" name="Google Shape;110;p1"/>
                  <p:cNvSpPr txBox="1"/>
                  <p:nvPr/>
                </p:nvSpPr>
                <p:spPr>
                  <a:xfrm>
                    <a:off x="1956838" y="4344302"/>
                    <a:ext cx="947154" cy="188698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t" bIns="45700" lIns="91425" spcFirstLastPara="1" rIns="91425" wrap="square" tIns="45700">
                    <a:sp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800"/>
                      <a:buFont typeface="Arial"/>
                      <a:buNone/>
                    </a:pPr>
                    <a:r>
                      <a:rPr b="0" i="0" lang="en-US" sz="800" u="none" cap="none" strike="noStrike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rPr>
                      <a:t>: </a:t>
                    </a:r>
                    <a:endParaRPr b="0" i="0" sz="7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grpSp>
              <p:nvGrpSpPr>
                <p:cNvPr id="111" name="Google Shape;111;p1"/>
                <p:cNvGrpSpPr/>
                <p:nvPr/>
              </p:nvGrpSpPr>
              <p:grpSpPr>
                <a:xfrm>
                  <a:off x="1580468" y="635391"/>
                  <a:ext cx="2210371" cy="215456"/>
                  <a:chOff x="1660400" y="4578366"/>
                  <a:chExt cx="1741539" cy="188709"/>
                </a:xfrm>
              </p:grpSpPr>
              <p:sp>
                <p:nvSpPr>
                  <p:cNvPr id="112" name="Google Shape;112;p1"/>
                  <p:cNvSpPr txBox="1"/>
                  <p:nvPr/>
                </p:nvSpPr>
                <p:spPr>
                  <a:xfrm>
                    <a:off x="1660400" y="4578366"/>
                    <a:ext cx="466800" cy="1887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t" bIns="45700" lIns="91425" spcFirstLastPara="1" rIns="91425" wrap="square" tIns="45700">
                    <a:sp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800"/>
                      <a:buFont typeface="Arial"/>
                      <a:buNone/>
                    </a:pPr>
                    <a:r>
                      <a:rPr b="0" i="0" lang="en-US" sz="800" u="none" cap="none" strike="noStrike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rPr>
                      <a:t>   Email</a:t>
                    </a:r>
                    <a:endParaRPr b="0" i="0" sz="14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113" name="Google Shape;113;p1"/>
                  <p:cNvSpPr txBox="1"/>
                  <p:nvPr/>
                </p:nvSpPr>
                <p:spPr>
                  <a:xfrm>
                    <a:off x="1956839" y="4578375"/>
                    <a:ext cx="1445100" cy="1887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t" bIns="45700" lIns="91425" spcFirstLastPara="1" rIns="91425" wrap="square" tIns="45700">
                    <a:sp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800"/>
                      <a:buFont typeface="Arial"/>
                      <a:buNone/>
                    </a:pPr>
                    <a:r>
                      <a:rPr b="0" i="0" lang="en-US" sz="800" u="none" cap="none" strike="noStrike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rPr>
                      <a:t>:         @kpkm.gov.my</a:t>
                    </a:r>
                    <a:endParaRPr b="0" i="0" sz="14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</p:grpSp>
        </p:grp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"/>
          <p:cNvSpPr/>
          <p:nvPr/>
        </p:nvSpPr>
        <p:spPr>
          <a:xfrm>
            <a:off x="3795016" y="5090112"/>
            <a:ext cx="3744835" cy="236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2"/>
          <p:cNvSpPr/>
          <p:nvPr/>
        </p:nvSpPr>
        <p:spPr>
          <a:xfrm>
            <a:off x="167261" y="7021582"/>
            <a:ext cx="3806279" cy="236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0" name="Google Shape;120;p2"/>
          <p:cNvCxnSpPr/>
          <p:nvPr/>
        </p:nvCxnSpPr>
        <p:spPr>
          <a:xfrm>
            <a:off x="3778250" y="44383"/>
            <a:ext cx="0" cy="11061700"/>
          </a:xfrm>
          <a:prstGeom prst="straightConnector1">
            <a:avLst/>
          </a:prstGeom>
          <a:noFill/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21" name="Google Shape;121;p2"/>
          <p:cNvCxnSpPr/>
          <p:nvPr/>
        </p:nvCxnSpPr>
        <p:spPr>
          <a:xfrm>
            <a:off x="-613737" y="3365500"/>
            <a:ext cx="8763000" cy="0"/>
          </a:xfrm>
          <a:prstGeom prst="straightConnector1">
            <a:avLst/>
          </a:prstGeom>
          <a:noFill/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22" name="Google Shape;122;p2"/>
          <p:cNvCxnSpPr/>
          <p:nvPr/>
        </p:nvCxnSpPr>
        <p:spPr>
          <a:xfrm>
            <a:off x="-301847" y="9537700"/>
            <a:ext cx="8763000" cy="0"/>
          </a:xfrm>
          <a:prstGeom prst="straightConnector1">
            <a:avLst/>
          </a:prstGeom>
          <a:noFill/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23" name="Google Shape;123;p2"/>
          <p:cNvCxnSpPr/>
          <p:nvPr/>
        </p:nvCxnSpPr>
        <p:spPr>
          <a:xfrm>
            <a:off x="-334667" y="7480300"/>
            <a:ext cx="8763000" cy="0"/>
          </a:xfrm>
          <a:prstGeom prst="straightConnector1">
            <a:avLst/>
          </a:prstGeom>
          <a:noFill/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24" name="Google Shape;124;p2"/>
          <p:cNvCxnSpPr/>
          <p:nvPr/>
        </p:nvCxnSpPr>
        <p:spPr>
          <a:xfrm>
            <a:off x="-229409" y="5422900"/>
            <a:ext cx="8763000" cy="0"/>
          </a:xfrm>
          <a:prstGeom prst="straightConnector1">
            <a:avLst/>
          </a:prstGeom>
          <a:noFill/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25" name="Google Shape;125;p2"/>
          <p:cNvCxnSpPr/>
          <p:nvPr/>
        </p:nvCxnSpPr>
        <p:spPr>
          <a:xfrm>
            <a:off x="-1018913" y="1308100"/>
            <a:ext cx="8763000" cy="0"/>
          </a:xfrm>
          <a:prstGeom prst="straightConnector1">
            <a:avLst/>
          </a:prstGeom>
          <a:noFill/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26" name="Google Shape;126;p2"/>
          <p:cNvCxnSpPr/>
          <p:nvPr/>
        </p:nvCxnSpPr>
        <p:spPr>
          <a:xfrm>
            <a:off x="353913" y="44383"/>
            <a:ext cx="0" cy="11061700"/>
          </a:xfrm>
          <a:prstGeom prst="straightConnector1">
            <a:avLst/>
          </a:prstGeom>
          <a:noFill/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127" name="Google Shape;127;p2"/>
          <p:cNvGrpSpPr/>
          <p:nvPr/>
        </p:nvGrpSpPr>
        <p:grpSpPr>
          <a:xfrm>
            <a:off x="428518" y="1965457"/>
            <a:ext cx="3275100" cy="1400040"/>
            <a:chOff x="436652" y="1950981"/>
            <a:chExt cx="3275100" cy="1400040"/>
          </a:xfrm>
        </p:grpSpPr>
        <p:sp>
          <p:nvSpPr>
            <p:cNvPr id="128" name="Google Shape;128;p2"/>
            <p:cNvSpPr txBox="1"/>
            <p:nvPr/>
          </p:nvSpPr>
          <p:spPr>
            <a:xfrm>
              <a:off x="436652" y="1950981"/>
              <a:ext cx="3275100" cy="246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b="1" lang="en-US" sz="1000">
                  <a:solidFill>
                    <a:schemeClr val="dk1"/>
                  </a:solidFill>
                  <a:latin typeface="Open Sans ExtraBold"/>
                  <a:ea typeface="Open Sans ExtraBold"/>
                  <a:cs typeface="Open Sans ExtraBold"/>
                  <a:sym typeface="Open Sans ExtraBold"/>
                </a:rPr>
                <a:t>xxxxxxxxxxxxxxxxx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" name="Google Shape;129;p2"/>
            <p:cNvSpPr txBox="1"/>
            <p:nvPr/>
          </p:nvSpPr>
          <p:spPr>
            <a:xfrm>
              <a:off x="666534" y="2104249"/>
              <a:ext cx="2818200" cy="230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rPr b="1" i="0" lang="en-US" sz="900" u="none" cap="none" strike="noStrike">
                  <a:solidFill>
                    <a:schemeClr val="dk1"/>
                  </a:solidFill>
                  <a:latin typeface="Open Sans Light"/>
                  <a:ea typeface="Open Sans Light"/>
                  <a:cs typeface="Open Sans Light"/>
                  <a:sym typeface="Open Sans Light"/>
                </a:rPr>
                <a:t>SETIAUSAHA BAHAGIAN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" name="Google Shape;130;p2"/>
            <p:cNvSpPr txBox="1"/>
            <p:nvPr/>
          </p:nvSpPr>
          <p:spPr>
            <a:xfrm>
              <a:off x="436661" y="2396721"/>
              <a:ext cx="1238700" cy="954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b="0" i="0" lang="en-US" sz="800" u="none" cap="none" strike="noStrike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Aras 4, Menara 4G1,</a:t>
              </a:r>
              <a:endParaRPr b="0" i="0" sz="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b="0" i="0" lang="en-US" sz="800" u="none" cap="none" strike="noStrike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Podium 1B, 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b="0" i="0" lang="en-US" sz="800" u="none" cap="none" strike="noStrike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Wisma Tani, No. 28,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b="0" i="0" lang="en-US" sz="800" u="none" cap="none" strike="noStrike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Persiaran Perdana, 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b="0" i="0" lang="en-US" sz="800" u="none" cap="none" strike="noStrike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Presint 4,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b="0" i="0" lang="en-US" sz="800" u="none" cap="none" strike="noStrike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62624 Putrajaya, 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b="0" i="0" lang="en-US" sz="800" u="none" cap="none" strike="noStrike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Malaysia</a:t>
              </a:r>
              <a:endParaRPr b="0" i="0" sz="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</p:grpSp>
      <p:pic>
        <p:nvPicPr>
          <p:cNvPr descr="A picture containing logo&#10;&#10;Description automatically generated" id="131" name="Google Shape;131;p2"/>
          <p:cNvPicPr preferRelativeResize="0"/>
          <p:nvPr/>
        </p:nvPicPr>
        <p:blipFill rotWithShape="1">
          <a:blip r:embed="rId3">
            <a:alphaModFix/>
          </a:blip>
          <a:srcRect b="21282" l="21939" r="20757" t="21172"/>
          <a:stretch/>
        </p:blipFill>
        <p:spPr>
          <a:xfrm>
            <a:off x="1678684" y="1416850"/>
            <a:ext cx="735119" cy="522097"/>
          </a:xfrm>
          <a:prstGeom prst="rect">
            <a:avLst/>
          </a:prstGeom>
          <a:noFill/>
          <a:ln>
            <a:noFill/>
          </a:ln>
        </p:spPr>
      </p:pic>
      <p:sp>
        <p:nvSpPr>
          <p:cNvPr id="132" name="Google Shape;132;p2"/>
          <p:cNvSpPr txBox="1"/>
          <p:nvPr/>
        </p:nvSpPr>
        <p:spPr>
          <a:xfrm>
            <a:off x="1694994" y="2543114"/>
            <a:ext cx="544176" cy="2154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Tel.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2"/>
          <p:cNvSpPr txBox="1"/>
          <p:nvPr/>
        </p:nvSpPr>
        <p:spPr>
          <a:xfrm>
            <a:off x="2001309" y="2544859"/>
            <a:ext cx="1203274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</a:t>
            </a:r>
            <a:endParaRPr b="0" i="0" sz="800" u="none" cap="none" strike="noStrik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34" name="Google Shape;134;p2"/>
          <p:cNvSpPr txBox="1"/>
          <p:nvPr/>
        </p:nvSpPr>
        <p:spPr>
          <a:xfrm>
            <a:off x="1694994" y="2778542"/>
            <a:ext cx="592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2"/>
          <p:cNvSpPr txBox="1"/>
          <p:nvPr/>
        </p:nvSpPr>
        <p:spPr>
          <a:xfrm>
            <a:off x="1694994" y="2654584"/>
            <a:ext cx="522547" cy="2154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H/P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2"/>
          <p:cNvSpPr txBox="1"/>
          <p:nvPr/>
        </p:nvSpPr>
        <p:spPr>
          <a:xfrm>
            <a:off x="2001309" y="2658911"/>
            <a:ext cx="1202134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2"/>
          <p:cNvSpPr txBox="1"/>
          <p:nvPr/>
        </p:nvSpPr>
        <p:spPr>
          <a:xfrm>
            <a:off x="1625340" y="2789292"/>
            <a:ext cx="5922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 Email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2"/>
          <p:cNvSpPr txBox="1"/>
          <p:nvPr/>
        </p:nvSpPr>
        <p:spPr>
          <a:xfrm>
            <a:off x="2001292" y="2789296"/>
            <a:ext cx="18342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             @kpkm.gov.my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  <dc:creator>ZURIA BINTI BAKERI</dc:creator>
</cp:coreProperties>
</file>