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8288000" cy="10287000"/>
  <p:notesSz cx="6858000" cy="9144000"/>
  <p:embeddedFontLst>
    <p:embeddedFont>
      <p:font typeface="Poppi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86"/>
    <a:srgbClr val="00194C"/>
    <a:srgbClr val="00040C"/>
    <a:srgbClr val="080343"/>
    <a:srgbClr val="120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14145-FAC8-4142-A02A-86B0F4A8BF1D}" v="23" dt="2025-01-06T03:14:46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14" y="210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 HAZWANI BINTI  SHA'ARI" userId="2f2a7705-1052-4cf0-be6b-765a997ec1c5" providerId="ADAL" clId="{AFA669E1-998C-4081-8EFA-3F7C87BB947E}"/>
    <pc:docChg chg="undo custSel addSld delSld modSld sldOrd addSection delSection modSection">
      <pc:chgData name="NUR HAZWANI BINTI  SHA'ARI" userId="2f2a7705-1052-4cf0-be6b-765a997ec1c5" providerId="ADAL" clId="{AFA669E1-998C-4081-8EFA-3F7C87BB947E}" dt="2023-04-07T04:13:46.187" v="1045" actId="478"/>
      <pc:docMkLst>
        <pc:docMk/>
      </pc:docMkLst>
      <pc:sldChg chg="addSp delSp modSp mod">
        <pc:chgData name="NUR HAZWANI BINTI  SHA'ARI" userId="2f2a7705-1052-4cf0-be6b-765a997ec1c5" providerId="ADAL" clId="{AFA669E1-998C-4081-8EFA-3F7C87BB947E}" dt="2023-04-07T03:16:49.647" v="1031" actId="20577"/>
        <pc:sldMkLst>
          <pc:docMk/>
          <pc:sldMk cId="0" sldId="256"/>
        </pc:sldMkLst>
      </pc:sldChg>
      <pc:sldChg chg="addSp delSp modSp mod modClrScheme chgLayout">
        <pc:chgData name="NUR HAZWANI BINTI  SHA'ARI" userId="2f2a7705-1052-4cf0-be6b-765a997ec1c5" providerId="ADAL" clId="{AFA669E1-998C-4081-8EFA-3F7C87BB947E}" dt="2023-04-07T03:17:29.244" v="1032" actId="14100"/>
        <pc:sldMkLst>
          <pc:docMk/>
          <pc:sldMk cId="0" sldId="257"/>
        </pc:sldMkLst>
      </pc:sldChg>
      <pc:sldChg chg="addSp delSp modSp add del mod">
        <pc:chgData name="NUR HAZWANI BINTI  SHA'ARI" userId="2f2a7705-1052-4cf0-be6b-765a997ec1c5" providerId="ADAL" clId="{AFA669E1-998C-4081-8EFA-3F7C87BB947E}" dt="2023-04-07T03:09:31.927" v="936" actId="2696"/>
        <pc:sldMkLst>
          <pc:docMk/>
          <pc:sldMk cId="1892823283" sldId="258"/>
        </pc:sldMkLst>
      </pc:sldChg>
      <pc:sldChg chg="addSp delSp modSp add del mod">
        <pc:chgData name="NUR HAZWANI BINTI  SHA'ARI" userId="2f2a7705-1052-4cf0-be6b-765a997ec1c5" providerId="ADAL" clId="{AFA669E1-998C-4081-8EFA-3F7C87BB947E}" dt="2023-04-07T03:47:40.440" v="1043" actId="14100"/>
        <pc:sldMkLst>
          <pc:docMk/>
          <pc:sldMk cId="0" sldId="259"/>
        </pc:sldMkLst>
      </pc:sldChg>
      <pc:sldChg chg="addSp delSp modSp add del mod">
        <pc:chgData name="NUR HAZWANI BINTI  SHA'ARI" userId="2f2a7705-1052-4cf0-be6b-765a997ec1c5" providerId="ADAL" clId="{AFA669E1-998C-4081-8EFA-3F7C87BB947E}" dt="2023-04-07T04:13:46.187" v="1045" actId="478"/>
        <pc:sldMkLst>
          <pc:docMk/>
          <pc:sldMk cId="0" sldId="260"/>
        </pc:sldMkLst>
      </pc:sldChg>
      <pc:sldChg chg="modSp add del mod modTransition">
        <pc:chgData name="NUR HAZWANI BINTI  SHA'ARI" userId="2f2a7705-1052-4cf0-be6b-765a997ec1c5" providerId="ADAL" clId="{AFA669E1-998C-4081-8EFA-3F7C87BB947E}" dt="2023-04-07T02:12:47.781" v="865" actId="2696"/>
        <pc:sldMkLst>
          <pc:docMk/>
          <pc:sldMk cId="0" sldId="261"/>
        </pc:sldMkLst>
      </pc:sldChg>
      <pc:sldChg chg="new del">
        <pc:chgData name="NUR HAZWANI BINTI  SHA'ARI" userId="2f2a7705-1052-4cf0-be6b-765a997ec1c5" providerId="ADAL" clId="{AFA669E1-998C-4081-8EFA-3F7C87BB947E}" dt="2023-04-04T06:47:16.739" v="573" actId="2696"/>
        <pc:sldMkLst>
          <pc:docMk/>
          <pc:sldMk cId="461445012" sldId="261"/>
        </pc:sldMkLst>
      </pc:sldChg>
      <pc:sldChg chg="add del">
        <pc:chgData name="NUR HAZWANI BINTI  SHA'ARI" userId="2f2a7705-1052-4cf0-be6b-765a997ec1c5" providerId="ADAL" clId="{AFA669E1-998C-4081-8EFA-3F7C87BB947E}" dt="2023-04-07T02:04:58.632" v="754" actId="2696"/>
        <pc:sldMkLst>
          <pc:docMk/>
          <pc:sldMk cId="1491197911" sldId="261"/>
        </pc:sldMkLst>
      </pc:sldChg>
      <pc:sldChg chg="new add del">
        <pc:chgData name="NUR HAZWANI BINTI  SHA'ARI" userId="2f2a7705-1052-4cf0-be6b-765a997ec1c5" providerId="ADAL" clId="{AFA669E1-998C-4081-8EFA-3F7C87BB947E}" dt="2023-04-04T06:16:18.221" v="182" actId="2696"/>
        <pc:sldMkLst>
          <pc:docMk/>
          <pc:sldMk cId="1979482180" sldId="261"/>
        </pc:sldMkLst>
      </pc:sldChg>
      <pc:sldChg chg="add del">
        <pc:chgData name="NUR HAZWANI BINTI  SHA'ARI" userId="2f2a7705-1052-4cf0-be6b-765a997ec1c5" providerId="ADAL" clId="{AFA669E1-998C-4081-8EFA-3F7C87BB947E}" dt="2023-04-07T02:04:53.909" v="753" actId="2696"/>
        <pc:sldMkLst>
          <pc:docMk/>
          <pc:sldMk cId="877565583" sldId="262"/>
        </pc:sldMkLst>
      </pc:sldChg>
      <pc:sldChg chg="new del">
        <pc:chgData name="NUR HAZWANI BINTI  SHA'ARI" userId="2f2a7705-1052-4cf0-be6b-765a997ec1c5" providerId="ADAL" clId="{AFA669E1-998C-4081-8EFA-3F7C87BB947E}" dt="2023-04-04T06:47:12.060" v="571" actId="2696"/>
        <pc:sldMkLst>
          <pc:docMk/>
          <pc:sldMk cId="2288246999" sldId="262"/>
        </pc:sldMkLst>
      </pc:sldChg>
      <pc:sldChg chg="addSp modSp new del mod">
        <pc:chgData name="NUR HAZWANI BINTI  SHA'ARI" userId="2f2a7705-1052-4cf0-be6b-765a997ec1c5" providerId="ADAL" clId="{AFA669E1-998C-4081-8EFA-3F7C87BB947E}" dt="2023-04-04T06:47:14.203" v="572" actId="2696"/>
        <pc:sldMkLst>
          <pc:docMk/>
          <pc:sldMk cId="2379597934" sldId="263"/>
        </pc:sldMkLst>
      </pc:sldChg>
      <pc:sldChg chg="addSp delSp modSp add del mod ord delAnim modAnim">
        <pc:chgData name="NUR HAZWANI BINTI  SHA'ARI" userId="2f2a7705-1052-4cf0-be6b-765a997ec1c5" providerId="ADAL" clId="{AFA669E1-998C-4081-8EFA-3F7C87BB947E}" dt="2023-04-07T03:12:45.449" v="1028" actId="2696"/>
        <pc:sldMkLst>
          <pc:docMk/>
          <pc:sldMk cId="2866863454" sldId="263"/>
        </pc:sldMkLst>
      </pc:sldChg>
      <pc:sldChg chg="add del">
        <pc:chgData name="NUR HAZWANI BINTI  SHA'ARI" userId="2f2a7705-1052-4cf0-be6b-765a997ec1c5" providerId="ADAL" clId="{AFA669E1-998C-4081-8EFA-3F7C87BB947E}" dt="2023-04-07T03:08:45.314" v="935" actId="2696"/>
        <pc:sldMkLst>
          <pc:docMk/>
          <pc:sldMk cId="988813758" sldId="264"/>
        </pc:sldMkLst>
      </pc:sldChg>
    </pc:docChg>
  </pc:docChgLst>
  <pc:docChgLst>
    <pc:chgData name="NUR HAZWANI BINTI  SHA'ARI" userId="2f2a7705-1052-4cf0-be6b-765a997ec1c5" providerId="ADAL" clId="{624823AC-F347-494D-A6D9-A71C2BB1BE49}"/>
    <pc:docChg chg="custSel addSld delSld modSld sldOrd delMainMaster">
      <pc:chgData name="NUR HAZWANI BINTI  SHA'ARI" userId="2f2a7705-1052-4cf0-be6b-765a997ec1c5" providerId="ADAL" clId="{624823AC-F347-494D-A6D9-A71C2BB1BE49}" dt="2023-05-25T01:35:27.804" v="109" actId="1076"/>
      <pc:docMkLst>
        <pc:docMk/>
      </pc:docMkLst>
      <pc:sldChg chg="modSp mod">
        <pc:chgData name="NUR HAZWANI BINTI  SHA'ARI" userId="2f2a7705-1052-4cf0-be6b-765a997ec1c5" providerId="ADAL" clId="{624823AC-F347-494D-A6D9-A71C2BB1BE49}" dt="2023-05-25T01:33:59.912" v="106" actId="20577"/>
        <pc:sldMkLst>
          <pc:docMk/>
          <pc:sldMk cId="0" sldId="256"/>
        </pc:sldMkLst>
      </pc:sldChg>
      <pc:sldChg chg="modSp mod">
        <pc:chgData name="NUR HAZWANI BINTI  SHA'ARI" userId="2f2a7705-1052-4cf0-be6b-765a997ec1c5" providerId="ADAL" clId="{624823AC-F347-494D-A6D9-A71C2BB1BE49}" dt="2023-05-16T07:16:09.235" v="45" actId="5793"/>
        <pc:sldMkLst>
          <pc:docMk/>
          <pc:sldMk cId="0" sldId="257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892823283" sldId="258"/>
        </pc:sldMkLst>
      </pc:sldChg>
      <pc:sldChg chg="delSp mod">
        <pc:chgData name="NUR HAZWANI BINTI  SHA'ARI" userId="2f2a7705-1052-4cf0-be6b-765a997ec1c5" providerId="ADAL" clId="{624823AC-F347-494D-A6D9-A71C2BB1BE49}" dt="2023-05-23T08:24:55.540" v="46" actId="478"/>
        <pc:sldMkLst>
          <pc:docMk/>
          <pc:sldMk cId="0" sldId="259"/>
        </pc:sldMkLst>
      </pc:sldChg>
      <pc:sldChg chg="delSp modSp mod">
        <pc:chgData name="NUR HAZWANI BINTI  SHA'ARI" userId="2f2a7705-1052-4cf0-be6b-765a997ec1c5" providerId="ADAL" clId="{624823AC-F347-494D-A6D9-A71C2BB1BE49}" dt="2023-05-25T01:35:27.804" v="109" actId="1076"/>
        <pc:sldMkLst>
          <pc:docMk/>
          <pc:sldMk cId="0" sldId="260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61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64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66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67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73"/>
        </pc:sldMkLst>
      </pc:sldChg>
      <pc:sldChg chg="del">
        <pc:chgData name="NUR HAZWANI BINTI  SHA'ARI" userId="2f2a7705-1052-4cf0-be6b-765a997ec1c5" providerId="ADAL" clId="{624823AC-F347-494D-A6D9-A71C2BB1BE49}" dt="2023-05-16T07:10:15.356" v="4" actId="2696"/>
        <pc:sldMkLst>
          <pc:docMk/>
          <pc:sldMk cId="1123167114" sldId="274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779419715" sldId="284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273420248" sldId="299"/>
        </pc:sldMkLst>
      </pc:sldChg>
      <pc:sldChg chg="del">
        <pc:chgData name="NUR HAZWANI BINTI  SHA'ARI" userId="2f2a7705-1052-4cf0-be6b-765a997ec1c5" providerId="ADAL" clId="{624823AC-F347-494D-A6D9-A71C2BB1BE49}" dt="2023-05-16T07:10:15.356" v="4" actId="2696"/>
        <pc:sldMkLst>
          <pc:docMk/>
          <pc:sldMk cId="117540434" sldId="337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931119399" sldId="372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2909761534" sldId="416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2388217353" sldId="417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3894387091" sldId="430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3704940965" sldId="469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4007094773" sldId="703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079751236" sldId="704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030963343" sldId="706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195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202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110888066" sldId="2205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4116122827" sldId="2206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3139540946" sldId="2207"/>
        </pc:sldMkLst>
      </pc:sldChg>
      <pc:sldChg chg="add del">
        <pc:chgData name="NUR HAZWANI BINTI  SHA'ARI" userId="2f2a7705-1052-4cf0-be6b-765a997ec1c5" providerId="ADAL" clId="{624823AC-F347-494D-A6D9-A71C2BB1BE49}" dt="2023-05-25T01:32:55.896" v="98" actId="2696"/>
        <pc:sldMkLst>
          <pc:docMk/>
          <pc:sldMk cId="164697216" sldId="2209"/>
        </pc:sldMkLst>
      </pc:sldChg>
      <pc:sldChg chg="add del">
        <pc:chgData name="NUR HAZWANI BINTI  SHA'ARI" userId="2f2a7705-1052-4cf0-be6b-765a997ec1c5" providerId="ADAL" clId="{624823AC-F347-494D-A6D9-A71C2BB1BE49}" dt="2023-05-25T01:32:58.841" v="99" actId="2696"/>
        <pc:sldMkLst>
          <pc:docMk/>
          <pc:sldMk cId="3234973685" sldId="2210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968380034" sldId="2212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1180261334" sldId="2213"/>
        </pc:sldMkLst>
      </pc:sldChg>
      <pc:sldChg chg="del ord">
        <pc:chgData name="NUR HAZWANI BINTI  SHA'ARI" userId="2f2a7705-1052-4cf0-be6b-765a997ec1c5" providerId="ADAL" clId="{624823AC-F347-494D-A6D9-A71C2BB1BE49}" dt="2023-05-16T07:10:09.413" v="3" actId="2696"/>
        <pc:sldMkLst>
          <pc:docMk/>
          <pc:sldMk cId="0" sldId="2214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0" sldId="2215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4238438999" sldId="2216"/>
        </pc:sldMkLst>
      </pc:sldChg>
      <pc:sldChg chg="add del">
        <pc:chgData name="NUR HAZWANI BINTI  SHA'ARI" userId="2f2a7705-1052-4cf0-be6b-765a997ec1c5" providerId="ADAL" clId="{624823AC-F347-494D-A6D9-A71C2BB1BE49}" dt="2023-05-25T01:34:28.884" v="107" actId="2696"/>
        <pc:sldMkLst>
          <pc:docMk/>
          <pc:sldMk cId="2624779573" sldId="2217"/>
        </pc:sldMkLst>
      </pc:sldChg>
      <pc:sldChg chg="addSp modSp add del mod ord modClrScheme chgLayout">
        <pc:chgData name="NUR HAZWANI BINTI  SHA'ARI" userId="2f2a7705-1052-4cf0-be6b-765a997ec1c5" providerId="ADAL" clId="{624823AC-F347-494D-A6D9-A71C2BB1BE49}" dt="2023-05-25T01:34:47.043" v="108" actId="2696"/>
        <pc:sldMkLst>
          <pc:docMk/>
          <pc:sldMk cId="1430147431" sldId="2218"/>
        </pc:sldMkLst>
      </pc:sldChg>
      <pc:sldMasterChg chg="del delSldLayout">
        <pc:chgData name="NUR HAZWANI BINTI  SHA'ARI" userId="2f2a7705-1052-4cf0-be6b-765a997ec1c5" providerId="ADAL" clId="{624823AC-F347-494D-A6D9-A71C2BB1BE49}" dt="2023-05-25T01:34:47.043" v="108" actId="2696"/>
        <pc:sldMasterMkLst>
          <pc:docMk/>
          <pc:sldMasterMk cId="780802153" sldId="2147483660"/>
        </pc:sldMasterMkLst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3811999291" sldId="214748366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3384991765" sldId="214748366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19811869" sldId="214748366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1648770604" sldId="214748366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2514096575" sldId="214748366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1941617622" sldId="214748366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3375955462" sldId="214748366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2144377837" sldId="214748366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856899739" sldId="214748366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1950797946" sldId="214748367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2354221735" sldId="214748367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47.043" v="108" actId="2696"/>
          <pc:sldLayoutMkLst>
            <pc:docMk/>
            <pc:sldMasterMk cId="780802153" sldId="2147483660"/>
            <pc:sldLayoutMk cId="1558085939" sldId="2147483672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2521802839" sldId="2147483673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3420870931" sldId="214748367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1151823702" sldId="214748367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2194236127" sldId="214748367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3849825003" sldId="214748367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505648055" sldId="214748367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717206733" sldId="214748367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3269053112" sldId="214748368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3309142616" sldId="214748368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3054481130" sldId="214748368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2759941455" sldId="214748368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2559933544" sldId="214748368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2521802839" sldId="2147483673"/>
            <pc:sldLayoutMk cId="1712698985" sldId="2147483685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3580626674" sldId="2147483686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253823933" sldId="214748368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2583972773" sldId="214748368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1008717064" sldId="214748368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3797852872" sldId="214748369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2960579700" sldId="214748369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2945386495" sldId="214748369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4034378277" sldId="214748369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2900193415" sldId="214748369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1991141403" sldId="214748369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744833232" sldId="214748369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580626674" sldId="2147483686"/>
            <pc:sldLayoutMk cId="3391611971" sldId="2147483697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2:58.841" v="99" actId="2696"/>
        <pc:sldMasterMkLst>
          <pc:docMk/>
          <pc:sldMasterMk cId="3015713608" sldId="2147483698"/>
        </pc:sldMasterMkLst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4007767067" sldId="214748369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485814637" sldId="214748370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691528860" sldId="214748370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1845000499" sldId="214748370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906041367" sldId="214748370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4247698024" sldId="214748370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3645832153" sldId="214748370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2698565779" sldId="214748370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3792947250" sldId="214748370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545744444" sldId="214748370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2:58.841" v="99" actId="2696"/>
          <pc:sldLayoutMkLst>
            <pc:docMk/>
            <pc:sldMasterMk cId="3015713608" sldId="2147483698"/>
            <pc:sldLayoutMk cId="323793088" sldId="2147483709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4288766065" sldId="2147483710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4288766065" sldId="2147483710"/>
            <pc:sldLayoutMk cId="2300384762" sldId="214748371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4288766065" sldId="2147483710"/>
            <pc:sldLayoutMk cId="950583069" sldId="214748371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4288766065" sldId="2147483710"/>
            <pc:sldLayoutMk cId="4124973766" sldId="2147483713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958007359" sldId="2147483714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958007359" sldId="2147483714"/>
            <pc:sldLayoutMk cId="571102273" sldId="214748371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958007359" sldId="2147483714"/>
            <pc:sldLayoutMk cId="3334182529" sldId="2147483716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3171607068" sldId="2147483717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171607068" sldId="2147483717"/>
            <pc:sldLayoutMk cId="4131692606" sldId="214748371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171607068" sldId="2147483717"/>
            <pc:sldLayoutMk cId="1818877571" sldId="2147483719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3940789098" sldId="2147483720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940789098" sldId="2147483720"/>
            <pc:sldLayoutMk cId="3315245004" sldId="214748372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940789098" sldId="2147483720"/>
            <pc:sldLayoutMk cId="606402347" sldId="214748372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940789098" sldId="2147483720"/>
            <pc:sldLayoutMk cId="2459042324" sldId="214748372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940789098" sldId="2147483720"/>
            <pc:sldLayoutMk cId="3570127325" sldId="2147483724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775351560" sldId="2147483725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4200253948" sldId="214748372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1709727238" sldId="214748372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1351063772" sldId="214748372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2782696937" sldId="214748372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2636064806" sldId="214748373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3188021908" sldId="214748373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3172767917" sldId="214748373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2229949851" sldId="214748373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3789876059" sldId="214748373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1272327902" sldId="214748373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75351560" sldId="2147483725"/>
            <pc:sldLayoutMk cId="550245119" sldId="2147483736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793621042" sldId="2147483737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93621042" sldId="2147483737"/>
            <pc:sldLayoutMk cId="3695388206" sldId="214748373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93621042" sldId="2147483737"/>
            <pc:sldLayoutMk cId="4197112917" sldId="214748373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93621042" sldId="2147483737"/>
            <pc:sldLayoutMk cId="557343307" sldId="2147483740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89204163" sldId="2147483741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4065699971" sldId="214748374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619605906" sldId="214748374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652498016" sldId="214748374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3036669926" sldId="214748374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141489527" sldId="214748374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768859724" sldId="214748374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3388281408" sldId="214748374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688765364" sldId="214748374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3198177691" sldId="214748375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3689318202" sldId="214748375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89204163" sldId="2147483741"/>
            <pc:sldLayoutMk cId="47730573" sldId="2147483752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375050941" sldId="2147483753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2255368196" sldId="214748375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1585554639" sldId="214748375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1605491900" sldId="214748375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807552650" sldId="214748375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34259241" sldId="214748375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186844060" sldId="214748375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688561067" sldId="214748376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4010502323" sldId="214748376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2068594292" sldId="214748376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2650897667" sldId="214748376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375050941" sldId="2147483753"/>
            <pc:sldLayoutMk cId="2279426403" sldId="2147483764"/>
          </pc:sldLayoutMkLst>
        </pc:sldLayoutChg>
      </pc:sldMasterChg>
      <pc:sldMasterChg chg="del delSldLayout">
        <pc:chgData name="NUR HAZWANI BINTI  SHA'ARI" userId="2f2a7705-1052-4cf0-be6b-765a997ec1c5" providerId="ADAL" clId="{624823AC-F347-494D-A6D9-A71C2BB1BE49}" dt="2023-05-25T01:34:28.884" v="107" actId="2696"/>
        <pc:sldMasterMkLst>
          <pc:docMk/>
          <pc:sldMasterMk cId="746051567" sldId="2147483765"/>
        </pc:sldMasterMkLst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3648525668" sldId="2147483766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2729063898" sldId="2147483767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2537268530" sldId="2147483768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3674368951" sldId="2147483769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3610943684" sldId="2147483770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3655475585" sldId="2147483771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964297470" sldId="2147483772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554698605" sldId="2147483773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3008458529" sldId="2147483774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132248038" sldId="2147483775"/>
          </pc:sldLayoutMkLst>
        </pc:sldLayoutChg>
        <pc:sldLayoutChg chg="del">
          <pc:chgData name="NUR HAZWANI BINTI  SHA'ARI" userId="2f2a7705-1052-4cf0-be6b-765a997ec1c5" providerId="ADAL" clId="{624823AC-F347-494D-A6D9-A71C2BB1BE49}" dt="2023-05-25T01:34:28.884" v="107" actId="2696"/>
          <pc:sldLayoutMkLst>
            <pc:docMk/>
            <pc:sldMasterMk cId="746051567" sldId="2147483765"/>
            <pc:sldLayoutMk cId="3766321702" sldId="2147483776"/>
          </pc:sldLayoutMkLst>
        </pc:sldLayoutChg>
      </pc:sldMasterChg>
    </pc:docChg>
  </pc:docChgLst>
  <pc:docChgLst>
    <pc:chgData name="NUR HAZWANI BINTI  SHA'ARI" userId="2f2a7705-1052-4cf0-be6b-765a997ec1c5" providerId="ADAL" clId="{46EF2526-7AC1-4AB4-8E2C-F6A1DB8D6C42}"/>
    <pc:docChg chg="modSld">
      <pc:chgData name="NUR HAZWANI BINTI  SHA'ARI" userId="2f2a7705-1052-4cf0-be6b-765a997ec1c5" providerId="ADAL" clId="{46EF2526-7AC1-4AB4-8E2C-F6A1DB8D6C42}" dt="2023-03-28T07:40:36.163" v="0" actId="1076"/>
      <pc:docMkLst>
        <pc:docMk/>
      </pc:docMkLst>
      <pc:sldChg chg="modSp mod">
        <pc:chgData name="NUR HAZWANI BINTI  SHA'ARI" userId="2f2a7705-1052-4cf0-be6b-765a997ec1c5" providerId="ADAL" clId="{46EF2526-7AC1-4AB4-8E2C-F6A1DB8D6C42}" dt="2023-03-28T07:40:36.163" v="0" actId="1076"/>
        <pc:sldMkLst>
          <pc:docMk/>
          <pc:sldMk cId="0" sldId="256"/>
        </pc:sldMkLst>
      </pc:sldChg>
    </pc:docChg>
  </pc:docChgLst>
  <pc:docChgLst>
    <pc:chgData name="SURAIYA HANI BINTI ZAMARI" userId="15d7115f-563d-4eb2-87ef-ad499067304c" providerId="ADAL" clId="{83914145-FAC8-4142-A02A-86B0F4A8BF1D}"/>
    <pc:docChg chg="undo custSel modSld">
      <pc:chgData name="SURAIYA HANI BINTI ZAMARI" userId="15d7115f-563d-4eb2-87ef-ad499067304c" providerId="ADAL" clId="{83914145-FAC8-4142-A02A-86B0F4A8BF1D}" dt="2025-01-06T03:13:56.526" v="122" actId="1076"/>
      <pc:docMkLst>
        <pc:docMk/>
      </pc:docMkLst>
      <pc:sldChg chg="addSp delSp modSp mod">
        <pc:chgData name="SURAIYA HANI BINTI ZAMARI" userId="15d7115f-563d-4eb2-87ef-ad499067304c" providerId="ADAL" clId="{83914145-FAC8-4142-A02A-86B0F4A8BF1D}" dt="2025-01-06T03:12:49.228" v="103" actId="2711"/>
        <pc:sldMkLst>
          <pc:docMk/>
          <pc:sldMk cId="0" sldId="256"/>
        </pc:sldMkLst>
        <pc:spChg chg="mod topLvl">
          <ac:chgData name="SURAIYA HANI BINTI ZAMARI" userId="15d7115f-563d-4eb2-87ef-ad499067304c" providerId="ADAL" clId="{83914145-FAC8-4142-A02A-86B0F4A8BF1D}" dt="2025-01-06T03:08:26.997" v="26" actId="478"/>
          <ac:spMkLst>
            <pc:docMk/>
            <pc:sldMk cId="0" sldId="256"/>
            <ac:spMk id="5" creationId="{00000000-0000-0000-0000-000000000000}"/>
          </ac:spMkLst>
        </pc:spChg>
        <pc:spChg chg="del mod topLvl">
          <ac:chgData name="SURAIYA HANI BINTI ZAMARI" userId="15d7115f-563d-4eb2-87ef-ad499067304c" providerId="ADAL" clId="{83914145-FAC8-4142-A02A-86B0F4A8BF1D}" dt="2025-01-06T03:08:26.997" v="26" actId="478"/>
          <ac:spMkLst>
            <pc:docMk/>
            <pc:sldMk cId="0" sldId="256"/>
            <ac:spMk id="6" creationId="{00000000-0000-0000-0000-000000000000}"/>
          </ac:spMkLst>
        </pc:spChg>
        <pc:spChg chg="mod topLvl">
          <ac:chgData name="SURAIYA HANI BINTI ZAMARI" userId="15d7115f-563d-4eb2-87ef-ad499067304c" providerId="ADAL" clId="{83914145-FAC8-4142-A02A-86B0F4A8BF1D}" dt="2025-01-06T03:08:40.122" v="30" actId="478"/>
          <ac:spMkLst>
            <pc:docMk/>
            <pc:sldMk cId="0" sldId="256"/>
            <ac:spMk id="8" creationId="{00000000-0000-0000-0000-000000000000}"/>
          </ac:spMkLst>
        </pc:spChg>
        <pc:spChg chg="del mod topLvl">
          <ac:chgData name="SURAIYA HANI BINTI ZAMARI" userId="15d7115f-563d-4eb2-87ef-ad499067304c" providerId="ADAL" clId="{83914145-FAC8-4142-A02A-86B0F4A8BF1D}" dt="2025-01-06T03:08:40.122" v="30" actId="478"/>
          <ac:spMkLst>
            <pc:docMk/>
            <pc:sldMk cId="0" sldId="256"/>
            <ac:spMk id="9" creationId="{00000000-0000-0000-0000-000000000000}"/>
          </ac:spMkLst>
        </pc:spChg>
        <pc:spChg chg="mod topLvl">
          <ac:chgData name="SURAIYA HANI BINTI ZAMARI" userId="15d7115f-563d-4eb2-87ef-ad499067304c" providerId="ADAL" clId="{83914145-FAC8-4142-A02A-86B0F4A8BF1D}" dt="2025-01-06T03:08:45.885" v="32" actId="478"/>
          <ac:spMkLst>
            <pc:docMk/>
            <pc:sldMk cId="0" sldId="256"/>
            <ac:spMk id="11" creationId="{00000000-0000-0000-0000-000000000000}"/>
          </ac:spMkLst>
        </pc:spChg>
        <pc:spChg chg="del mod topLvl">
          <ac:chgData name="SURAIYA HANI BINTI ZAMARI" userId="15d7115f-563d-4eb2-87ef-ad499067304c" providerId="ADAL" clId="{83914145-FAC8-4142-A02A-86B0F4A8BF1D}" dt="2025-01-06T03:08:45.885" v="32" actId="478"/>
          <ac:spMkLst>
            <pc:docMk/>
            <pc:sldMk cId="0" sldId="256"/>
            <ac:spMk id="12" creationId="{00000000-0000-0000-0000-000000000000}"/>
          </ac:spMkLst>
        </pc:spChg>
        <pc:spChg chg="mod topLvl">
          <ac:chgData name="SURAIYA HANI BINTI ZAMARI" userId="15d7115f-563d-4eb2-87ef-ad499067304c" providerId="ADAL" clId="{83914145-FAC8-4142-A02A-86B0F4A8BF1D}" dt="2025-01-06T03:08:14.026" v="20" actId="478"/>
          <ac:spMkLst>
            <pc:docMk/>
            <pc:sldMk cId="0" sldId="256"/>
            <ac:spMk id="14" creationId="{00000000-0000-0000-0000-000000000000}"/>
          </ac:spMkLst>
        </pc:spChg>
        <pc:spChg chg="del mod topLvl">
          <ac:chgData name="SURAIYA HANI BINTI ZAMARI" userId="15d7115f-563d-4eb2-87ef-ad499067304c" providerId="ADAL" clId="{83914145-FAC8-4142-A02A-86B0F4A8BF1D}" dt="2025-01-06T03:08:14.026" v="20" actId="478"/>
          <ac:spMkLst>
            <pc:docMk/>
            <pc:sldMk cId="0" sldId="256"/>
            <ac:spMk id="15" creationId="{00000000-0000-0000-0000-000000000000}"/>
          </ac:spMkLst>
        </pc:spChg>
        <pc:spChg chg="mod topLvl">
          <ac:chgData name="SURAIYA HANI BINTI ZAMARI" userId="15d7115f-563d-4eb2-87ef-ad499067304c" providerId="ADAL" clId="{83914145-FAC8-4142-A02A-86B0F4A8BF1D}" dt="2025-01-06T03:08:18.858" v="22" actId="478"/>
          <ac:spMkLst>
            <pc:docMk/>
            <pc:sldMk cId="0" sldId="256"/>
            <ac:spMk id="17" creationId="{00000000-0000-0000-0000-000000000000}"/>
          </ac:spMkLst>
        </pc:spChg>
        <pc:spChg chg="del mod topLvl">
          <ac:chgData name="SURAIYA HANI BINTI ZAMARI" userId="15d7115f-563d-4eb2-87ef-ad499067304c" providerId="ADAL" clId="{83914145-FAC8-4142-A02A-86B0F4A8BF1D}" dt="2025-01-06T03:08:18.858" v="22" actId="478"/>
          <ac:spMkLst>
            <pc:docMk/>
            <pc:sldMk cId="0" sldId="256"/>
            <ac:spMk id="18" creationId="{00000000-0000-0000-0000-000000000000}"/>
          </ac:spMkLst>
        </pc:spChg>
        <pc:spChg chg="mod topLvl">
          <ac:chgData name="SURAIYA HANI BINTI ZAMARI" userId="15d7115f-563d-4eb2-87ef-ad499067304c" providerId="ADAL" clId="{83914145-FAC8-4142-A02A-86B0F4A8BF1D}" dt="2025-01-06T03:08:33.837" v="28" actId="478"/>
          <ac:spMkLst>
            <pc:docMk/>
            <pc:sldMk cId="0" sldId="256"/>
            <ac:spMk id="20" creationId="{00000000-0000-0000-0000-000000000000}"/>
          </ac:spMkLst>
        </pc:spChg>
        <pc:spChg chg="del mod topLvl">
          <ac:chgData name="SURAIYA HANI BINTI ZAMARI" userId="15d7115f-563d-4eb2-87ef-ad499067304c" providerId="ADAL" clId="{83914145-FAC8-4142-A02A-86B0F4A8BF1D}" dt="2025-01-06T03:08:33.837" v="28" actId="478"/>
          <ac:spMkLst>
            <pc:docMk/>
            <pc:sldMk cId="0" sldId="256"/>
            <ac:spMk id="21" creationId="{00000000-0000-0000-0000-000000000000}"/>
          </ac:spMkLst>
        </pc:spChg>
        <pc:spChg chg="mod">
          <ac:chgData name="SURAIYA HANI BINTI ZAMARI" userId="15d7115f-563d-4eb2-87ef-ad499067304c" providerId="ADAL" clId="{83914145-FAC8-4142-A02A-86B0F4A8BF1D}" dt="2025-01-06T03:12:45.868" v="102" actId="1076"/>
          <ac:spMkLst>
            <pc:docMk/>
            <pc:sldMk cId="0" sldId="256"/>
            <ac:spMk id="23" creationId="{00000000-0000-0000-0000-000000000000}"/>
          </ac:spMkLst>
        </pc:spChg>
        <pc:spChg chg="mod">
          <ac:chgData name="SURAIYA HANI BINTI ZAMARI" userId="15d7115f-563d-4eb2-87ef-ad499067304c" providerId="ADAL" clId="{83914145-FAC8-4142-A02A-86B0F4A8BF1D}" dt="2025-01-06T03:12:49.228" v="103" actId="2711"/>
          <ac:spMkLst>
            <pc:docMk/>
            <pc:sldMk cId="0" sldId="256"/>
            <ac:spMk id="25" creationId="{00000000-0000-0000-0000-000000000000}"/>
          </ac:spMkLst>
        </pc:spChg>
        <pc:grpChg chg="add del mod">
          <ac:chgData name="SURAIYA HANI BINTI ZAMARI" userId="15d7115f-563d-4eb2-87ef-ad499067304c" providerId="ADAL" clId="{83914145-FAC8-4142-A02A-86B0F4A8BF1D}" dt="2025-01-06T03:08:26.997" v="26" actId="478"/>
          <ac:grpSpMkLst>
            <pc:docMk/>
            <pc:sldMk cId="0" sldId="256"/>
            <ac:grpSpMk id="4" creationId="{00000000-0000-0000-0000-000000000000}"/>
          </ac:grpSpMkLst>
        </pc:grpChg>
        <pc:grpChg chg="del mod">
          <ac:chgData name="SURAIYA HANI BINTI ZAMARI" userId="15d7115f-563d-4eb2-87ef-ad499067304c" providerId="ADAL" clId="{83914145-FAC8-4142-A02A-86B0F4A8BF1D}" dt="2025-01-06T03:08:40.122" v="30" actId="478"/>
          <ac:grpSpMkLst>
            <pc:docMk/>
            <pc:sldMk cId="0" sldId="256"/>
            <ac:grpSpMk id="7" creationId="{00000000-0000-0000-0000-000000000000}"/>
          </ac:grpSpMkLst>
        </pc:grpChg>
        <pc:grpChg chg="del mod">
          <ac:chgData name="SURAIYA HANI BINTI ZAMARI" userId="15d7115f-563d-4eb2-87ef-ad499067304c" providerId="ADAL" clId="{83914145-FAC8-4142-A02A-86B0F4A8BF1D}" dt="2025-01-06T03:08:45.885" v="32" actId="478"/>
          <ac:grpSpMkLst>
            <pc:docMk/>
            <pc:sldMk cId="0" sldId="256"/>
            <ac:grpSpMk id="10" creationId="{00000000-0000-0000-0000-000000000000}"/>
          </ac:grpSpMkLst>
        </pc:grpChg>
        <pc:grpChg chg="del mod">
          <ac:chgData name="SURAIYA HANI BINTI ZAMARI" userId="15d7115f-563d-4eb2-87ef-ad499067304c" providerId="ADAL" clId="{83914145-FAC8-4142-A02A-86B0F4A8BF1D}" dt="2025-01-06T03:08:14.026" v="20" actId="478"/>
          <ac:grpSpMkLst>
            <pc:docMk/>
            <pc:sldMk cId="0" sldId="256"/>
            <ac:grpSpMk id="13" creationId="{00000000-0000-0000-0000-000000000000}"/>
          </ac:grpSpMkLst>
        </pc:grpChg>
        <pc:grpChg chg="del mod">
          <ac:chgData name="SURAIYA HANI BINTI ZAMARI" userId="15d7115f-563d-4eb2-87ef-ad499067304c" providerId="ADAL" clId="{83914145-FAC8-4142-A02A-86B0F4A8BF1D}" dt="2025-01-06T03:08:18.858" v="22" actId="478"/>
          <ac:grpSpMkLst>
            <pc:docMk/>
            <pc:sldMk cId="0" sldId="256"/>
            <ac:grpSpMk id="16" creationId="{00000000-0000-0000-0000-000000000000}"/>
          </ac:grpSpMkLst>
        </pc:grpChg>
        <pc:grpChg chg="del mod">
          <ac:chgData name="SURAIYA HANI BINTI ZAMARI" userId="15d7115f-563d-4eb2-87ef-ad499067304c" providerId="ADAL" clId="{83914145-FAC8-4142-A02A-86B0F4A8BF1D}" dt="2025-01-06T03:08:33.837" v="28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07:20.299" v="6" actId="478"/>
          <ac:grpSpMkLst>
            <pc:docMk/>
            <pc:sldMk cId="0" sldId="256"/>
            <ac:grpSpMk id="26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07:19.564" v="5" actId="478"/>
          <ac:grpSpMkLst>
            <pc:docMk/>
            <pc:sldMk cId="0" sldId="256"/>
            <ac:grpSpMk id="29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07:09.671" v="0" actId="478"/>
          <ac:grpSpMkLst>
            <pc:docMk/>
            <pc:sldMk cId="0" sldId="256"/>
            <ac:grpSpMk id="47" creationId="{E7BC2766-1F66-2CC1-21D5-057F4EB7B545}"/>
          </ac:grpSpMkLst>
        </pc:grpChg>
        <pc:picChg chg="del mod">
          <ac:chgData name="SURAIYA HANI BINTI ZAMARI" userId="15d7115f-563d-4eb2-87ef-ad499067304c" providerId="ADAL" clId="{83914145-FAC8-4142-A02A-86B0F4A8BF1D}" dt="2025-01-06T03:11:30.574" v="93" actId="478"/>
          <ac:picMkLst>
            <pc:docMk/>
            <pc:sldMk cId="0" sldId="256"/>
            <ac:picMk id="22" creationId="{00000000-0000-0000-0000-000000000000}"/>
          </ac:picMkLst>
        </pc:picChg>
        <pc:picChg chg="add del mod">
          <ac:chgData name="SURAIYA HANI BINTI ZAMARI" userId="15d7115f-563d-4eb2-87ef-ad499067304c" providerId="ADAL" clId="{83914145-FAC8-4142-A02A-86B0F4A8BF1D}" dt="2025-01-06T03:09:09.213" v="40" actId="478"/>
          <ac:picMkLst>
            <pc:docMk/>
            <pc:sldMk cId="0" sldId="256"/>
            <ac:picMk id="35" creationId="{1C955874-7B0C-8FE9-A83B-4B24D95E5F8A}"/>
          </ac:picMkLst>
        </pc:picChg>
        <pc:picChg chg="add mod">
          <ac:chgData name="SURAIYA HANI BINTI ZAMARI" userId="15d7115f-563d-4eb2-87ef-ad499067304c" providerId="ADAL" clId="{83914145-FAC8-4142-A02A-86B0F4A8BF1D}" dt="2025-01-06T03:09:10.097" v="41"/>
          <ac:picMkLst>
            <pc:docMk/>
            <pc:sldMk cId="0" sldId="256"/>
            <ac:picMk id="36" creationId="{2FF3687C-63BD-BB84-AF86-55EE7AF687C9}"/>
          </ac:picMkLst>
        </pc:picChg>
        <pc:picChg chg="add mod">
          <ac:chgData name="SURAIYA HANI BINTI ZAMARI" userId="15d7115f-563d-4eb2-87ef-ad499067304c" providerId="ADAL" clId="{83914145-FAC8-4142-A02A-86B0F4A8BF1D}" dt="2025-01-06T03:09:10.097" v="41"/>
          <ac:picMkLst>
            <pc:docMk/>
            <pc:sldMk cId="0" sldId="256"/>
            <ac:picMk id="37" creationId="{1DC25B75-023B-AC39-7D9C-A9C9214CBE28}"/>
          </ac:picMkLst>
        </pc:picChg>
        <pc:picChg chg="add mod">
          <ac:chgData name="SURAIYA HANI BINTI ZAMARI" userId="15d7115f-563d-4eb2-87ef-ad499067304c" providerId="ADAL" clId="{83914145-FAC8-4142-A02A-86B0F4A8BF1D}" dt="2025-01-06T03:09:10.097" v="41"/>
          <ac:picMkLst>
            <pc:docMk/>
            <pc:sldMk cId="0" sldId="256"/>
            <ac:picMk id="38" creationId="{72F00AE3-9318-3845-039A-2E5D3F64E557}"/>
          </ac:picMkLst>
        </pc:picChg>
        <pc:picChg chg="add mod modCrop">
          <ac:chgData name="SURAIYA HANI BINTI ZAMARI" userId="15d7115f-563d-4eb2-87ef-ad499067304c" providerId="ADAL" clId="{83914145-FAC8-4142-A02A-86B0F4A8BF1D}" dt="2025-01-06T03:11:43.426" v="98" actId="12788"/>
          <ac:picMkLst>
            <pc:docMk/>
            <pc:sldMk cId="0" sldId="256"/>
            <ac:picMk id="40" creationId="{851C02B0-94E0-AE36-01A7-C89695AE8693}"/>
          </ac:picMkLst>
        </pc:picChg>
        <pc:picChg chg="add mod">
          <ac:chgData name="SURAIYA HANI BINTI ZAMARI" userId="15d7115f-563d-4eb2-87ef-ad499067304c" providerId="ADAL" clId="{83914145-FAC8-4142-A02A-86B0F4A8BF1D}" dt="2025-01-06T03:11:43.426" v="98" actId="12788"/>
          <ac:picMkLst>
            <pc:docMk/>
            <pc:sldMk cId="0" sldId="256"/>
            <ac:picMk id="41" creationId="{C0796EAC-557A-55B6-EE05-6F1B64C7282C}"/>
          </ac:picMkLst>
        </pc:picChg>
        <pc:picChg chg="del">
          <ac:chgData name="SURAIYA HANI BINTI ZAMARI" userId="15d7115f-563d-4eb2-87ef-ad499067304c" providerId="ADAL" clId="{83914145-FAC8-4142-A02A-86B0F4A8BF1D}" dt="2025-01-06T03:10:49.898" v="75" actId="478"/>
          <ac:picMkLst>
            <pc:docMk/>
            <pc:sldMk cId="0" sldId="256"/>
            <ac:picMk id="45" creationId="{3277A312-C476-3F8E-98B2-2B09B8228D2D}"/>
          </ac:picMkLst>
        </pc:picChg>
        <pc:picChg chg="del">
          <ac:chgData name="SURAIYA HANI BINTI ZAMARI" userId="15d7115f-563d-4eb2-87ef-ad499067304c" providerId="ADAL" clId="{83914145-FAC8-4142-A02A-86B0F4A8BF1D}" dt="2025-01-06T03:10:50.317" v="76" actId="478"/>
          <ac:picMkLst>
            <pc:docMk/>
            <pc:sldMk cId="0" sldId="256"/>
            <ac:picMk id="46" creationId="{6D09122F-0FC4-E818-E0B8-DD6822682906}"/>
          </ac:picMkLst>
        </pc:picChg>
      </pc:sldChg>
      <pc:sldChg chg="addSp delSp modSp mod">
        <pc:chgData name="SURAIYA HANI BINTI ZAMARI" userId="15d7115f-563d-4eb2-87ef-ad499067304c" providerId="ADAL" clId="{83914145-FAC8-4142-A02A-86B0F4A8BF1D}" dt="2025-01-06T03:13:18.446" v="112" actId="1076"/>
        <pc:sldMkLst>
          <pc:docMk/>
          <pc:sldMk cId="0" sldId="257"/>
        </pc:sldMkLst>
        <pc:spChg chg="add mod">
          <ac:chgData name="SURAIYA HANI BINTI ZAMARI" userId="15d7115f-563d-4eb2-87ef-ad499067304c" providerId="ADAL" clId="{83914145-FAC8-4142-A02A-86B0F4A8BF1D}" dt="2025-01-06T03:10:36.180" v="74"/>
          <ac:spMkLst>
            <pc:docMk/>
            <pc:sldMk cId="0" sldId="257"/>
            <ac:spMk id="9" creationId="{01247D47-1E6A-1777-8A35-529BB4DAFE1A}"/>
          </ac:spMkLst>
        </pc:spChg>
        <pc:spChg chg="add mod">
          <ac:chgData name="SURAIYA HANI BINTI ZAMARI" userId="15d7115f-563d-4eb2-87ef-ad499067304c" providerId="ADAL" clId="{83914145-FAC8-4142-A02A-86B0F4A8BF1D}" dt="2025-01-06T03:10:36.180" v="74"/>
          <ac:spMkLst>
            <pc:docMk/>
            <pc:sldMk cId="0" sldId="257"/>
            <ac:spMk id="16" creationId="{26537B64-6E75-6E9B-A060-0A2AB9A650BC}"/>
          </ac:spMkLst>
        </pc:spChg>
        <pc:spChg chg="add mod">
          <ac:chgData name="SURAIYA HANI BINTI ZAMARI" userId="15d7115f-563d-4eb2-87ef-ad499067304c" providerId="ADAL" clId="{83914145-FAC8-4142-A02A-86B0F4A8BF1D}" dt="2025-01-06T03:10:36.180" v="74"/>
          <ac:spMkLst>
            <pc:docMk/>
            <pc:sldMk cId="0" sldId="257"/>
            <ac:spMk id="17" creationId="{E24BC23B-7C51-EFBB-613D-D445B682080B}"/>
          </ac:spMkLst>
        </pc:spChg>
        <pc:spChg chg="add mod">
          <ac:chgData name="SURAIYA HANI BINTI ZAMARI" userId="15d7115f-563d-4eb2-87ef-ad499067304c" providerId="ADAL" clId="{83914145-FAC8-4142-A02A-86B0F4A8BF1D}" dt="2025-01-06T03:10:36.180" v="74"/>
          <ac:spMkLst>
            <pc:docMk/>
            <pc:sldMk cId="0" sldId="257"/>
            <ac:spMk id="18" creationId="{8F0146F4-85AF-D371-F896-F927E19F2895}"/>
          </ac:spMkLst>
        </pc:spChg>
        <pc:spChg chg="add mod">
          <ac:chgData name="SURAIYA HANI BINTI ZAMARI" userId="15d7115f-563d-4eb2-87ef-ad499067304c" providerId="ADAL" clId="{83914145-FAC8-4142-A02A-86B0F4A8BF1D}" dt="2025-01-06T03:10:36.180" v="74"/>
          <ac:spMkLst>
            <pc:docMk/>
            <pc:sldMk cId="0" sldId="257"/>
            <ac:spMk id="19" creationId="{C4F47C46-0E58-D426-6E9D-009DCA2B0DD1}"/>
          </ac:spMkLst>
        </pc:spChg>
        <pc:spChg chg="del">
          <ac:chgData name="SURAIYA HANI BINTI ZAMARI" userId="15d7115f-563d-4eb2-87ef-ad499067304c" providerId="ADAL" clId="{83914145-FAC8-4142-A02A-86B0F4A8BF1D}" dt="2025-01-06T03:08:54.620" v="36" actId="478"/>
          <ac:spMkLst>
            <pc:docMk/>
            <pc:sldMk cId="0" sldId="257"/>
            <ac:spMk id="27" creationId="{E7710603-F958-ED28-B559-58E979F4A00F}"/>
          </ac:spMkLst>
        </pc:spChg>
        <pc:spChg chg="mod">
          <ac:chgData name="SURAIYA HANI BINTI ZAMARI" userId="15d7115f-563d-4eb2-87ef-ad499067304c" providerId="ADAL" clId="{83914145-FAC8-4142-A02A-86B0F4A8BF1D}" dt="2025-01-06T03:12:54.353" v="104" actId="2711"/>
          <ac:spMkLst>
            <pc:docMk/>
            <pc:sldMk cId="0" sldId="257"/>
            <ac:spMk id="39" creationId="{197EC31F-7A49-65D9-1D9F-CB7C86F7A376}"/>
          </ac:spMkLst>
        </pc:spChg>
        <pc:spChg chg="mod">
          <ac:chgData name="SURAIYA HANI BINTI ZAMARI" userId="15d7115f-563d-4eb2-87ef-ad499067304c" providerId="ADAL" clId="{83914145-FAC8-4142-A02A-86B0F4A8BF1D}" dt="2025-01-06T03:12:54.353" v="104" actId="2711"/>
          <ac:spMkLst>
            <pc:docMk/>
            <pc:sldMk cId="0" sldId="257"/>
            <ac:spMk id="40" creationId="{F5E8F784-C249-CD73-B71F-997A8648221E}"/>
          </ac:spMkLst>
        </pc:spChg>
        <pc:grpChg chg="del">
          <ac:chgData name="SURAIYA HANI BINTI ZAMARI" userId="15d7115f-563d-4eb2-87ef-ad499067304c" providerId="ADAL" clId="{83914145-FAC8-4142-A02A-86B0F4A8BF1D}" dt="2025-01-06T03:08:55.127" v="37" actId="478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08:50.957" v="33" actId="478"/>
          <ac:grpSpMkLst>
            <pc:docMk/>
            <pc:sldMk cId="0" sldId="257"/>
            <ac:grpSpMk id="5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10:33.798" v="71" actId="478"/>
          <ac:grpSpMkLst>
            <pc:docMk/>
            <pc:sldMk cId="0" sldId="257"/>
            <ac:grpSpMk id="10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10:35.118" v="73" actId="478"/>
          <ac:grpSpMkLst>
            <pc:docMk/>
            <pc:sldMk cId="0" sldId="257"/>
            <ac:grpSpMk id="13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10:34.568" v="72" actId="478"/>
          <ac:grpSpMkLst>
            <pc:docMk/>
            <pc:sldMk cId="0" sldId="257"/>
            <ac:grpSpMk id="21" creationId="{E2DA749E-CC79-8255-9DAE-59C5F9C32014}"/>
          </ac:grpSpMkLst>
        </pc:grpChg>
        <pc:picChg chg="add mod">
          <ac:chgData name="SURAIYA HANI BINTI ZAMARI" userId="15d7115f-563d-4eb2-87ef-ad499067304c" providerId="ADAL" clId="{83914145-FAC8-4142-A02A-86B0F4A8BF1D}" dt="2025-01-06T03:09:00.373" v="38"/>
          <ac:picMkLst>
            <pc:docMk/>
            <pc:sldMk cId="0" sldId="257"/>
            <ac:picMk id="8" creationId="{BB7BCDE8-45A6-6D3F-B8EA-7D27322431C3}"/>
          </ac:picMkLst>
        </pc:picChg>
        <pc:picChg chg="add mod">
          <ac:chgData name="SURAIYA HANI BINTI ZAMARI" userId="15d7115f-563d-4eb2-87ef-ad499067304c" providerId="ADAL" clId="{83914145-FAC8-4142-A02A-86B0F4A8BF1D}" dt="2025-01-06T03:13:18.446" v="112" actId="1076"/>
          <ac:picMkLst>
            <pc:docMk/>
            <pc:sldMk cId="0" sldId="257"/>
            <ac:picMk id="20" creationId="{BFDD0BC1-CFCF-0934-D566-D6839A5B5C94}"/>
          </ac:picMkLst>
        </pc:picChg>
        <pc:picChg chg="mod">
          <ac:chgData name="SURAIYA HANI BINTI ZAMARI" userId="15d7115f-563d-4eb2-87ef-ad499067304c" providerId="ADAL" clId="{83914145-FAC8-4142-A02A-86B0F4A8BF1D}" dt="2025-01-06T03:09:04.353" v="39" actId="1076"/>
          <ac:picMkLst>
            <pc:docMk/>
            <pc:sldMk cId="0" sldId="257"/>
            <ac:picMk id="24" creationId="{F712CC1A-F671-1BCF-BC57-53A02A89EBB9}"/>
          </ac:picMkLst>
        </pc:picChg>
        <pc:picChg chg="del">
          <ac:chgData name="SURAIYA HANI BINTI ZAMARI" userId="15d7115f-563d-4eb2-87ef-ad499067304c" providerId="ADAL" clId="{83914145-FAC8-4142-A02A-86B0F4A8BF1D}" dt="2025-01-06T03:08:51.900" v="34" actId="478"/>
          <ac:picMkLst>
            <pc:docMk/>
            <pc:sldMk cId="0" sldId="257"/>
            <ac:picMk id="25" creationId="{02B305CE-1D0D-E146-C023-2C69B17C3C08}"/>
          </ac:picMkLst>
        </pc:picChg>
        <pc:picChg chg="del">
          <ac:chgData name="SURAIYA HANI BINTI ZAMARI" userId="15d7115f-563d-4eb2-87ef-ad499067304c" providerId="ADAL" clId="{83914145-FAC8-4142-A02A-86B0F4A8BF1D}" dt="2025-01-06T03:08:52.397" v="35" actId="478"/>
          <ac:picMkLst>
            <pc:docMk/>
            <pc:sldMk cId="0" sldId="257"/>
            <ac:picMk id="26" creationId="{C12406C3-64C3-8E34-85C2-AA5A9C034F53}"/>
          </ac:picMkLst>
        </pc:picChg>
        <pc:picChg chg="mod">
          <ac:chgData name="SURAIYA HANI BINTI ZAMARI" userId="15d7115f-563d-4eb2-87ef-ad499067304c" providerId="ADAL" clId="{83914145-FAC8-4142-A02A-86B0F4A8BF1D}" dt="2025-01-06T03:09:04.353" v="39" actId="1076"/>
          <ac:picMkLst>
            <pc:docMk/>
            <pc:sldMk cId="0" sldId="257"/>
            <ac:picMk id="28" creationId="{828B4055-4D74-FAD1-9946-01CBDDEAC97C}"/>
          </ac:picMkLst>
        </pc:picChg>
        <pc:picChg chg="del">
          <ac:chgData name="SURAIYA HANI BINTI ZAMARI" userId="15d7115f-563d-4eb2-87ef-ad499067304c" providerId="ADAL" clId="{83914145-FAC8-4142-A02A-86B0F4A8BF1D}" dt="2025-01-06T03:13:11.582" v="109" actId="478"/>
          <ac:picMkLst>
            <pc:docMk/>
            <pc:sldMk cId="0" sldId="257"/>
            <ac:picMk id="45" creationId="{67864F0F-F79B-EC9F-52ED-9F5B38B90181}"/>
          </ac:picMkLst>
        </pc:picChg>
      </pc:sldChg>
      <pc:sldChg chg="addSp delSp modSp mod">
        <pc:chgData name="SURAIYA HANI BINTI ZAMARI" userId="15d7115f-563d-4eb2-87ef-ad499067304c" providerId="ADAL" clId="{83914145-FAC8-4142-A02A-86B0F4A8BF1D}" dt="2025-01-06T03:13:22.088" v="113"/>
        <pc:sldMkLst>
          <pc:docMk/>
          <pc:sldMk cId="0" sldId="259"/>
        </pc:sldMkLst>
        <pc:spChg chg="mod">
          <ac:chgData name="SURAIYA HANI BINTI ZAMARI" userId="15d7115f-563d-4eb2-87ef-ad499067304c" providerId="ADAL" clId="{83914145-FAC8-4142-A02A-86B0F4A8BF1D}" dt="2025-01-06T03:13:08.829" v="107" actId="113"/>
          <ac:spMkLst>
            <pc:docMk/>
            <pc:sldMk cId="0" sldId="259"/>
            <ac:spMk id="22" creationId="{00000000-0000-0000-0000-000000000000}"/>
          </ac:spMkLst>
        </pc:spChg>
        <pc:spChg chg="del">
          <ac:chgData name="SURAIYA HANI BINTI ZAMARI" userId="15d7115f-563d-4eb2-87ef-ad499067304c" providerId="ADAL" clId="{83914145-FAC8-4142-A02A-86B0F4A8BF1D}" dt="2025-01-06T03:09:16.685" v="45" actId="478"/>
          <ac:spMkLst>
            <pc:docMk/>
            <pc:sldMk cId="0" sldId="259"/>
            <ac:spMk id="25" creationId="{82AF89BC-B8A3-D560-E300-9CFBB8282593}"/>
          </ac:spMkLst>
        </pc:spChg>
        <pc:spChg chg="add mod">
          <ac:chgData name="SURAIYA HANI BINTI ZAMARI" userId="15d7115f-563d-4eb2-87ef-ad499067304c" providerId="ADAL" clId="{83914145-FAC8-4142-A02A-86B0F4A8BF1D}" dt="2025-01-06T03:10:20.338" v="68" actId="1076"/>
          <ac:spMkLst>
            <pc:docMk/>
            <pc:sldMk cId="0" sldId="259"/>
            <ac:spMk id="28" creationId="{FDE1E135-5B98-325C-E7F2-27818700564E}"/>
          </ac:spMkLst>
        </pc:spChg>
        <pc:spChg chg="add mod">
          <ac:chgData name="SURAIYA HANI BINTI ZAMARI" userId="15d7115f-563d-4eb2-87ef-ad499067304c" providerId="ADAL" clId="{83914145-FAC8-4142-A02A-86B0F4A8BF1D}" dt="2025-01-06T03:10:27.045" v="70" actId="1076"/>
          <ac:spMkLst>
            <pc:docMk/>
            <pc:sldMk cId="0" sldId="259"/>
            <ac:spMk id="29" creationId="{CFBEB8D3-DED4-BDC8-7CA8-2D0D02C7FF53}"/>
          </ac:spMkLst>
        </pc:spChg>
        <pc:spChg chg="add mod">
          <ac:chgData name="SURAIYA HANI BINTI ZAMARI" userId="15d7115f-563d-4eb2-87ef-ad499067304c" providerId="ADAL" clId="{83914145-FAC8-4142-A02A-86B0F4A8BF1D}" dt="2025-01-06T03:10:25.125" v="69" actId="1076"/>
          <ac:spMkLst>
            <pc:docMk/>
            <pc:sldMk cId="0" sldId="259"/>
            <ac:spMk id="30" creationId="{EE2F077F-902C-F48E-40DE-CE57E78F7F4D}"/>
          </ac:spMkLst>
        </pc:spChg>
        <pc:spChg chg="add mod">
          <ac:chgData name="SURAIYA HANI BINTI ZAMARI" userId="15d7115f-563d-4eb2-87ef-ad499067304c" providerId="ADAL" clId="{83914145-FAC8-4142-A02A-86B0F4A8BF1D}" dt="2025-01-06T03:10:20.338" v="68" actId="1076"/>
          <ac:spMkLst>
            <pc:docMk/>
            <pc:sldMk cId="0" sldId="259"/>
            <ac:spMk id="31" creationId="{1CA4DE8C-E916-5A73-C6C4-C2072D305C68}"/>
          </ac:spMkLst>
        </pc:spChg>
        <pc:spChg chg="add mod">
          <ac:chgData name="SURAIYA HANI BINTI ZAMARI" userId="15d7115f-563d-4eb2-87ef-ad499067304c" providerId="ADAL" clId="{83914145-FAC8-4142-A02A-86B0F4A8BF1D}" dt="2025-01-06T03:10:20.338" v="68" actId="1076"/>
          <ac:spMkLst>
            <pc:docMk/>
            <pc:sldMk cId="0" sldId="259"/>
            <ac:spMk id="32" creationId="{E30FA9F3-A5E3-9966-1E54-6D4D01DED552}"/>
          </ac:spMkLst>
        </pc:spChg>
        <pc:spChg chg="add del mod">
          <ac:chgData name="SURAIYA HANI BINTI ZAMARI" userId="15d7115f-563d-4eb2-87ef-ad499067304c" providerId="ADAL" clId="{83914145-FAC8-4142-A02A-86B0F4A8BF1D}" dt="2025-01-06T03:10:13.326" v="67" actId="478"/>
          <ac:spMkLst>
            <pc:docMk/>
            <pc:sldMk cId="0" sldId="259"/>
            <ac:spMk id="33" creationId="{EC07ED0C-512A-79D7-5013-5A0CEC674112}"/>
          </ac:spMkLst>
        </pc:spChg>
        <pc:grpChg chg="del">
          <ac:chgData name="SURAIYA HANI BINTI ZAMARI" userId="15d7115f-563d-4eb2-87ef-ad499067304c" providerId="ADAL" clId="{83914145-FAC8-4142-A02A-86B0F4A8BF1D}" dt="2025-01-06T03:09:14.887" v="43" actId="478"/>
          <ac:grpSpMkLst>
            <pc:docMk/>
            <pc:sldMk cId="0" sldId="259"/>
            <ac:grpSpMk id="2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09:14.317" v="42" actId="478"/>
          <ac:grpSpMkLst>
            <pc:docMk/>
            <pc:sldMk cId="0" sldId="259"/>
            <ac:grpSpMk id="5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10:06.318" v="63" actId="478"/>
          <ac:grpSpMkLst>
            <pc:docMk/>
            <pc:sldMk cId="0" sldId="259"/>
            <ac:grpSpMk id="11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10:07.261" v="65" actId="478"/>
          <ac:grpSpMkLst>
            <pc:docMk/>
            <pc:sldMk cId="0" sldId="259"/>
            <ac:grpSpMk id="14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10:06.653" v="64" actId="478"/>
          <ac:grpSpMkLst>
            <pc:docMk/>
            <pc:sldMk cId="0" sldId="259"/>
            <ac:grpSpMk id="17" creationId="{00000000-0000-0000-0000-000000000000}"/>
          </ac:grpSpMkLst>
        </pc:grpChg>
        <pc:graphicFrameChg chg="modGraphic">
          <ac:chgData name="SURAIYA HANI BINTI ZAMARI" userId="15d7115f-563d-4eb2-87ef-ad499067304c" providerId="ADAL" clId="{83914145-FAC8-4142-A02A-86B0F4A8BF1D}" dt="2025-01-06T03:13:01.138" v="105" actId="2711"/>
          <ac:graphicFrameMkLst>
            <pc:docMk/>
            <pc:sldMk cId="0" sldId="259"/>
            <ac:graphicFrameMk id="21" creationId="{00000000-0000-0000-0000-000000000000}"/>
          </ac:graphicFrameMkLst>
        </pc:graphicFrameChg>
        <pc:picChg chg="add mod">
          <ac:chgData name="SURAIYA HANI BINTI ZAMARI" userId="15d7115f-563d-4eb2-87ef-ad499067304c" providerId="ADAL" clId="{83914145-FAC8-4142-A02A-86B0F4A8BF1D}" dt="2025-01-06T03:09:17.687" v="46"/>
          <ac:picMkLst>
            <pc:docMk/>
            <pc:sldMk cId="0" sldId="259"/>
            <ac:picMk id="8" creationId="{F8AEDDE2-0359-C6C2-A176-10FC659285B8}"/>
          </ac:picMkLst>
        </pc:picChg>
        <pc:picChg chg="add mod">
          <ac:chgData name="SURAIYA HANI BINTI ZAMARI" userId="15d7115f-563d-4eb2-87ef-ad499067304c" providerId="ADAL" clId="{83914145-FAC8-4142-A02A-86B0F4A8BF1D}" dt="2025-01-06T03:09:17.687" v="46"/>
          <ac:picMkLst>
            <pc:docMk/>
            <pc:sldMk cId="0" sldId="259"/>
            <ac:picMk id="9" creationId="{582CF3BB-8144-4E9B-CAF8-7DFEDEBA8E96}"/>
          </ac:picMkLst>
        </pc:picChg>
        <pc:picChg chg="del">
          <ac:chgData name="SURAIYA HANI BINTI ZAMARI" userId="15d7115f-563d-4eb2-87ef-ad499067304c" providerId="ADAL" clId="{83914145-FAC8-4142-A02A-86B0F4A8BF1D}" dt="2025-01-06T03:13:10.478" v="108" actId="478"/>
          <ac:picMkLst>
            <pc:docMk/>
            <pc:sldMk cId="0" sldId="259"/>
            <ac:picMk id="10" creationId="{1E7BEE95-61EA-3E65-8AED-E69011B30E44}"/>
          </ac:picMkLst>
        </pc:picChg>
        <pc:picChg chg="add mod">
          <ac:chgData name="SURAIYA HANI BINTI ZAMARI" userId="15d7115f-563d-4eb2-87ef-ad499067304c" providerId="ADAL" clId="{83914145-FAC8-4142-A02A-86B0F4A8BF1D}" dt="2025-01-06T03:09:17.687" v="46"/>
          <ac:picMkLst>
            <pc:docMk/>
            <pc:sldMk cId="0" sldId="259"/>
            <ac:picMk id="20" creationId="{FF1B98CF-7EF1-9C08-DDCE-82991D43D326}"/>
          </ac:picMkLst>
        </pc:picChg>
        <pc:picChg chg="del">
          <ac:chgData name="SURAIYA HANI BINTI ZAMARI" userId="15d7115f-563d-4eb2-87ef-ad499067304c" providerId="ADAL" clId="{83914145-FAC8-4142-A02A-86B0F4A8BF1D}" dt="2025-01-06T03:09:15.516" v="44" actId="478"/>
          <ac:picMkLst>
            <pc:docMk/>
            <pc:sldMk cId="0" sldId="259"/>
            <ac:picMk id="23" creationId="{23E1DEAF-4915-91F5-1A5C-84BBA36D9F76}"/>
          </ac:picMkLst>
        </pc:picChg>
        <pc:picChg chg="del">
          <ac:chgData name="SURAIYA HANI BINTI ZAMARI" userId="15d7115f-563d-4eb2-87ef-ad499067304c" providerId="ADAL" clId="{83914145-FAC8-4142-A02A-86B0F4A8BF1D}" dt="2025-01-06T03:10:04.397" v="62" actId="478"/>
          <ac:picMkLst>
            <pc:docMk/>
            <pc:sldMk cId="0" sldId="259"/>
            <ac:picMk id="26" creationId="{65974E1B-F01F-B174-A3E6-92D6EBED1A05}"/>
          </ac:picMkLst>
        </pc:picChg>
        <pc:picChg chg="del">
          <ac:chgData name="SURAIYA HANI BINTI ZAMARI" userId="15d7115f-563d-4eb2-87ef-ad499067304c" providerId="ADAL" clId="{83914145-FAC8-4142-A02A-86B0F4A8BF1D}" dt="2025-01-06T03:10:03.581" v="61" actId="478"/>
          <ac:picMkLst>
            <pc:docMk/>
            <pc:sldMk cId="0" sldId="259"/>
            <ac:picMk id="27" creationId="{C569C2B1-3980-A790-0A82-F7A206B8094F}"/>
          </ac:picMkLst>
        </pc:picChg>
        <pc:picChg chg="add mod">
          <ac:chgData name="SURAIYA HANI BINTI ZAMARI" userId="15d7115f-563d-4eb2-87ef-ad499067304c" providerId="ADAL" clId="{83914145-FAC8-4142-A02A-86B0F4A8BF1D}" dt="2025-01-06T03:13:22.088" v="113"/>
          <ac:picMkLst>
            <pc:docMk/>
            <pc:sldMk cId="0" sldId="259"/>
            <ac:picMk id="34" creationId="{3897AF21-3F1D-E1BB-5B97-0B6525C1589D}"/>
          </ac:picMkLst>
        </pc:picChg>
      </pc:sldChg>
      <pc:sldChg chg="addSp delSp modSp mod">
        <pc:chgData name="SURAIYA HANI BINTI ZAMARI" userId="15d7115f-563d-4eb2-87ef-ad499067304c" providerId="ADAL" clId="{83914145-FAC8-4142-A02A-86B0F4A8BF1D}" dt="2025-01-06T03:13:56.526" v="122" actId="1076"/>
        <pc:sldMkLst>
          <pc:docMk/>
          <pc:sldMk cId="0" sldId="260"/>
        </pc:sldMkLst>
        <pc:spChg chg="mod">
          <ac:chgData name="SURAIYA HANI BINTI ZAMARI" userId="15d7115f-563d-4eb2-87ef-ad499067304c" providerId="ADAL" clId="{83914145-FAC8-4142-A02A-86B0F4A8BF1D}" dt="2025-01-06T03:13:33.758" v="116" actId="113"/>
          <ac:spMkLst>
            <pc:docMk/>
            <pc:sldMk cId="0" sldId="260"/>
            <ac:spMk id="16" creationId="{00000000-0000-0000-0000-000000000000}"/>
          </ac:spMkLst>
        </pc:spChg>
        <pc:spChg chg="add mod">
          <ac:chgData name="SURAIYA HANI BINTI ZAMARI" userId="15d7115f-563d-4eb2-87ef-ad499067304c" providerId="ADAL" clId="{83914145-FAC8-4142-A02A-86B0F4A8BF1D}" dt="2025-01-06T03:09:41.027" v="56"/>
          <ac:spMkLst>
            <pc:docMk/>
            <pc:sldMk cId="0" sldId="260"/>
            <ac:spMk id="24" creationId="{36FE9241-3A0D-E84C-25F7-130BD355FBE0}"/>
          </ac:spMkLst>
        </pc:spChg>
        <pc:spChg chg="add mod">
          <ac:chgData name="SURAIYA HANI BINTI ZAMARI" userId="15d7115f-563d-4eb2-87ef-ad499067304c" providerId="ADAL" clId="{83914145-FAC8-4142-A02A-86B0F4A8BF1D}" dt="2025-01-06T03:09:41.027" v="56"/>
          <ac:spMkLst>
            <pc:docMk/>
            <pc:sldMk cId="0" sldId="260"/>
            <ac:spMk id="25" creationId="{50F1BE99-9B4A-798E-5A7F-7B4EC6401377}"/>
          </ac:spMkLst>
        </pc:spChg>
        <pc:spChg chg="add mod">
          <ac:chgData name="SURAIYA HANI BINTI ZAMARI" userId="15d7115f-563d-4eb2-87ef-ad499067304c" providerId="ADAL" clId="{83914145-FAC8-4142-A02A-86B0F4A8BF1D}" dt="2025-01-06T03:09:41.027" v="56"/>
          <ac:spMkLst>
            <pc:docMk/>
            <pc:sldMk cId="0" sldId="260"/>
            <ac:spMk id="26" creationId="{D1735FB5-9D34-FB94-1A1E-4066F07B7AD8}"/>
          </ac:spMkLst>
        </pc:spChg>
        <pc:spChg chg="del">
          <ac:chgData name="SURAIYA HANI BINTI ZAMARI" userId="15d7115f-563d-4eb2-87ef-ad499067304c" providerId="ADAL" clId="{83914145-FAC8-4142-A02A-86B0F4A8BF1D}" dt="2025-01-06T03:09:21.818" v="48" actId="478"/>
          <ac:spMkLst>
            <pc:docMk/>
            <pc:sldMk cId="0" sldId="260"/>
            <ac:spMk id="29" creationId="{390D304A-7166-12E5-BFF4-F8836E63AB5A}"/>
          </ac:spMkLst>
        </pc:spChg>
        <pc:spChg chg="add mod">
          <ac:chgData name="SURAIYA HANI BINTI ZAMARI" userId="15d7115f-563d-4eb2-87ef-ad499067304c" providerId="ADAL" clId="{83914145-FAC8-4142-A02A-86B0F4A8BF1D}" dt="2025-01-06T03:09:41.027" v="56"/>
          <ac:spMkLst>
            <pc:docMk/>
            <pc:sldMk cId="0" sldId="260"/>
            <ac:spMk id="30" creationId="{D9897AC3-88B0-D00B-C169-62F111C911E9}"/>
          </ac:spMkLst>
        </pc:spChg>
        <pc:spChg chg="mod">
          <ac:chgData name="SURAIYA HANI BINTI ZAMARI" userId="15d7115f-563d-4eb2-87ef-ad499067304c" providerId="ADAL" clId="{83914145-FAC8-4142-A02A-86B0F4A8BF1D}" dt="2025-01-06T03:13:30.788" v="115" actId="120"/>
          <ac:spMkLst>
            <pc:docMk/>
            <pc:sldMk cId="0" sldId="260"/>
            <ac:spMk id="31" creationId="{10729369-6FFB-D404-3EB8-1241CBA54326}"/>
          </ac:spMkLst>
        </pc:spChg>
        <pc:spChg chg="add mod">
          <ac:chgData name="SURAIYA HANI BINTI ZAMARI" userId="15d7115f-563d-4eb2-87ef-ad499067304c" providerId="ADAL" clId="{83914145-FAC8-4142-A02A-86B0F4A8BF1D}" dt="2025-01-06T03:09:41.027" v="56"/>
          <ac:spMkLst>
            <pc:docMk/>
            <pc:sldMk cId="0" sldId="260"/>
            <ac:spMk id="32" creationId="{02238CF8-5772-B4DB-AC63-6E88B95C3D8A}"/>
          </ac:spMkLst>
        </pc:spChg>
        <pc:spChg chg="add mod">
          <ac:chgData name="SURAIYA HANI BINTI ZAMARI" userId="15d7115f-563d-4eb2-87ef-ad499067304c" providerId="ADAL" clId="{83914145-FAC8-4142-A02A-86B0F4A8BF1D}" dt="2025-01-06T03:09:41.027" v="56"/>
          <ac:spMkLst>
            <pc:docMk/>
            <pc:sldMk cId="0" sldId="260"/>
            <ac:spMk id="33" creationId="{DCBFEADC-24FD-2BC0-E6B0-368FC8F159F6}"/>
          </ac:spMkLst>
        </pc:spChg>
        <pc:grpChg chg="mod">
          <ac:chgData name="SURAIYA HANI BINTI ZAMARI" userId="15d7115f-563d-4eb2-87ef-ad499067304c" providerId="ADAL" clId="{83914145-FAC8-4142-A02A-86B0F4A8BF1D}" dt="2025-01-06T03:09:58.189" v="60" actId="14100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09:29.293" v="53" actId="478"/>
          <ac:grpSpMkLst>
            <pc:docMk/>
            <pc:sldMk cId="0" sldId="260"/>
            <ac:grpSpMk id="4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09:30.123" v="54" actId="478"/>
          <ac:grpSpMkLst>
            <pc:docMk/>
            <pc:sldMk cId="0" sldId="260"/>
            <ac:grpSpMk id="10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09:31.021" v="55" actId="478"/>
          <ac:grpSpMkLst>
            <pc:docMk/>
            <pc:sldMk cId="0" sldId="260"/>
            <ac:grpSpMk id="13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09:23.957" v="51" actId="478"/>
          <ac:grpSpMkLst>
            <pc:docMk/>
            <pc:sldMk cId="0" sldId="260"/>
            <ac:grpSpMk id="17" creationId="{00000000-0000-0000-0000-000000000000}"/>
          </ac:grpSpMkLst>
        </pc:grpChg>
        <pc:grpChg chg="del">
          <ac:chgData name="SURAIYA HANI BINTI ZAMARI" userId="15d7115f-563d-4eb2-87ef-ad499067304c" providerId="ADAL" clId="{83914145-FAC8-4142-A02A-86B0F4A8BF1D}" dt="2025-01-06T03:09:20.300" v="47" actId="478"/>
          <ac:grpSpMkLst>
            <pc:docMk/>
            <pc:sldMk cId="0" sldId="260"/>
            <ac:grpSpMk id="20" creationId="{00000000-0000-0000-0000-000000000000}"/>
          </ac:grpSpMkLst>
        </pc:grpChg>
        <pc:picChg chg="del">
          <ac:chgData name="SURAIYA HANI BINTI ZAMARI" userId="15d7115f-563d-4eb2-87ef-ad499067304c" providerId="ADAL" clId="{83914145-FAC8-4142-A02A-86B0F4A8BF1D}" dt="2025-01-06T03:13:13.190" v="110" actId="478"/>
          <ac:picMkLst>
            <pc:docMk/>
            <pc:sldMk cId="0" sldId="260"/>
            <ac:picMk id="7" creationId="{2387127B-20B1-B724-1BA5-1B96FAEEAD6C}"/>
          </ac:picMkLst>
        </pc:picChg>
        <pc:picChg chg="add mod ord">
          <ac:chgData name="SURAIYA HANI BINTI ZAMARI" userId="15d7115f-563d-4eb2-87ef-ad499067304c" providerId="ADAL" clId="{83914145-FAC8-4142-A02A-86B0F4A8BF1D}" dt="2025-01-06T03:13:39.431" v="117" actId="166"/>
          <ac:picMkLst>
            <pc:docMk/>
            <pc:sldMk cId="0" sldId="260"/>
            <ac:picMk id="8" creationId="{777B71C4-24F8-C6D0-347F-9C69BBDE709F}"/>
          </ac:picMkLst>
        </pc:picChg>
        <pc:picChg chg="add mod ord">
          <ac:chgData name="SURAIYA HANI BINTI ZAMARI" userId="15d7115f-563d-4eb2-87ef-ad499067304c" providerId="ADAL" clId="{83914145-FAC8-4142-A02A-86B0F4A8BF1D}" dt="2025-01-06T03:13:39.431" v="117" actId="166"/>
          <ac:picMkLst>
            <pc:docMk/>
            <pc:sldMk cId="0" sldId="260"/>
            <ac:picMk id="9" creationId="{7D97B236-D9AA-79C3-DAD0-01A290736D4A}"/>
          </ac:picMkLst>
        </pc:picChg>
        <pc:picChg chg="add mod">
          <ac:chgData name="SURAIYA HANI BINTI ZAMARI" userId="15d7115f-563d-4eb2-87ef-ad499067304c" providerId="ADAL" clId="{83914145-FAC8-4142-A02A-86B0F4A8BF1D}" dt="2025-01-06T03:09:25.100" v="52"/>
          <ac:picMkLst>
            <pc:docMk/>
            <pc:sldMk cId="0" sldId="260"/>
            <ac:picMk id="23" creationId="{66D4693C-522F-24B9-391C-88A3EE7DAC35}"/>
          </ac:picMkLst>
        </pc:picChg>
        <pc:picChg chg="del">
          <ac:chgData name="SURAIYA HANI BINTI ZAMARI" userId="15d7115f-563d-4eb2-87ef-ad499067304c" providerId="ADAL" clId="{83914145-FAC8-4142-A02A-86B0F4A8BF1D}" dt="2025-01-06T03:09:23.517" v="50" actId="478"/>
          <ac:picMkLst>
            <pc:docMk/>
            <pc:sldMk cId="0" sldId="260"/>
            <ac:picMk id="27" creationId="{5DFC065E-FE56-72A5-9C82-0326DC668C42}"/>
          </ac:picMkLst>
        </pc:picChg>
        <pc:picChg chg="del">
          <ac:chgData name="SURAIYA HANI BINTI ZAMARI" userId="15d7115f-563d-4eb2-87ef-ad499067304c" providerId="ADAL" clId="{83914145-FAC8-4142-A02A-86B0F4A8BF1D}" dt="2025-01-06T03:09:22.787" v="49" actId="478"/>
          <ac:picMkLst>
            <pc:docMk/>
            <pc:sldMk cId="0" sldId="260"/>
            <ac:picMk id="28" creationId="{B0D32443-CF43-4AD9-9F05-FD15DF54C18C}"/>
          </ac:picMkLst>
        </pc:picChg>
        <pc:picChg chg="add mod">
          <ac:chgData name="SURAIYA HANI BINTI ZAMARI" userId="15d7115f-563d-4eb2-87ef-ad499067304c" providerId="ADAL" clId="{83914145-FAC8-4142-A02A-86B0F4A8BF1D}" dt="2025-01-06T03:13:56.526" v="122" actId="1076"/>
          <ac:picMkLst>
            <pc:docMk/>
            <pc:sldMk cId="0" sldId="260"/>
            <ac:picMk id="34" creationId="{C6DEB5C3-7F41-6BDE-CBB9-99B68D53E2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DF5ED-29B1-4B77-8BC8-A461417C2CD9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251B4-4B46-4884-89AD-7493D73A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4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227794" y="0"/>
            <a:ext cx="7060206" cy="10287000"/>
            <a:chOff x="0" y="0"/>
            <a:chExt cx="7095071" cy="10337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95109" cy="10337800"/>
            </a:xfrm>
            <a:custGeom>
              <a:avLst/>
              <a:gdLst/>
              <a:ahLst/>
              <a:cxnLst/>
              <a:rect l="l" t="t" r="r" b="b"/>
              <a:pathLst>
                <a:path w="7095109" h="10337800">
                  <a:moveTo>
                    <a:pt x="2370709" y="0"/>
                  </a:moveTo>
                  <a:lnTo>
                    <a:pt x="0" y="4292600"/>
                  </a:lnTo>
                  <a:lnTo>
                    <a:pt x="3776091" y="9084691"/>
                  </a:lnTo>
                  <a:lnTo>
                    <a:pt x="2590800" y="10337800"/>
                  </a:lnTo>
                  <a:lnTo>
                    <a:pt x="7095109" y="10337800"/>
                  </a:lnTo>
                  <a:lnTo>
                    <a:pt x="7095109" y="0"/>
                  </a:lnTo>
                  <a:close/>
                </a:path>
              </a:pathLst>
            </a:custGeom>
            <a:blipFill>
              <a:blip r:embed="rId2"/>
              <a:stretch>
                <a:fillRect b="-2201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19307509">
            <a:off x="11971514" y="3358915"/>
            <a:ext cx="1062487" cy="6734838"/>
          </a:xfrm>
          <a:custGeom>
            <a:avLst/>
            <a:gdLst/>
            <a:ahLst/>
            <a:cxnLst/>
            <a:rect l="l" t="t" r="r" b="b"/>
            <a:pathLst>
              <a:path w="279832" h="1773784">
                <a:moveTo>
                  <a:pt x="0" y="0"/>
                </a:moveTo>
                <a:lnTo>
                  <a:pt x="279832" y="0"/>
                </a:lnTo>
                <a:lnTo>
                  <a:pt x="279832" y="1773784"/>
                </a:lnTo>
                <a:lnTo>
                  <a:pt x="0" y="1773784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7221385">
            <a:off x="13101531" y="9401040"/>
            <a:ext cx="2523952" cy="953058"/>
          </a:xfrm>
          <a:custGeom>
            <a:avLst/>
            <a:gdLst/>
            <a:ahLst/>
            <a:cxnLst/>
            <a:rect l="l" t="t" r="r" b="b"/>
            <a:pathLst>
              <a:path w="1614384" h="609600">
                <a:moveTo>
                  <a:pt x="203200" y="0"/>
                </a:moveTo>
                <a:lnTo>
                  <a:pt x="1614384" y="0"/>
                </a:lnTo>
                <a:lnTo>
                  <a:pt x="1411184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21385">
            <a:off x="11304292" y="9582671"/>
            <a:ext cx="3837666" cy="589796"/>
          </a:xfrm>
          <a:custGeom>
            <a:avLst/>
            <a:gdLst/>
            <a:ahLst/>
            <a:cxnLst/>
            <a:rect l="l" t="t" r="r" b="b"/>
            <a:pathLst>
              <a:path w="2454669" h="377249">
                <a:moveTo>
                  <a:pt x="203200" y="0"/>
                </a:moveTo>
                <a:lnTo>
                  <a:pt x="2454669" y="0"/>
                </a:lnTo>
                <a:lnTo>
                  <a:pt x="2251469" y="377249"/>
                </a:lnTo>
                <a:lnTo>
                  <a:pt x="0" y="377249"/>
                </a:lnTo>
                <a:lnTo>
                  <a:pt x="203200" y="0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7091654">
            <a:off x="9086695" y="955891"/>
            <a:ext cx="4138086" cy="589796"/>
          </a:xfrm>
          <a:custGeom>
            <a:avLst/>
            <a:gdLst/>
            <a:ahLst/>
            <a:cxnLst/>
            <a:rect l="l" t="t" r="r" b="b"/>
            <a:pathLst>
              <a:path w="2646825" h="377249">
                <a:moveTo>
                  <a:pt x="203200" y="0"/>
                </a:moveTo>
                <a:lnTo>
                  <a:pt x="2646825" y="0"/>
                </a:lnTo>
                <a:lnTo>
                  <a:pt x="2443625" y="377249"/>
                </a:lnTo>
                <a:lnTo>
                  <a:pt x="0" y="377249"/>
                </a:lnTo>
                <a:lnTo>
                  <a:pt x="203200" y="0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1710481">
            <a:off x="11533776" y="-1617267"/>
            <a:ext cx="1062487" cy="6686550"/>
          </a:xfrm>
          <a:custGeom>
            <a:avLst/>
            <a:gdLst/>
            <a:ahLst/>
            <a:cxnLst/>
            <a:rect l="l" t="t" r="r" b="b"/>
            <a:pathLst>
              <a:path w="279832" h="1761067">
                <a:moveTo>
                  <a:pt x="0" y="0"/>
                </a:moveTo>
                <a:lnTo>
                  <a:pt x="279832" y="0"/>
                </a:lnTo>
                <a:lnTo>
                  <a:pt x="279832" y="1761067"/>
                </a:lnTo>
                <a:lnTo>
                  <a:pt x="0" y="1761067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1744249">
            <a:off x="17183645" y="2226736"/>
            <a:ext cx="2208710" cy="14588015"/>
          </a:xfrm>
          <a:custGeom>
            <a:avLst/>
            <a:gdLst/>
            <a:ahLst/>
            <a:cxnLst/>
            <a:rect l="l" t="t" r="r" b="b"/>
            <a:pathLst>
              <a:path w="581718" h="3842111">
                <a:moveTo>
                  <a:pt x="0" y="0"/>
                </a:moveTo>
                <a:lnTo>
                  <a:pt x="581718" y="0"/>
                </a:lnTo>
                <a:lnTo>
                  <a:pt x="581718" y="3842111"/>
                </a:lnTo>
                <a:lnTo>
                  <a:pt x="0" y="3842111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606302" y="3323124"/>
            <a:ext cx="8871420" cy="51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b="1" dirty="0">
                <a:solidFill>
                  <a:srgbClr val="0606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TAJUK UTAMA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89749" y="6759372"/>
            <a:ext cx="6093892" cy="93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TARIKH :</a:t>
            </a:r>
          </a:p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MASA	:</a:t>
            </a:r>
          </a:p>
          <a:p>
            <a:pPr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TEMPAT:</a:t>
            </a:r>
            <a:endParaRPr lang="en-US" sz="18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6" name="Picture 3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F3687C-63BD-BB84-AF86-55EE7AF68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991" y="9258300"/>
            <a:ext cx="1009821" cy="498886"/>
          </a:xfrm>
          <a:prstGeom prst="rect">
            <a:avLst/>
          </a:prstGeom>
        </p:spPr>
      </p:pic>
      <p:pic>
        <p:nvPicPr>
          <p:cNvPr id="37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1DC25B75-023B-AC39-7D9C-A9C9214CBE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30992" r="14731" b="30555"/>
          <a:stretch/>
        </p:blipFill>
        <p:spPr>
          <a:xfrm>
            <a:off x="11015591" y="9323466"/>
            <a:ext cx="1221102" cy="468234"/>
          </a:xfrm>
          <a:prstGeom prst="rect">
            <a:avLst/>
          </a:prstGeom>
        </p:spPr>
      </p:pic>
      <p:pic>
        <p:nvPicPr>
          <p:cNvPr id="38" name="Picture 37" descr="A green rectangle with white text&#10;&#10;Description automatically generated">
            <a:extLst>
              <a:ext uri="{FF2B5EF4-FFF2-40B4-BE49-F238E27FC236}">
                <a16:creationId xmlns:a16="http://schemas.microsoft.com/office/drawing/2014/main" id="{72F00AE3-9318-3845-039A-2E5D3F64E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9" b="89680" l="3300" r="97950">
                        <a14:foregroundMark x1="7050" y1="36299" x2="7050" y2="36299"/>
                        <a14:foregroundMark x1="3300" y1="48043" x2="3300" y2="48043"/>
                        <a14:foregroundMark x1="14100" y1="51601" x2="23400" y2="48043"/>
                        <a14:foregroundMark x1="89850" y1="40214" x2="94650" y2="58007"/>
                        <a14:foregroundMark x1="94650" y1="58007" x2="88800" y2="67972"/>
                        <a14:foregroundMark x1="97800" y1="46975" x2="97950" y2="56584"/>
                        <a14:foregroundMark x1="45650" y1="50890" x2="51150" y2="60142"/>
                        <a14:foregroundMark x1="51150" y1="60142" x2="62900" y2="53737"/>
                        <a14:foregroundMark x1="62900" y1="53737" x2="65600" y2="57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73" y="8788057"/>
            <a:ext cx="9203185" cy="1293047"/>
          </a:xfrm>
          <a:prstGeom prst="rect">
            <a:avLst/>
          </a:prstGeom>
        </p:spPr>
      </p:pic>
      <p:pic>
        <p:nvPicPr>
          <p:cNvPr id="40" name="Picture 39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851C02B0-94E0-AE36-01A7-C89695AE86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5" b="33485"/>
          <a:stretch/>
        </p:blipFill>
        <p:spPr>
          <a:xfrm>
            <a:off x="5363206" y="1996262"/>
            <a:ext cx="1798602" cy="612779"/>
          </a:xfrm>
          <a:prstGeom prst="rect">
            <a:avLst/>
          </a:prstGeom>
        </p:spPr>
      </p:pic>
      <p:pic>
        <p:nvPicPr>
          <p:cNvPr id="41" name="Picture 40" descr="A picture containing logo&#10;&#10;Description automatically generated">
            <a:extLst>
              <a:ext uri="{FF2B5EF4-FFF2-40B4-BE49-F238E27FC236}">
                <a16:creationId xmlns:a16="http://schemas.microsoft.com/office/drawing/2014/main" id="{C0796EAC-557A-55B6-EE05-6F1B64C728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0" t="21786" r="30046" b="33877"/>
          <a:stretch/>
        </p:blipFill>
        <p:spPr>
          <a:xfrm>
            <a:off x="5363206" y="632441"/>
            <a:ext cx="1798602" cy="13644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>
            <a:extLst>
              <a:ext uri="{FF2B5EF4-FFF2-40B4-BE49-F238E27FC236}">
                <a16:creationId xmlns:a16="http://schemas.microsoft.com/office/drawing/2014/main" id="{197EC31F-7A49-65D9-1D9F-CB7C86F7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440" y="1554956"/>
            <a:ext cx="8229600" cy="1143000"/>
          </a:xfrm>
        </p:spPr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	TAJUK</a:t>
            </a:r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F5E8F784-C249-CD73-B71F-997A8648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440" y="2880518"/>
            <a:ext cx="8229600" cy="4525963"/>
          </a:xfrm>
        </p:spPr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Text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Text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Text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Text </a:t>
            </a:r>
          </a:p>
        </p:txBody>
      </p:sp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712CC1A-F671-1BCF-BC57-53A02A89E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991" y="9258300"/>
            <a:ext cx="1009821" cy="498886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828B4055-4D74-FAD1-9946-01CBDDEAC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30992" r="14731" b="30555"/>
          <a:stretch/>
        </p:blipFill>
        <p:spPr>
          <a:xfrm>
            <a:off x="11015591" y="9323466"/>
            <a:ext cx="1221102" cy="468234"/>
          </a:xfrm>
          <a:prstGeom prst="rect">
            <a:avLst/>
          </a:prstGeom>
        </p:spPr>
      </p:pic>
      <p:pic>
        <p:nvPicPr>
          <p:cNvPr id="8" name="Picture 7" descr="A green rectangle with white text&#10;&#10;Description automatically generated">
            <a:extLst>
              <a:ext uri="{FF2B5EF4-FFF2-40B4-BE49-F238E27FC236}">
                <a16:creationId xmlns:a16="http://schemas.microsoft.com/office/drawing/2014/main" id="{BB7BCDE8-45A6-6D3F-B8EA-7D2732243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9" b="89680" l="3300" r="97950">
                        <a14:foregroundMark x1="7050" y1="36299" x2="7050" y2="36299"/>
                        <a14:foregroundMark x1="3300" y1="48043" x2="3300" y2="48043"/>
                        <a14:foregroundMark x1="14100" y1="51601" x2="23400" y2="48043"/>
                        <a14:foregroundMark x1="89850" y1="40214" x2="94650" y2="58007"/>
                        <a14:foregroundMark x1="94650" y1="58007" x2="88800" y2="67972"/>
                        <a14:foregroundMark x1="97800" y1="46975" x2="97950" y2="56584"/>
                        <a14:foregroundMark x1="45650" y1="50890" x2="51150" y2="60142"/>
                        <a14:foregroundMark x1="51150" y1="60142" x2="62900" y2="53737"/>
                        <a14:foregroundMark x1="62900" y1="53737" x2="65600" y2="57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73" y="8788057"/>
            <a:ext cx="9203185" cy="1293047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01247D47-1E6A-1777-8A35-529BB4DAFE1A}"/>
              </a:ext>
            </a:extLst>
          </p:cNvPr>
          <p:cNvSpPr/>
          <p:nvPr/>
        </p:nvSpPr>
        <p:spPr>
          <a:xfrm rot="19307509">
            <a:off x="17285208" y="3521369"/>
            <a:ext cx="1062487" cy="6734838"/>
          </a:xfrm>
          <a:custGeom>
            <a:avLst/>
            <a:gdLst/>
            <a:ahLst/>
            <a:cxnLst/>
            <a:rect l="l" t="t" r="r" b="b"/>
            <a:pathLst>
              <a:path w="279832" h="1773784">
                <a:moveTo>
                  <a:pt x="0" y="0"/>
                </a:moveTo>
                <a:lnTo>
                  <a:pt x="279832" y="0"/>
                </a:lnTo>
                <a:lnTo>
                  <a:pt x="279832" y="1773784"/>
                </a:lnTo>
                <a:lnTo>
                  <a:pt x="0" y="1773784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26537B64-6E75-6E9B-A060-0A2AB9A650BC}"/>
              </a:ext>
            </a:extLst>
          </p:cNvPr>
          <p:cNvSpPr/>
          <p:nvPr/>
        </p:nvSpPr>
        <p:spPr>
          <a:xfrm rot="7221385">
            <a:off x="17130281" y="9523420"/>
            <a:ext cx="2523952" cy="953058"/>
          </a:xfrm>
          <a:custGeom>
            <a:avLst/>
            <a:gdLst/>
            <a:ahLst/>
            <a:cxnLst/>
            <a:rect l="l" t="t" r="r" b="b"/>
            <a:pathLst>
              <a:path w="1614384" h="609600">
                <a:moveTo>
                  <a:pt x="203200" y="0"/>
                </a:moveTo>
                <a:lnTo>
                  <a:pt x="1614384" y="0"/>
                </a:lnTo>
                <a:lnTo>
                  <a:pt x="1411184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E24BC23B-7C51-EFBB-613D-D445B682080B}"/>
              </a:ext>
            </a:extLst>
          </p:cNvPr>
          <p:cNvSpPr/>
          <p:nvPr/>
        </p:nvSpPr>
        <p:spPr>
          <a:xfrm rot="7221385">
            <a:off x="15550712" y="9302587"/>
            <a:ext cx="3837666" cy="589796"/>
          </a:xfrm>
          <a:custGeom>
            <a:avLst/>
            <a:gdLst/>
            <a:ahLst/>
            <a:cxnLst/>
            <a:rect l="l" t="t" r="r" b="b"/>
            <a:pathLst>
              <a:path w="2454669" h="377249">
                <a:moveTo>
                  <a:pt x="203200" y="0"/>
                </a:moveTo>
                <a:lnTo>
                  <a:pt x="2454669" y="0"/>
                </a:lnTo>
                <a:lnTo>
                  <a:pt x="2251469" y="377249"/>
                </a:lnTo>
                <a:lnTo>
                  <a:pt x="0" y="377249"/>
                </a:lnTo>
                <a:lnTo>
                  <a:pt x="203200" y="0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8F0146F4-85AF-D371-F896-F927E19F2895}"/>
              </a:ext>
            </a:extLst>
          </p:cNvPr>
          <p:cNvSpPr/>
          <p:nvPr/>
        </p:nvSpPr>
        <p:spPr>
          <a:xfrm rot="7091654">
            <a:off x="14400389" y="1118345"/>
            <a:ext cx="4138086" cy="589796"/>
          </a:xfrm>
          <a:custGeom>
            <a:avLst/>
            <a:gdLst/>
            <a:ahLst/>
            <a:cxnLst/>
            <a:rect l="l" t="t" r="r" b="b"/>
            <a:pathLst>
              <a:path w="2646825" h="377249">
                <a:moveTo>
                  <a:pt x="203200" y="0"/>
                </a:moveTo>
                <a:lnTo>
                  <a:pt x="2646825" y="0"/>
                </a:lnTo>
                <a:lnTo>
                  <a:pt x="2443625" y="377249"/>
                </a:lnTo>
                <a:lnTo>
                  <a:pt x="0" y="377249"/>
                </a:lnTo>
                <a:lnTo>
                  <a:pt x="203200" y="0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C4F47C46-0E58-D426-6E9D-009DCA2B0DD1}"/>
              </a:ext>
            </a:extLst>
          </p:cNvPr>
          <p:cNvSpPr/>
          <p:nvPr/>
        </p:nvSpPr>
        <p:spPr>
          <a:xfrm rot="1710481">
            <a:off x="16847470" y="-1454813"/>
            <a:ext cx="1062487" cy="6686550"/>
          </a:xfrm>
          <a:custGeom>
            <a:avLst/>
            <a:gdLst/>
            <a:ahLst/>
            <a:cxnLst/>
            <a:rect l="l" t="t" r="r" b="b"/>
            <a:pathLst>
              <a:path w="279832" h="1761067">
                <a:moveTo>
                  <a:pt x="0" y="0"/>
                </a:moveTo>
                <a:lnTo>
                  <a:pt x="279832" y="0"/>
                </a:lnTo>
                <a:lnTo>
                  <a:pt x="279832" y="1761067"/>
                </a:lnTo>
                <a:lnTo>
                  <a:pt x="0" y="1761067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pic>
        <p:nvPicPr>
          <p:cNvPr id="20" name="Picture 19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BFDD0BC1-CFCF-0934-D566-D6839A5B5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5" b="33485"/>
          <a:stretch/>
        </p:blipFill>
        <p:spPr>
          <a:xfrm>
            <a:off x="228600" y="342900"/>
            <a:ext cx="1798602" cy="6127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04273"/>
              </p:ext>
            </p:extLst>
          </p:nvPr>
        </p:nvGraphicFramePr>
        <p:xfrm>
          <a:off x="2124188" y="2444070"/>
          <a:ext cx="12748936" cy="4754210"/>
        </p:xfrm>
        <a:graphic>
          <a:graphicData uri="http://schemas.openxmlformats.org/drawingml/2006/table">
            <a:tbl>
              <a:tblPr/>
              <a:tblGrid>
                <a:gridCol w="99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0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862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BIL.</a:t>
                      </a:r>
                      <a:endParaRPr lang="en-US" sz="11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PERKARA </a:t>
                      </a:r>
                      <a:endParaRPr lang="en-US" sz="11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STATUS</a:t>
                      </a:r>
                      <a:endParaRPr lang="en-US" sz="11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1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</a:t>
                      </a:r>
                      <a:endParaRPr lang="en-US" sz="11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1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</a:t>
                      </a:r>
                      <a:endParaRPr lang="en-US" sz="11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05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3.</a:t>
                      </a:r>
                      <a:endParaRPr lang="en-US" sz="11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742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4.</a:t>
                      </a:r>
                      <a:endParaRPr lang="en-US" sz="11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14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5.</a:t>
                      </a:r>
                      <a:endParaRPr lang="en-US" sz="11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27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TextBox 22"/>
          <p:cNvSpPr txBox="1"/>
          <p:nvPr/>
        </p:nvSpPr>
        <p:spPr>
          <a:xfrm>
            <a:off x="2817190" y="1467769"/>
            <a:ext cx="9412911" cy="42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Tajuk</a:t>
            </a:r>
            <a:endParaRPr lang="en-US" sz="2499" b="1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4" name="Picture 33">
            <a:extLst>
              <a:ext uri="{FF2B5EF4-FFF2-40B4-BE49-F238E27FC236}">
                <a16:creationId xmlns:a16="http://schemas.microsoft.com/office/drawing/2014/main" id="{CE9A6D3D-7172-76D4-EBED-6911E72819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20728" y="9816578"/>
            <a:ext cx="245738" cy="252966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AEDDE2-0359-C6C2-A176-10FC65928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991" y="9258300"/>
            <a:ext cx="1009821" cy="49888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82CF3BB-8144-4E9B-CAF8-7DFEDEBA8E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30992" r="14731" b="30555"/>
          <a:stretch/>
        </p:blipFill>
        <p:spPr>
          <a:xfrm>
            <a:off x="11015591" y="9323466"/>
            <a:ext cx="1221102" cy="468234"/>
          </a:xfrm>
          <a:prstGeom prst="rect">
            <a:avLst/>
          </a:prstGeom>
        </p:spPr>
      </p:pic>
      <p:pic>
        <p:nvPicPr>
          <p:cNvPr id="20" name="Picture 19" descr="A green rectangle with white text&#10;&#10;Description automatically generated">
            <a:extLst>
              <a:ext uri="{FF2B5EF4-FFF2-40B4-BE49-F238E27FC236}">
                <a16:creationId xmlns:a16="http://schemas.microsoft.com/office/drawing/2014/main" id="{FF1B98CF-7EF1-9C08-DDCE-82991D43D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9" b="89680" l="3300" r="97950">
                        <a14:foregroundMark x1="7050" y1="36299" x2="7050" y2="36299"/>
                        <a14:foregroundMark x1="3300" y1="48043" x2="3300" y2="48043"/>
                        <a14:foregroundMark x1="14100" y1="51601" x2="23400" y2="48043"/>
                        <a14:foregroundMark x1="89850" y1="40214" x2="94650" y2="58007"/>
                        <a14:foregroundMark x1="94650" y1="58007" x2="88800" y2="67972"/>
                        <a14:foregroundMark x1="97800" y1="46975" x2="97950" y2="56584"/>
                        <a14:foregroundMark x1="45650" y1="50890" x2="51150" y2="60142"/>
                        <a14:foregroundMark x1="51150" y1="60142" x2="62900" y2="53737"/>
                        <a14:foregroundMark x1="62900" y1="53737" x2="65600" y2="57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73" y="8788057"/>
            <a:ext cx="9203185" cy="1293047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DE1E135-5B98-325C-E7F2-27818700564E}"/>
              </a:ext>
            </a:extLst>
          </p:cNvPr>
          <p:cNvSpPr/>
          <p:nvPr/>
        </p:nvSpPr>
        <p:spPr>
          <a:xfrm rot="19307509">
            <a:off x="17285208" y="3521369"/>
            <a:ext cx="1062487" cy="6734838"/>
          </a:xfrm>
          <a:custGeom>
            <a:avLst/>
            <a:gdLst/>
            <a:ahLst/>
            <a:cxnLst/>
            <a:rect l="l" t="t" r="r" b="b"/>
            <a:pathLst>
              <a:path w="279832" h="1773784">
                <a:moveTo>
                  <a:pt x="0" y="0"/>
                </a:moveTo>
                <a:lnTo>
                  <a:pt x="279832" y="0"/>
                </a:lnTo>
                <a:lnTo>
                  <a:pt x="279832" y="1773784"/>
                </a:lnTo>
                <a:lnTo>
                  <a:pt x="0" y="1773784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CFBEB8D3-DED4-BDC8-7CA8-2D0D02C7FF53}"/>
              </a:ext>
            </a:extLst>
          </p:cNvPr>
          <p:cNvSpPr/>
          <p:nvPr/>
        </p:nvSpPr>
        <p:spPr>
          <a:xfrm rot="7221385">
            <a:off x="17130281" y="9523420"/>
            <a:ext cx="2523952" cy="953058"/>
          </a:xfrm>
          <a:custGeom>
            <a:avLst/>
            <a:gdLst/>
            <a:ahLst/>
            <a:cxnLst/>
            <a:rect l="l" t="t" r="r" b="b"/>
            <a:pathLst>
              <a:path w="1614384" h="609600">
                <a:moveTo>
                  <a:pt x="203200" y="0"/>
                </a:moveTo>
                <a:lnTo>
                  <a:pt x="1614384" y="0"/>
                </a:lnTo>
                <a:lnTo>
                  <a:pt x="1411184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EE2F077F-902C-F48E-40DE-CE57E78F7F4D}"/>
              </a:ext>
            </a:extLst>
          </p:cNvPr>
          <p:cNvSpPr/>
          <p:nvPr/>
        </p:nvSpPr>
        <p:spPr>
          <a:xfrm rot="7221385">
            <a:off x="15550712" y="9302587"/>
            <a:ext cx="3837666" cy="589796"/>
          </a:xfrm>
          <a:custGeom>
            <a:avLst/>
            <a:gdLst/>
            <a:ahLst/>
            <a:cxnLst/>
            <a:rect l="l" t="t" r="r" b="b"/>
            <a:pathLst>
              <a:path w="2454669" h="377249">
                <a:moveTo>
                  <a:pt x="203200" y="0"/>
                </a:moveTo>
                <a:lnTo>
                  <a:pt x="2454669" y="0"/>
                </a:lnTo>
                <a:lnTo>
                  <a:pt x="2251469" y="377249"/>
                </a:lnTo>
                <a:lnTo>
                  <a:pt x="0" y="377249"/>
                </a:lnTo>
                <a:lnTo>
                  <a:pt x="203200" y="0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1CA4DE8C-E916-5A73-C6C4-C2072D305C68}"/>
              </a:ext>
            </a:extLst>
          </p:cNvPr>
          <p:cNvSpPr/>
          <p:nvPr/>
        </p:nvSpPr>
        <p:spPr>
          <a:xfrm rot="7091654">
            <a:off x="14400389" y="1118345"/>
            <a:ext cx="4138086" cy="589796"/>
          </a:xfrm>
          <a:custGeom>
            <a:avLst/>
            <a:gdLst/>
            <a:ahLst/>
            <a:cxnLst/>
            <a:rect l="l" t="t" r="r" b="b"/>
            <a:pathLst>
              <a:path w="2646825" h="377249">
                <a:moveTo>
                  <a:pt x="203200" y="0"/>
                </a:moveTo>
                <a:lnTo>
                  <a:pt x="2646825" y="0"/>
                </a:lnTo>
                <a:lnTo>
                  <a:pt x="2443625" y="377249"/>
                </a:lnTo>
                <a:lnTo>
                  <a:pt x="0" y="377249"/>
                </a:lnTo>
                <a:lnTo>
                  <a:pt x="203200" y="0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E30FA9F3-A5E3-9966-1E54-6D4D01DED552}"/>
              </a:ext>
            </a:extLst>
          </p:cNvPr>
          <p:cNvSpPr/>
          <p:nvPr/>
        </p:nvSpPr>
        <p:spPr>
          <a:xfrm rot="1710481">
            <a:off x="16847470" y="-1454813"/>
            <a:ext cx="1062487" cy="6686550"/>
          </a:xfrm>
          <a:custGeom>
            <a:avLst/>
            <a:gdLst/>
            <a:ahLst/>
            <a:cxnLst/>
            <a:rect l="l" t="t" r="r" b="b"/>
            <a:pathLst>
              <a:path w="279832" h="1761067">
                <a:moveTo>
                  <a:pt x="0" y="0"/>
                </a:moveTo>
                <a:lnTo>
                  <a:pt x="279832" y="0"/>
                </a:lnTo>
                <a:lnTo>
                  <a:pt x="279832" y="1761067"/>
                </a:lnTo>
                <a:lnTo>
                  <a:pt x="0" y="1761067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pic>
        <p:nvPicPr>
          <p:cNvPr id="34" name="Picture 33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3897AF21-3F1D-E1BB-5B97-0B6525C158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5" b="33485"/>
          <a:stretch/>
        </p:blipFill>
        <p:spPr>
          <a:xfrm>
            <a:off x="228600" y="342900"/>
            <a:ext cx="1798602" cy="6127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146282" y="-259468"/>
            <a:ext cx="7369030" cy="10736968"/>
            <a:chOff x="0" y="0"/>
            <a:chExt cx="7095071" cy="10337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95109" cy="10337800"/>
            </a:xfrm>
            <a:custGeom>
              <a:avLst/>
              <a:gdLst/>
              <a:ahLst/>
              <a:cxnLst/>
              <a:rect l="l" t="t" r="r" b="b"/>
              <a:pathLst>
                <a:path w="7095109" h="10337800">
                  <a:moveTo>
                    <a:pt x="2370709" y="0"/>
                  </a:moveTo>
                  <a:lnTo>
                    <a:pt x="0" y="4292600"/>
                  </a:lnTo>
                  <a:lnTo>
                    <a:pt x="3776091" y="9084691"/>
                  </a:lnTo>
                  <a:lnTo>
                    <a:pt x="2590800" y="10337800"/>
                  </a:lnTo>
                  <a:lnTo>
                    <a:pt x="7095109" y="10337800"/>
                  </a:lnTo>
                  <a:lnTo>
                    <a:pt x="7095109" y="0"/>
                  </a:lnTo>
                  <a:close/>
                </a:path>
              </a:pathLst>
            </a:custGeom>
            <a:blipFill>
              <a:blip r:embed="rId2"/>
              <a:stretch>
                <a:fillRect t="-4996" b="-170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6093" y="3796290"/>
            <a:ext cx="8617728" cy="1647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379"/>
              </a:lnSpc>
            </a:pPr>
            <a:r>
              <a:rPr lang="en-US" sz="9500" b="1" dirty="0">
                <a:solidFill>
                  <a:srgbClr val="06064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TERIMA KASIH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729369-6FFB-D404-3EB8-1241CBA54326}"/>
              </a:ext>
            </a:extLst>
          </p:cNvPr>
          <p:cNvSpPr txBox="1"/>
          <p:nvPr/>
        </p:nvSpPr>
        <p:spPr>
          <a:xfrm>
            <a:off x="2241096" y="6304142"/>
            <a:ext cx="5770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Disediakan</a:t>
            </a:r>
            <a:r>
              <a:rPr lang="en-MY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oleh :</a:t>
            </a:r>
          </a:p>
          <a:p>
            <a:r>
              <a:rPr lang="en-MY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Nama </a:t>
            </a:r>
            <a:r>
              <a:rPr lang="en-MY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seksyen</a:t>
            </a:r>
            <a:endParaRPr lang="en-MY" sz="2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MY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Nama </a:t>
            </a:r>
            <a:r>
              <a:rPr lang="en-MY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bahagian</a:t>
            </a:r>
            <a:endParaRPr lang="en-MY" sz="2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3" name="Picture 22" descr="A green rectangle with white text&#10;&#10;Description automatically generated">
            <a:extLst>
              <a:ext uri="{FF2B5EF4-FFF2-40B4-BE49-F238E27FC236}">
                <a16:creationId xmlns:a16="http://schemas.microsoft.com/office/drawing/2014/main" id="{66D4693C-522F-24B9-391C-88A3EE7DA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9" b="89680" l="3300" r="97950">
                        <a14:foregroundMark x1="7050" y1="36299" x2="7050" y2="36299"/>
                        <a14:foregroundMark x1="3300" y1="48043" x2="3300" y2="48043"/>
                        <a14:foregroundMark x1="14100" y1="51601" x2="23400" y2="48043"/>
                        <a14:foregroundMark x1="89850" y1="40214" x2="94650" y2="58007"/>
                        <a14:foregroundMark x1="94650" y1="58007" x2="88800" y2="67972"/>
                        <a14:foregroundMark x1="97800" y1="46975" x2="97950" y2="56584"/>
                        <a14:foregroundMark x1="45650" y1="50890" x2="51150" y2="60142"/>
                        <a14:foregroundMark x1="51150" y1="60142" x2="62900" y2="53737"/>
                        <a14:foregroundMark x1="62900" y1="53737" x2="65600" y2="57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73" y="8788057"/>
            <a:ext cx="9203185" cy="1293047"/>
          </a:xfrm>
          <a:prstGeom prst="rect">
            <a:avLst/>
          </a:prstGeom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36FE9241-3A0D-E84C-25F7-130BD355FBE0}"/>
              </a:ext>
            </a:extLst>
          </p:cNvPr>
          <p:cNvSpPr/>
          <p:nvPr/>
        </p:nvSpPr>
        <p:spPr>
          <a:xfrm rot="19307509">
            <a:off x="11971514" y="3358915"/>
            <a:ext cx="1062487" cy="6734838"/>
          </a:xfrm>
          <a:custGeom>
            <a:avLst/>
            <a:gdLst/>
            <a:ahLst/>
            <a:cxnLst/>
            <a:rect l="l" t="t" r="r" b="b"/>
            <a:pathLst>
              <a:path w="279832" h="1773784">
                <a:moveTo>
                  <a:pt x="0" y="0"/>
                </a:moveTo>
                <a:lnTo>
                  <a:pt x="279832" y="0"/>
                </a:lnTo>
                <a:lnTo>
                  <a:pt x="279832" y="1773784"/>
                </a:lnTo>
                <a:lnTo>
                  <a:pt x="0" y="1773784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50F1BE99-9B4A-798E-5A7F-7B4EC6401377}"/>
              </a:ext>
            </a:extLst>
          </p:cNvPr>
          <p:cNvSpPr/>
          <p:nvPr/>
        </p:nvSpPr>
        <p:spPr>
          <a:xfrm rot="7221385">
            <a:off x="13101531" y="9401040"/>
            <a:ext cx="2523952" cy="953058"/>
          </a:xfrm>
          <a:custGeom>
            <a:avLst/>
            <a:gdLst/>
            <a:ahLst/>
            <a:cxnLst/>
            <a:rect l="l" t="t" r="r" b="b"/>
            <a:pathLst>
              <a:path w="1614384" h="609600">
                <a:moveTo>
                  <a:pt x="203200" y="0"/>
                </a:moveTo>
                <a:lnTo>
                  <a:pt x="1614384" y="0"/>
                </a:lnTo>
                <a:lnTo>
                  <a:pt x="1411184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D1735FB5-9D34-FB94-1A1E-4066F07B7AD8}"/>
              </a:ext>
            </a:extLst>
          </p:cNvPr>
          <p:cNvSpPr/>
          <p:nvPr/>
        </p:nvSpPr>
        <p:spPr>
          <a:xfrm rot="7221385">
            <a:off x="11304292" y="9582671"/>
            <a:ext cx="3837666" cy="589796"/>
          </a:xfrm>
          <a:custGeom>
            <a:avLst/>
            <a:gdLst/>
            <a:ahLst/>
            <a:cxnLst/>
            <a:rect l="l" t="t" r="r" b="b"/>
            <a:pathLst>
              <a:path w="2454669" h="377249">
                <a:moveTo>
                  <a:pt x="203200" y="0"/>
                </a:moveTo>
                <a:lnTo>
                  <a:pt x="2454669" y="0"/>
                </a:lnTo>
                <a:lnTo>
                  <a:pt x="2251469" y="377249"/>
                </a:lnTo>
                <a:lnTo>
                  <a:pt x="0" y="377249"/>
                </a:lnTo>
                <a:lnTo>
                  <a:pt x="203200" y="0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D9897AC3-88B0-D00B-C169-62F111C911E9}"/>
              </a:ext>
            </a:extLst>
          </p:cNvPr>
          <p:cNvSpPr/>
          <p:nvPr/>
        </p:nvSpPr>
        <p:spPr>
          <a:xfrm rot="7091654">
            <a:off x="9086695" y="955891"/>
            <a:ext cx="4138086" cy="589796"/>
          </a:xfrm>
          <a:custGeom>
            <a:avLst/>
            <a:gdLst/>
            <a:ahLst/>
            <a:cxnLst/>
            <a:rect l="l" t="t" r="r" b="b"/>
            <a:pathLst>
              <a:path w="2646825" h="377249">
                <a:moveTo>
                  <a:pt x="203200" y="0"/>
                </a:moveTo>
                <a:lnTo>
                  <a:pt x="2646825" y="0"/>
                </a:lnTo>
                <a:lnTo>
                  <a:pt x="2443625" y="377249"/>
                </a:lnTo>
                <a:lnTo>
                  <a:pt x="0" y="377249"/>
                </a:lnTo>
                <a:lnTo>
                  <a:pt x="203200" y="0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02238CF8-5772-B4DB-AC63-6E88B95C3D8A}"/>
              </a:ext>
            </a:extLst>
          </p:cNvPr>
          <p:cNvSpPr/>
          <p:nvPr/>
        </p:nvSpPr>
        <p:spPr>
          <a:xfrm rot="1710481">
            <a:off x="11533776" y="-1617267"/>
            <a:ext cx="1062487" cy="6686550"/>
          </a:xfrm>
          <a:custGeom>
            <a:avLst/>
            <a:gdLst/>
            <a:ahLst/>
            <a:cxnLst/>
            <a:rect l="l" t="t" r="r" b="b"/>
            <a:pathLst>
              <a:path w="279832" h="1761067">
                <a:moveTo>
                  <a:pt x="0" y="0"/>
                </a:moveTo>
                <a:lnTo>
                  <a:pt x="279832" y="0"/>
                </a:lnTo>
                <a:lnTo>
                  <a:pt x="279832" y="1761067"/>
                </a:lnTo>
                <a:lnTo>
                  <a:pt x="0" y="1761067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Freeform 20">
            <a:extLst>
              <a:ext uri="{FF2B5EF4-FFF2-40B4-BE49-F238E27FC236}">
                <a16:creationId xmlns:a16="http://schemas.microsoft.com/office/drawing/2014/main" id="{DCBFEADC-24FD-2BC0-E6B0-368FC8F159F6}"/>
              </a:ext>
            </a:extLst>
          </p:cNvPr>
          <p:cNvSpPr/>
          <p:nvPr/>
        </p:nvSpPr>
        <p:spPr>
          <a:xfrm rot="1744249">
            <a:off x="17183645" y="2226736"/>
            <a:ext cx="2208710" cy="14588015"/>
          </a:xfrm>
          <a:custGeom>
            <a:avLst/>
            <a:gdLst/>
            <a:ahLst/>
            <a:cxnLst/>
            <a:rect l="l" t="t" r="r" b="b"/>
            <a:pathLst>
              <a:path w="581718" h="3842111">
                <a:moveTo>
                  <a:pt x="0" y="0"/>
                </a:moveTo>
                <a:lnTo>
                  <a:pt x="581718" y="0"/>
                </a:lnTo>
                <a:lnTo>
                  <a:pt x="581718" y="3842111"/>
                </a:lnTo>
                <a:lnTo>
                  <a:pt x="0" y="3842111"/>
                </a:lnTo>
                <a:close/>
              </a:path>
            </a:pathLst>
          </a:custGeom>
          <a:solidFill>
            <a:srgbClr val="002586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77B71C4-24F8-C6D0-347F-9C69BBDE7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991" y="9258300"/>
            <a:ext cx="1009821" cy="49888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D97B236-D9AA-79C3-DAD0-01A290736D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30992" r="14731" b="30555"/>
          <a:stretch/>
        </p:blipFill>
        <p:spPr>
          <a:xfrm>
            <a:off x="11015591" y="9323466"/>
            <a:ext cx="1221102" cy="468234"/>
          </a:xfrm>
          <a:prstGeom prst="rect">
            <a:avLst/>
          </a:prstGeom>
        </p:spPr>
      </p:pic>
      <p:pic>
        <p:nvPicPr>
          <p:cNvPr id="34" name="Picture 33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C6DEB5C3-7F41-6BDE-CBB9-99B68D53E2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5" b="33485"/>
          <a:stretch/>
        </p:blipFill>
        <p:spPr>
          <a:xfrm>
            <a:off x="4102598" y="2147488"/>
            <a:ext cx="2684717" cy="9146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39</Words>
  <Application>Microsoft Office PowerPoint</Application>
  <PresentationFormat>Custom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Poppins</vt:lpstr>
      <vt:lpstr>Calibri</vt:lpstr>
      <vt:lpstr>Arial</vt:lpstr>
      <vt:lpstr>Office Theme</vt:lpstr>
      <vt:lpstr>PowerPoint Presentation</vt:lpstr>
      <vt:lpstr> TAJUK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MESYUARAT KETUA UNIT KOMUNIKASI KORPORAT (KUKK)</dc:title>
  <dc:creator>SURAIYA HANI BINTI ZAMARI</dc:creator>
  <cp:lastModifiedBy>SURAIYA HANI BINTI ZAMARI</cp:lastModifiedBy>
  <cp:revision>2</cp:revision>
  <dcterms:created xsi:type="dcterms:W3CDTF">2006-08-16T00:00:00Z</dcterms:created>
  <dcterms:modified xsi:type="dcterms:W3CDTF">2025-01-06T03:14:56Z</dcterms:modified>
  <dc:identifier>DAFedJe7TXE</dc:identifier>
</cp:coreProperties>
</file>