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</p:sldIdLst>
  <p:sldSz cx="13004800" cy="73152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roid Serif Bold" panose="020B0604020202020204" charset="0"/>
      <p:regular r:id="rId14"/>
    </p:embeddedFont>
    <p:embeddedFont>
      <p:font typeface="Poppins Thin Bold" panose="020B0604020202020204" charset="0"/>
      <p:regular r:id="rId15"/>
    </p:embeddedFont>
    <p:embeddedFont>
      <p:font typeface="PT Serif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15097-270F-4406-9509-1C5E48B6E138}" v="112" dt="2023-06-15T09:09:37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8" d="100"/>
          <a:sy n="88" d="100"/>
        </p:scale>
        <p:origin x="174" y="-7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 AMIRA NABILLAH BINTI ZAMRI" userId="fe0f2752-b84e-488b-b06f-ba5d9b47b8d3" providerId="ADAL" clId="{57315097-270F-4406-9509-1C5E48B6E138}"/>
    <pc:docChg chg="undo custSel addSld delSld modSld sldOrd modMainMaster">
      <pc:chgData name="NOOR AMIRA NABILLAH BINTI ZAMRI" userId="fe0f2752-b84e-488b-b06f-ba5d9b47b8d3" providerId="ADAL" clId="{57315097-270F-4406-9509-1C5E48B6E138}" dt="2023-06-15T09:29:50.777" v="1063" actId="1076"/>
      <pc:docMkLst>
        <pc:docMk/>
      </pc:docMkLst>
      <pc:sldChg chg="addSp delSp modSp mod">
        <pc:chgData name="NOOR AMIRA NABILLAH BINTI ZAMRI" userId="fe0f2752-b84e-488b-b06f-ba5d9b47b8d3" providerId="ADAL" clId="{57315097-270F-4406-9509-1C5E48B6E138}" dt="2023-06-15T09:29:50.777" v="1063" actId="1076"/>
        <pc:sldMkLst>
          <pc:docMk/>
          <pc:sldMk cId="0" sldId="256"/>
        </pc:sldMkLst>
        <pc:spChg chg="mod">
          <ac:chgData name="NOOR AMIRA NABILLAH BINTI ZAMRI" userId="fe0f2752-b84e-488b-b06f-ba5d9b47b8d3" providerId="ADAL" clId="{57315097-270F-4406-9509-1C5E48B6E138}" dt="2023-05-15T02:26:18.444" v="936" actId="29295"/>
          <ac:spMkLst>
            <pc:docMk/>
            <pc:sldMk cId="0" sldId="256"/>
            <ac:spMk id="3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5-08T04:15:27.191" v="889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5-08T04:15:27.191" v="889" actId="1076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NOOR AMIRA NABILLAH BINTI ZAMRI" userId="fe0f2752-b84e-488b-b06f-ba5d9b47b8d3" providerId="ADAL" clId="{57315097-270F-4406-9509-1C5E48B6E138}" dt="2023-05-08T04:15:27.191" v="889" actId="1076"/>
          <ac:spMkLst>
            <pc:docMk/>
            <pc:sldMk cId="0" sldId="256"/>
            <ac:spMk id="9" creationId="{BD16315D-EC89-B52F-D0DF-AC7E3D9727A5}"/>
          </ac:spMkLst>
        </pc:spChg>
        <pc:grpChg chg="del mod">
          <ac:chgData name="NOOR AMIRA NABILLAH BINTI ZAMRI" userId="fe0f2752-b84e-488b-b06f-ba5d9b47b8d3" providerId="ADAL" clId="{57315097-270F-4406-9509-1C5E48B6E138}" dt="2023-05-29T05:07:19.698" v="970" actId="478"/>
          <ac:grpSpMkLst>
            <pc:docMk/>
            <pc:sldMk cId="0" sldId="256"/>
            <ac:grpSpMk id="2" creationId="{00000000-0000-0000-0000-000000000000}"/>
          </ac:grpSpMkLst>
        </pc:grpChg>
        <pc:picChg chg="del mod">
          <ac:chgData name="NOOR AMIRA NABILLAH BINTI ZAMRI" userId="fe0f2752-b84e-488b-b06f-ba5d9b47b8d3" providerId="ADAL" clId="{57315097-270F-4406-9509-1C5E48B6E138}" dt="2023-05-08T04:13:49.574" v="855" actId="478"/>
          <ac:picMkLst>
            <pc:docMk/>
            <pc:sldMk cId="0" sldId="256"/>
            <ac:picMk id="5" creationId="{00000000-0000-0000-0000-000000000000}"/>
          </ac:picMkLst>
        </pc:picChg>
        <pc:picChg chg="add mod ord">
          <ac:chgData name="NOOR AMIRA NABILLAH BINTI ZAMRI" userId="fe0f2752-b84e-488b-b06f-ba5d9b47b8d3" providerId="ADAL" clId="{57315097-270F-4406-9509-1C5E48B6E138}" dt="2023-06-15T09:29:50.777" v="1063" actId="1076"/>
          <ac:picMkLst>
            <pc:docMk/>
            <pc:sldMk cId="0" sldId="256"/>
            <ac:picMk id="5" creationId="{48E0702B-E0BD-92F6-B901-3BC01D111C7A}"/>
          </ac:picMkLst>
        </pc:picChg>
        <pc:picChg chg="mod">
          <ac:chgData name="NOOR AMIRA NABILLAH BINTI ZAMRI" userId="fe0f2752-b84e-488b-b06f-ba5d9b47b8d3" providerId="ADAL" clId="{57315097-270F-4406-9509-1C5E48B6E138}" dt="2023-05-08T04:14:54.568" v="882" actId="1076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NOOR AMIRA NABILLAH BINTI ZAMRI" userId="fe0f2752-b84e-488b-b06f-ba5d9b47b8d3" providerId="ADAL" clId="{57315097-270F-4406-9509-1C5E48B6E138}" dt="2023-05-08T04:14:38.079" v="868" actId="14100"/>
          <ac:picMkLst>
            <pc:docMk/>
            <pc:sldMk cId="0" sldId="256"/>
            <ac:picMk id="7" creationId="{00000000-0000-0000-0000-000000000000}"/>
          </ac:picMkLst>
        </pc:picChg>
        <pc:picChg chg="add del mod modCrop">
          <ac:chgData name="NOOR AMIRA NABILLAH BINTI ZAMRI" userId="fe0f2752-b84e-488b-b06f-ba5d9b47b8d3" providerId="ADAL" clId="{57315097-270F-4406-9509-1C5E48B6E138}" dt="2023-05-29T05:09:19.395" v="993" actId="478"/>
          <ac:picMkLst>
            <pc:docMk/>
            <pc:sldMk cId="0" sldId="256"/>
            <ac:picMk id="10" creationId="{EADCB355-6359-5B85-B1C1-A9AEA827491D}"/>
          </ac:picMkLst>
        </pc:picChg>
        <pc:picChg chg="add mod">
          <ac:chgData name="NOOR AMIRA NABILLAH BINTI ZAMRI" userId="fe0f2752-b84e-488b-b06f-ba5d9b47b8d3" providerId="ADAL" clId="{57315097-270F-4406-9509-1C5E48B6E138}" dt="2023-06-12T01:50:45.317" v="1040" actId="1076"/>
          <ac:picMkLst>
            <pc:docMk/>
            <pc:sldMk cId="0" sldId="256"/>
            <ac:picMk id="11" creationId="{2D0FB7B9-BBCA-E5FA-0804-A6447657F1E4}"/>
          </ac:picMkLst>
        </pc:picChg>
      </pc:sldChg>
      <pc:sldChg chg="addSp delSp modSp mod">
        <pc:chgData name="NOOR AMIRA NABILLAH BINTI ZAMRI" userId="fe0f2752-b84e-488b-b06f-ba5d9b47b8d3" providerId="ADAL" clId="{57315097-270F-4406-9509-1C5E48B6E138}" dt="2023-05-29T05:07:14.426" v="969" actId="29295"/>
        <pc:sldMkLst>
          <pc:docMk/>
          <pc:sldMk cId="0" sldId="257"/>
        </pc:sldMkLst>
        <pc:spChg chg="mod">
          <ac:chgData name="NOOR AMIRA NABILLAH BINTI ZAMRI" userId="fe0f2752-b84e-488b-b06f-ba5d9b47b8d3" providerId="ADAL" clId="{57315097-270F-4406-9509-1C5E48B6E138}" dt="2023-05-29T05:07:09.353" v="968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5-29T05:07:03.998" v="966" actId="207"/>
          <ac:spMkLst>
            <pc:docMk/>
            <pc:sldMk cId="0" sldId="257"/>
            <ac:spMk id="4" creationId="{00000000-0000-0000-0000-000000000000}"/>
          </ac:spMkLst>
        </pc:spChg>
        <pc:spChg chg="add del">
          <ac:chgData name="NOOR AMIRA NABILLAH BINTI ZAMRI" userId="fe0f2752-b84e-488b-b06f-ba5d9b47b8d3" providerId="ADAL" clId="{57315097-270F-4406-9509-1C5E48B6E138}" dt="2023-04-07T03:10:55.170" v="97" actId="478"/>
          <ac:spMkLst>
            <pc:docMk/>
            <pc:sldMk cId="0" sldId="257"/>
            <ac:spMk id="5" creationId="{89B4C262-E740-6C7B-BB24-C2873797EE9D}"/>
          </ac:spMkLst>
        </pc:spChg>
        <pc:spChg chg="add del mod ord">
          <ac:chgData name="NOOR AMIRA NABILLAH BINTI ZAMRI" userId="fe0f2752-b84e-488b-b06f-ba5d9b47b8d3" providerId="ADAL" clId="{57315097-270F-4406-9509-1C5E48B6E138}" dt="2023-04-07T03:34:38.799" v="506" actId="478"/>
          <ac:spMkLst>
            <pc:docMk/>
            <pc:sldMk cId="0" sldId="257"/>
            <ac:spMk id="8" creationId="{C728C833-F1C7-4BE1-2F52-CDC37EF2EE4C}"/>
          </ac:spMkLst>
        </pc:spChg>
        <pc:picChg chg="add del mod modCrop">
          <ac:chgData name="NOOR AMIRA NABILLAH BINTI ZAMRI" userId="fe0f2752-b84e-488b-b06f-ba5d9b47b8d3" providerId="ADAL" clId="{57315097-270F-4406-9509-1C5E48B6E138}" dt="2023-04-07T03:16:37.248" v="256" actId="478"/>
          <ac:picMkLst>
            <pc:docMk/>
            <pc:sldMk cId="0" sldId="257"/>
            <ac:picMk id="2" creationId="{00000000-0000-0000-0000-000000000000}"/>
          </ac:picMkLst>
        </pc:picChg>
        <pc:picChg chg="add del mod modCrop">
          <ac:chgData name="NOOR AMIRA NABILLAH BINTI ZAMRI" userId="fe0f2752-b84e-488b-b06f-ba5d9b47b8d3" providerId="ADAL" clId="{57315097-270F-4406-9509-1C5E48B6E138}" dt="2023-05-29T05:06:10.548" v="950" actId="478"/>
          <ac:picMkLst>
            <pc:docMk/>
            <pc:sldMk cId="0" sldId="257"/>
            <ac:picMk id="5" creationId="{B9B01D34-1A88-EFA7-AECA-3433A87D2D7C}"/>
          </ac:picMkLst>
        </pc:picChg>
        <pc:picChg chg="add del mod ord modCrop">
          <ac:chgData name="NOOR AMIRA NABILLAH BINTI ZAMRI" userId="fe0f2752-b84e-488b-b06f-ba5d9b47b8d3" providerId="ADAL" clId="{57315097-270F-4406-9509-1C5E48B6E138}" dt="2023-04-07T03:21:51.983" v="264" actId="478"/>
          <ac:picMkLst>
            <pc:docMk/>
            <pc:sldMk cId="0" sldId="257"/>
            <ac:picMk id="7" creationId="{3FE13967-271F-BFAE-684F-9E73CC991348}"/>
          </ac:picMkLst>
        </pc:picChg>
        <pc:picChg chg="add mod ord">
          <ac:chgData name="NOOR AMIRA NABILLAH BINTI ZAMRI" userId="fe0f2752-b84e-488b-b06f-ba5d9b47b8d3" providerId="ADAL" clId="{57315097-270F-4406-9509-1C5E48B6E138}" dt="2023-05-29T05:07:14.426" v="969" actId="29295"/>
          <ac:picMkLst>
            <pc:docMk/>
            <pc:sldMk cId="0" sldId="257"/>
            <ac:picMk id="7" creationId="{CB5BE739-CDD0-B1E7-8110-BC882E9B56ED}"/>
          </ac:picMkLst>
        </pc:picChg>
        <pc:picChg chg="add del mod ord modCrop">
          <ac:chgData name="NOOR AMIRA NABILLAH BINTI ZAMRI" userId="fe0f2752-b84e-488b-b06f-ba5d9b47b8d3" providerId="ADAL" clId="{57315097-270F-4406-9509-1C5E48B6E138}" dt="2023-05-29T05:05:00.315" v="937" actId="478"/>
          <ac:picMkLst>
            <pc:docMk/>
            <pc:sldMk cId="0" sldId="257"/>
            <ac:picMk id="10" creationId="{AB046316-7C6F-5C2C-3B93-8547B41FE09F}"/>
          </ac:picMkLst>
        </pc:picChg>
      </pc:sldChg>
      <pc:sldChg chg="addSp delSp modSp mod">
        <pc:chgData name="NOOR AMIRA NABILLAH BINTI ZAMRI" userId="fe0f2752-b84e-488b-b06f-ba5d9b47b8d3" providerId="ADAL" clId="{57315097-270F-4406-9509-1C5E48B6E138}" dt="2023-05-29T05:07:24.154" v="972" actId="1076"/>
        <pc:sldMkLst>
          <pc:docMk/>
          <pc:sldMk cId="0" sldId="258"/>
        </pc:sldMkLst>
        <pc:spChg chg="add del mod topLvl">
          <ac:chgData name="NOOR AMIRA NABILLAH BINTI ZAMRI" userId="fe0f2752-b84e-488b-b06f-ba5d9b47b8d3" providerId="ADAL" clId="{57315097-270F-4406-9509-1C5E48B6E138}" dt="2023-04-07T03:25:56.667" v="375" actId="478"/>
          <ac:spMkLst>
            <pc:docMk/>
            <pc:sldMk cId="0" sldId="258"/>
            <ac:spMk id="4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35:29.259" v="516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36:34.667" v="542" actId="1076"/>
          <ac:spMkLst>
            <pc:docMk/>
            <pc:sldMk cId="0" sldId="258"/>
            <ac:spMk id="6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35:42.930" v="521" actId="20577"/>
          <ac:spMkLst>
            <pc:docMk/>
            <pc:sldMk cId="0" sldId="258"/>
            <ac:spMk id="7" creationId="{00000000-0000-0000-0000-000000000000}"/>
          </ac:spMkLst>
        </pc:spChg>
        <pc:spChg chg="del mod">
          <ac:chgData name="NOOR AMIRA NABILLAH BINTI ZAMRI" userId="fe0f2752-b84e-488b-b06f-ba5d9b47b8d3" providerId="ADAL" clId="{57315097-270F-4406-9509-1C5E48B6E138}" dt="2023-04-07T03:36:26.317" v="540" actId="478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NOOR AMIRA NABILLAH BINTI ZAMRI" userId="fe0f2752-b84e-488b-b06f-ba5d9b47b8d3" providerId="ADAL" clId="{57315097-270F-4406-9509-1C5E48B6E138}" dt="2023-04-07T03:28:28.398" v="427" actId="478"/>
          <ac:spMkLst>
            <pc:docMk/>
            <pc:sldMk cId="0" sldId="258"/>
            <ac:spMk id="9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35:34.877" v="520" actId="205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36:29.427" v="541" actId="1076"/>
          <ac:spMkLst>
            <pc:docMk/>
            <pc:sldMk cId="0" sldId="258"/>
            <ac:spMk id="11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35:19.819" v="515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5T06:32:39.194" v="1"/>
          <ac:spMkLst>
            <pc:docMk/>
            <pc:sldMk cId="0" sldId="258"/>
            <ac:spMk id="14" creationId="{00000000-0000-0000-0000-000000000000}"/>
          </ac:spMkLst>
        </pc:spChg>
        <pc:spChg chg="del mod">
          <ac:chgData name="NOOR AMIRA NABILLAH BINTI ZAMRI" userId="fe0f2752-b84e-488b-b06f-ba5d9b47b8d3" providerId="ADAL" clId="{57315097-270F-4406-9509-1C5E48B6E138}" dt="2023-04-07T03:36:17.292" v="539"/>
          <ac:spMkLst>
            <pc:docMk/>
            <pc:sldMk cId="0" sldId="258"/>
            <ac:spMk id="16" creationId="{00000000-0000-0000-0000-000000000000}"/>
          </ac:spMkLst>
        </pc:spChg>
        <pc:spChg chg="del mod">
          <ac:chgData name="NOOR AMIRA NABILLAH BINTI ZAMRI" userId="fe0f2752-b84e-488b-b06f-ba5d9b47b8d3" providerId="ADAL" clId="{57315097-270F-4406-9509-1C5E48B6E138}" dt="2023-04-07T03:36:26.317" v="540" actId="478"/>
          <ac:spMkLst>
            <pc:docMk/>
            <pc:sldMk cId="0" sldId="258"/>
            <ac:spMk id="17" creationId="{00000000-0000-0000-0000-000000000000}"/>
          </ac:spMkLst>
        </pc:spChg>
        <pc:spChg chg="del mod">
          <ac:chgData name="NOOR AMIRA NABILLAH BINTI ZAMRI" userId="fe0f2752-b84e-488b-b06f-ba5d9b47b8d3" providerId="ADAL" clId="{57315097-270F-4406-9509-1C5E48B6E138}" dt="2023-04-07T03:36:26.317" v="540" actId="478"/>
          <ac:spMkLst>
            <pc:docMk/>
            <pc:sldMk cId="0" sldId="258"/>
            <ac:spMk id="18" creationId="{00000000-0000-0000-0000-000000000000}"/>
          </ac:spMkLst>
        </pc:spChg>
        <pc:spChg chg="del mod">
          <ac:chgData name="NOOR AMIRA NABILLAH BINTI ZAMRI" userId="fe0f2752-b84e-488b-b06f-ba5d9b47b8d3" providerId="ADAL" clId="{57315097-270F-4406-9509-1C5E48B6E138}" dt="2023-04-07T03:28:30.126" v="428" actId="478"/>
          <ac:spMkLst>
            <pc:docMk/>
            <pc:sldMk cId="0" sldId="258"/>
            <ac:spMk id="19" creationId="{00000000-0000-0000-0000-000000000000}"/>
          </ac:spMkLst>
        </pc:spChg>
        <pc:spChg chg="del mod">
          <ac:chgData name="NOOR AMIRA NABILLAH BINTI ZAMRI" userId="fe0f2752-b84e-488b-b06f-ba5d9b47b8d3" providerId="ADAL" clId="{57315097-270F-4406-9509-1C5E48B6E138}" dt="2023-04-07T03:36:26.317" v="540" actId="478"/>
          <ac:spMkLst>
            <pc:docMk/>
            <pc:sldMk cId="0" sldId="258"/>
            <ac:spMk id="20" creationId="{00000000-0000-0000-0000-000000000000}"/>
          </ac:spMkLst>
        </pc:spChg>
        <pc:spChg chg="del mod">
          <ac:chgData name="NOOR AMIRA NABILLAH BINTI ZAMRI" userId="fe0f2752-b84e-488b-b06f-ba5d9b47b8d3" providerId="ADAL" clId="{57315097-270F-4406-9509-1C5E48B6E138}" dt="2023-04-07T03:36:26.317" v="540" actId="478"/>
          <ac:spMkLst>
            <pc:docMk/>
            <pc:sldMk cId="0" sldId="258"/>
            <ac:spMk id="21" creationId="{00000000-0000-0000-0000-000000000000}"/>
          </ac:spMkLst>
        </pc:spChg>
        <pc:spChg chg="add mod">
          <ac:chgData name="NOOR AMIRA NABILLAH BINTI ZAMRI" userId="fe0f2752-b84e-488b-b06f-ba5d9b47b8d3" providerId="ADAL" clId="{57315097-270F-4406-9509-1C5E48B6E138}" dt="2023-04-07T03:28:15.409" v="424" actId="571"/>
          <ac:spMkLst>
            <pc:docMk/>
            <pc:sldMk cId="0" sldId="258"/>
            <ac:spMk id="28" creationId="{71AC9636-DCD5-CCFD-184A-5694BD65369D}"/>
          </ac:spMkLst>
        </pc:spChg>
        <pc:spChg chg="add mod">
          <ac:chgData name="NOOR AMIRA NABILLAH BINTI ZAMRI" userId="fe0f2752-b84e-488b-b06f-ba5d9b47b8d3" providerId="ADAL" clId="{57315097-270F-4406-9509-1C5E48B6E138}" dt="2023-04-07T03:28:15.409" v="424" actId="571"/>
          <ac:spMkLst>
            <pc:docMk/>
            <pc:sldMk cId="0" sldId="258"/>
            <ac:spMk id="29" creationId="{FBD5ED9A-FF7B-1359-E536-710412CF75C8}"/>
          </ac:spMkLst>
        </pc:spChg>
        <pc:spChg chg="add mod">
          <ac:chgData name="NOOR AMIRA NABILLAH BINTI ZAMRI" userId="fe0f2752-b84e-488b-b06f-ba5d9b47b8d3" providerId="ADAL" clId="{57315097-270F-4406-9509-1C5E48B6E138}" dt="2023-04-07T03:35:59.589" v="526" actId="20577"/>
          <ac:spMkLst>
            <pc:docMk/>
            <pc:sldMk cId="0" sldId="258"/>
            <ac:spMk id="30" creationId="{DED56522-E92B-681E-727E-FD87D28E2FB5}"/>
          </ac:spMkLst>
        </pc:spChg>
        <pc:spChg chg="add mod">
          <ac:chgData name="NOOR AMIRA NABILLAH BINTI ZAMRI" userId="fe0f2752-b84e-488b-b06f-ba5d9b47b8d3" providerId="ADAL" clId="{57315097-270F-4406-9509-1C5E48B6E138}" dt="2023-04-07T03:36:08.509" v="532" actId="20577"/>
          <ac:spMkLst>
            <pc:docMk/>
            <pc:sldMk cId="0" sldId="258"/>
            <ac:spMk id="31" creationId="{B5F7777F-51C6-C54D-B9BF-93FEAC7ACC47}"/>
          </ac:spMkLst>
        </pc:spChg>
        <pc:spChg chg="add del mod">
          <ac:chgData name="NOOR AMIRA NABILLAH BINTI ZAMRI" userId="fe0f2752-b84e-488b-b06f-ba5d9b47b8d3" providerId="ADAL" clId="{57315097-270F-4406-9509-1C5E48B6E138}" dt="2023-04-07T03:36:26.317" v="540" actId="478"/>
          <ac:spMkLst>
            <pc:docMk/>
            <pc:sldMk cId="0" sldId="258"/>
            <ac:spMk id="32" creationId="{CBEF663A-8873-946A-E66A-ADACCAF8F177}"/>
          </ac:spMkLst>
        </pc:spChg>
        <pc:spChg chg="add del mod ord">
          <ac:chgData name="NOOR AMIRA NABILLAH BINTI ZAMRI" userId="fe0f2752-b84e-488b-b06f-ba5d9b47b8d3" providerId="ADAL" clId="{57315097-270F-4406-9509-1C5E48B6E138}" dt="2023-04-07T03:31:15.726" v="458" actId="478"/>
          <ac:spMkLst>
            <pc:docMk/>
            <pc:sldMk cId="0" sldId="258"/>
            <ac:spMk id="33" creationId="{DADFBE78-6D39-0F38-92CD-40F47D8E19C3}"/>
          </ac:spMkLst>
        </pc:spChg>
        <pc:spChg chg="add del mod ord">
          <ac:chgData name="NOOR AMIRA NABILLAH BINTI ZAMRI" userId="fe0f2752-b84e-488b-b06f-ba5d9b47b8d3" providerId="ADAL" clId="{57315097-270F-4406-9509-1C5E48B6E138}" dt="2023-04-07T03:34:42.509" v="509" actId="478"/>
          <ac:spMkLst>
            <pc:docMk/>
            <pc:sldMk cId="0" sldId="258"/>
            <ac:spMk id="34" creationId="{86AEC863-6D35-C1DD-B2DB-60DDCFC8E265}"/>
          </ac:spMkLst>
        </pc:spChg>
        <pc:spChg chg="add mod">
          <ac:chgData name="NOOR AMIRA NABILLAH BINTI ZAMRI" userId="fe0f2752-b84e-488b-b06f-ba5d9b47b8d3" providerId="ADAL" clId="{57315097-270F-4406-9509-1C5E48B6E138}" dt="2023-04-07T03:36:52.436" v="546" actId="20577"/>
          <ac:spMkLst>
            <pc:docMk/>
            <pc:sldMk cId="0" sldId="258"/>
            <ac:spMk id="36" creationId="{45A49F7B-CF73-4327-5A06-AE6A4AEE5FDD}"/>
          </ac:spMkLst>
        </pc:spChg>
        <pc:spChg chg="add mod">
          <ac:chgData name="NOOR AMIRA NABILLAH BINTI ZAMRI" userId="fe0f2752-b84e-488b-b06f-ba5d9b47b8d3" providerId="ADAL" clId="{57315097-270F-4406-9509-1C5E48B6E138}" dt="2023-04-07T03:36:50.261" v="545" actId="20577"/>
          <ac:spMkLst>
            <pc:docMk/>
            <pc:sldMk cId="0" sldId="258"/>
            <ac:spMk id="37" creationId="{F8FF0215-706C-D11E-BBE1-397B0501A2B3}"/>
          </ac:spMkLst>
        </pc:spChg>
        <pc:spChg chg="add mod">
          <ac:chgData name="NOOR AMIRA NABILLAH BINTI ZAMRI" userId="fe0f2752-b84e-488b-b06f-ba5d9b47b8d3" providerId="ADAL" clId="{57315097-270F-4406-9509-1C5E48B6E138}" dt="2023-04-07T03:36:47.180" v="544" actId="1076"/>
          <ac:spMkLst>
            <pc:docMk/>
            <pc:sldMk cId="0" sldId="258"/>
            <ac:spMk id="38" creationId="{6E7BECAF-D0E3-D8A5-BE73-25D5881F37CF}"/>
          </ac:spMkLst>
        </pc:spChg>
        <pc:spChg chg="add mod">
          <ac:chgData name="NOOR AMIRA NABILLAH BINTI ZAMRI" userId="fe0f2752-b84e-488b-b06f-ba5d9b47b8d3" providerId="ADAL" clId="{57315097-270F-4406-9509-1C5E48B6E138}" dt="2023-04-07T03:36:47.180" v="544" actId="1076"/>
          <ac:spMkLst>
            <pc:docMk/>
            <pc:sldMk cId="0" sldId="258"/>
            <ac:spMk id="39" creationId="{BBFC5447-CABC-A1F2-3A2E-D0139846C331}"/>
          </ac:spMkLst>
        </pc:spChg>
        <pc:spChg chg="add mod">
          <ac:chgData name="NOOR AMIRA NABILLAH BINTI ZAMRI" userId="fe0f2752-b84e-488b-b06f-ba5d9b47b8d3" providerId="ADAL" clId="{57315097-270F-4406-9509-1C5E48B6E138}" dt="2023-04-07T03:36:55.683" v="547" actId="20577"/>
          <ac:spMkLst>
            <pc:docMk/>
            <pc:sldMk cId="0" sldId="258"/>
            <ac:spMk id="40" creationId="{306BEDBF-BA62-9849-A334-492521755409}"/>
          </ac:spMkLst>
        </pc:spChg>
        <pc:spChg chg="add mod">
          <ac:chgData name="NOOR AMIRA NABILLAH BINTI ZAMRI" userId="fe0f2752-b84e-488b-b06f-ba5d9b47b8d3" providerId="ADAL" clId="{57315097-270F-4406-9509-1C5E48B6E138}" dt="2023-04-07T03:36:47.180" v="544" actId="1076"/>
          <ac:spMkLst>
            <pc:docMk/>
            <pc:sldMk cId="0" sldId="258"/>
            <ac:spMk id="41" creationId="{915112A6-7C79-2530-69CC-A59DBB05768E}"/>
          </ac:spMkLst>
        </pc:spChg>
        <pc:grpChg chg="add del mod">
          <ac:chgData name="NOOR AMIRA NABILLAH BINTI ZAMRI" userId="fe0f2752-b84e-488b-b06f-ba5d9b47b8d3" providerId="ADAL" clId="{57315097-270F-4406-9509-1C5E48B6E138}" dt="2023-04-07T03:25:23.357" v="366" actId="478"/>
          <ac:grpSpMkLst>
            <pc:docMk/>
            <pc:sldMk cId="0" sldId="258"/>
            <ac:grpSpMk id="3" creationId="{00000000-0000-0000-0000-000000000000}"/>
          </ac:grpSpMkLst>
        </pc:grpChg>
        <pc:grpChg chg="del mod">
          <ac:chgData name="NOOR AMIRA NABILLAH BINTI ZAMRI" userId="fe0f2752-b84e-488b-b06f-ba5d9b47b8d3" providerId="ADAL" clId="{57315097-270F-4406-9509-1C5E48B6E138}" dt="2023-04-07T03:25:57.500" v="376" actId="478"/>
          <ac:grpSpMkLst>
            <pc:docMk/>
            <pc:sldMk cId="0" sldId="258"/>
            <ac:grpSpMk id="13" creationId="{00000000-0000-0000-0000-000000000000}"/>
          </ac:grpSpMkLst>
        </pc:grpChg>
        <pc:picChg chg="del mod">
          <ac:chgData name="NOOR AMIRA NABILLAH BINTI ZAMRI" userId="fe0f2752-b84e-488b-b06f-ba5d9b47b8d3" providerId="ADAL" clId="{57315097-270F-4406-9509-1C5E48B6E138}" dt="2023-04-07T03:26:36.754" v="402" actId="478"/>
          <ac:picMkLst>
            <pc:docMk/>
            <pc:sldMk cId="0" sldId="258"/>
            <ac:picMk id="2" creationId="{00000000-0000-0000-0000-000000000000}"/>
          </ac:picMkLst>
        </pc:picChg>
        <pc:picChg chg="del mod">
          <ac:chgData name="NOOR AMIRA NABILLAH BINTI ZAMRI" userId="fe0f2752-b84e-488b-b06f-ba5d9b47b8d3" providerId="ADAL" clId="{57315097-270F-4406-9509-1C5E48B6E138}" dt="2023-04-07T03:25:58.589" v="377" actId="478"/>
          <ac:picMkLst>
            <pc:docMk/>
            <pc:sldMk cId="0" sldId="258"/>
            <ac:picMk id="15" creationId="{00000000-0000-0000-0000-000000000000}"/>
          </ac:picMkLst>
        </pc:picChg>
        <pc:picChg chg="add del mod">
          <ac:chgData name="NOOR AMIRA NABILLAH BINTI ZAMRI" userId="fe0f2752-b84e-488b-b06f-ba5d9b47b8d3" providerId="ADAL" clId="{57315097-270F-4406-9509-1C5E48B6E138}" dt="2023-04-07T03:25:54.749" v="374" actId="478"/>
          <ac:picMkLst>
            <pc:docMk/>
            <pc:sldMk cId="0" sldId="258"/>
            <ac:picMk id="23" creationId="{C4796125-8501-0513-8187-C273E467BE64}"/>
          </ac:picMkLst>
        </pc:picChg>
        <pc:picChg chg="add del mod modCrop">
          <ac:chgData name="NOOR AMIRA NABILLAH BINTI ZAMRI" userId="fe0f2752-b84e-488b-b06f-ba5d9b47b8d3" providerId="ADAL" clId="{57315097-270F-4406-9509-1C5E48B6E138}" dt="2023-04-07T03:27:23.468" v="417" actId="478"/>
          <ac:picMkLst>
            <pc:docMk/>
            <pc:sldMk cId="0" sldId="258"/>
            <ac:picMk id="25" creationId="{409D0575-7134-24E8-B3F3-F17494C97471}"/>
          </ac:picMkLst>
        </pc:picChg>
        <pc:picChg chg="add mod modCrop">
          <ac:chgData name="NOOR AMIRA NABILLAH BINTI ZAMRI" userId="fe0f2752-b84e-488b-b06f-ba5d9b47b8d3" providerId="ADAL" clId="{57315097-270F-4406-9509-1C5E48B6E138}" dt="2023-05-29T05:07:24.154" v="972" actId="1076"/>
          <ac:picMkLst>
            <pc:docMk/>
            <pc:sldMk cId="0" sldId="258"/>
            <ac:picMk id="27" creationId="{375ACCD0-1A81-FDA4-3CF4-7F66BA9D0D50}"/>
          </ac:picMkLst>
        </pc:picChg>
        <pc:picChg chg="add del mod">
          <ac:chgData name="NOOR AMIRA NABILLAH BINTI ZAMRI" userId="fe0f2752-b84e-488b-b06f-ba5d9b47b8d3" providerId="ADAL" clId="{57315097-270F-4406-9509-1C5E48B6E138}" dt="2023-04-07T03:33:52.620" v="494" actId="478"/>
          <ac:picMkLst>
            <pc:docMk/>
            <pc:sldMk cId="0" sldId="258"/>
            <ac:picMk id="35" creationId="{6B3941CC-9681-DA27-7D78-B9D0764A1098}"/>
          </ac:picMkLst>
        </pc:picChg>
      </pc:sldChg>
      <pc:sldChg chg="modSp mod">
        <pc:chgData name="NOOR AMIRA NABILLAH BINTI ZAMRI" userId="fe0f2752-b84e-488b-b06f-ba5d9b47b8d3" providerId="ADAL" clId="{57315097-270F-4406-9509-1C5E48B6E138}" dt="2023-05-29T05:10:33.109" v="1008" actId="27349"/>
        <pc:sldMkLst>
          <pc:docMk/>
          <pc:sldMk cId="0" sldId="259"/>
        </pc:sldMkLst>
        <pc:spChg chg="mod">
          <ac:chgData name="NOOR AMIRA NABILLAH BINTI ZAMRI" userId="fe0f2752-b84e-488b-b06f-ba5d9b47b8d3" providerId="ADAL" clId="{57315097-270F-4406-9509-1C5E48B6E138}" dt="2023-04-07T03:37:50.067" v="572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37:46.390" v="571" actId="404"/>
          <ac:spMkLst>
            <pc:docMk/>
            <pc:sldMk cId="0" sldId="259"/>
            <ac:spMk id="4" creationId="{00000000-0000-0000-0000-000000000000}"/>
          </ac:spMkLst>
        </pc:spChg>
        <pc:picChg chg="mod">
          <ac:chgData name="NOOR AMIRA NABILLAH BINTI ZAMRI" userId="fe0f2752-b84e-488b-b06f-ba5d9b47b8d3" providerId="ADAL" clId="{57315097-270F-4406-9509-1C5E48B6E138}" dt="2023-05-29T05:10:33.109" v="1008" actId="27349"/>
          <ac:picMkLst>
            <pc:docMk/>
            <pc:sldMk cId="0" sldId="259"/>
            <ac:picMk id="2" creationId="{00000000-0000-0000-0000-000000000000}"/>
          </ac:picMkLst>
        </pc:picChg>
      </pc:sldChg>
      <pc:sldChg chg="addSp delSp modSp mod">
        <pc:chgData name="NOOR AMIRA NABILLAH BINTI ZAMRI" userId="fe0f2752-b84e-488b-b06f-ba5d9b47b8d3" providerId="ADAL" clId="{57315097-270F-4406-9509-1C5E48B6E138}" dt="2023-05-29T05:11:23.260" v="1024" actId="29295"/>
        <pc:sldMkLst>
          <pc:docMk/>
          <pc:sldMk cId="0" sldId="260"/>
        </pc:sldMkLst>
        <pc:spChg chg="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4" creationId="{00000000-0000-0000-0000-000000000000}"/>
          </ac:spMkLst>
        </pc:spChg>
        <pc:spChg chg="del mod">
          <ac:chgData name="NOOR AMIRA NABILLAH BINTI ZAMRI" userId="fe0f2752-b84e-488b-b06f-ba5d9b47b8d3" providerId="ADAL" clId="{57315097-270F-4406-9509-1C5E48B6E138}" dt="2023-04-07T03:41:04.684" v="583" actId="478"/>
          <ac:spMkLst>
            <pc:docMk/>
            <pc:sldMk cId="0" sldId="260"/>
            <ac:spMk id="5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6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7" creationId="{00000000-0000-0000-0000-000000000000}"/>
          </ac:spMkLst>
        </pc:spChg>
        <pc:spChg chg="del mod">
          <ac:chgData name="NOOR AMIRA NABILLAH BINTI ZAMRI" userId="fe0f2752-b84e-488b-b06f-ba5d9b47b8d3" providerId="ADAL" clId="{57315097-270F-4406-9509-1C5E48B6E138}" dt="2023-04-07T03:41:07.308" v="585" actId="478"/>
          <ac:spMkLst>
            <pc:docMk/>
            <pc:sldMk cId="0" sldId="260"/>
            <ac:spMk id="8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10" creationId="{00000000-0000-0000-0000-000000000000}"/>
          </ac:spMkLst>
        </pc:spChg>
        <pc:spChg chg="del mod">
          <ac:chgData name="NOOR AMIRA NABILLAH BINTI ZAMRI" userId="fe0f2752-b84e-488b-b06f-ba5d9b47b8d3" providerId="ADAL" clId="{57315097-270F-4406-9509-1C5E48B6E138}" dt="2023-04-07T03:41:04.684" v="583" actId="478"/>
          <ac:spMkLst>
            <pc:docMk/>
            <pc:sldMk cId="0" sldId="260"/>
            <ac:spMk id="11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45:04.907" v="650" actId="107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45:04.907" v="650" actId="1076"/>
          <ac:spMkLst>
            <pc:docMk/>
            <pc:sldMk cId="0" sldId="260"/>
            <ac:spMk id="13" creationId="{00000000-0000-0000-0000-000000000000}"/>
          </ac:spMkLst>
        </pc:spChg>
        <pc:spChg chg="add 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14" creationId="{768785CA-4764-8950-765C-9C024C8B7A1A}"/>
          </ac:spMkLst>
        </pc:spChg>
        <pc:spChg chg="add 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15" creationId="{057B79AE-09CB-2072-5CD4-B0F807ACFF3A}"/>
          </ac:spMkLst>
        </pc:spChg>
        <pc:spChg chg="add 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16" creationId="{F5EE1FF9-91A2-2B6F-D3DA-FFB33C636345}"/>
          </ac:spMkLst>
        </pc:spChg>
        <pc:spChg chg="add 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17" creationId="{012F46DF-D800-3E80-C945-239D1151E325}"/>
          </ac:spMkLst>
        </pc:spChg>
        <pc:spChg chg="add 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18" creationId="{1106E015-7BC9-FE4D-D447-2B0687710863}"/>
          </ac:spMkLst>
        </pc:spChg>
        <pc:spChg chg="add 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19" creationId="{192FF83E-D1F6-AD42-B03E-ACA9765F9F7F}"/>
          </ac:spMkLst>
        </pc:spChg>
        <pc:spChg chg="add 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20" creationId="{3611EEC7-8F3D-F54B-540E-884801AD1C74}"/>
          </ac:spMkLst>
        </pc:spChg>
        <pc:spChg chg="add 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21" creationId="{79CA29AC-95AF-B25B-C3F8-50F52466B09D}"/>
          </ac:spMkLst>
        </pc:spChg>
        <pc:spChg chg="add 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22" creationId="{138D7314-23AD-081A-7BB5-5B1D5A5F1BB2}"/>
          </ac:spMkLst>
        </pc:spChg>
        <pc:spChg chg="add 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23" creationId="{B83EA388-68F4-5A68-95C5-0B2F236C4E39}"/>
          </ac:spMkLst>
        </pc:spChg>
        <pc:spChg chg="add 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24" creationId="{5CF0A857-8166-DCBD-6C59-06B738A8A559}"/>
          </ac:spMkLst>
        </pc:spChg>
        <pc:spChg chg="add mod">
          <ac:chgData name="NOOR AMIRA NABILLAH BINTI ZAMRI" userId="fe0f2752-b84e-488b-b06f-ba5d9b47b8d3" providerId="ADAL" clId="{57315097-270F-4406-9509-1C5E48B6E138}" dt="2023-04-07T03:44:41.900" v="646" actId="1076"/>
          <ac:spMkLst>
            <pc:docMk/>
            <pc:sldMk cId="0" sldId="260"/>
            <ac:spMk id="25" creationId="{C2B312E4-A92A-5DB9-EB81-BA56C0ADB518}"/>
          </ac:spMkLst>
        </pc:spChg>
        <pc:picChg chg="del mod">
          <ac:chgData name="NOOR AMIRA NABILLAH BINTI ZAMRI" userId="fe0f2752-b84e-488b-b06f-ba5d9b47b8d3" providerId="ADAL" clId="{57315097-270F-4406-9509-1C5E48B6E138}" dt="2023-04-07T03:40:57.616" v="582" actId="478"/>
          <ac:picMkLst>
            <pc:docMk/>
            <pc:sldMk cId="0" sldId="260"/>
            <ac:picMk id="2" creationId="{00000000-0000-0000-0000-000000000000}"/>
          </ac:picMkLst>
        </pc:picChg>
        <pc:picChg chg="add mod ord">
          <ac:chgData name="NOOR AMIRA NABILLAH BINTI ZAMRI" userId="fe0f2752-b84e-488b-b06f-ba5d9b47b8d3" providerId="ADAL" clId="{57315097-270F-4406-9509-1C5E48B6E138}" dt="2023-05-29T05:11:23.260" v="1024" actId="29295"/>
          <ac:picMkLst>
            <pc:docMk/>
            <pc:sldMk cId="0" sldId="260"/>
            <ac:picMk id="27" creationId="{ACF46EFE-D31E-E9E3-4973-CDCDF1BD289F}"/>
          </ac:picMkLst>
        </pc:picChg>
      </pc:sldChg>
      <pc:sldChg chg="addSp delSp modSp del mod">
        <pc:chgData name="NOOR AMIRA NABILLAH BINTI ZAMRI" userId="fe0f2752-b84e-488b-b06f-ba5d9b47b8d3" providerId="ADAL" clId="{57315097-270F-4406-9509-1C5E48B6E138}" dt="2023-05-29T05:13:06.034" v="1039" actId="47"/>
        <pc:sldMkLst>
          <pc:docMk/>
          <pc:sldMk cId="0" sldId="261"/>
        </pc:sldMkLst>
        <pc:spChg chg="mod">
          <ac:chgData name="NOOR AMIRA NABILLAH BINTI ZAMRI" userId="fe0f2752-b84e-488b-b06f-ba5d9b47b8d3" providerId="ADAL" clId="{57315097-270F-4406-9509-1C5E48B6E138}" dt="2023-04-07T03:45:52.059" v="671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45:52.059" v="671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45:52.059" v="671" actId="1076"/>
          <ac:spMkLst>
            <pc:docMk/>
            <pc:sldMk cId="0" sldId="261"/>
            <ac:spMk id="5" creationId="{00000000-0000-0000-0000-000000000000}"/>
          </ac:spMkLst>
        </pc:spChg>
        <pc:spChg chg="add del mod">
          <ac:chgData name="NOOR AMIRA NABILLAH BINTI ZAMRI" userId="fe0f2752-b84e-488b-b06f-ba5d9b47b8d3" providerId="ADAL" clId="{57315097-270F-4406-9509-1C5E48B6E138}" dt="2023-05-29T05:12:08.337" v="1032" actId="478"/>
          <ac:spMkLst>
            <pc:docMk/>
            <pc:sldMk cId="0" sldId="261"/>
            <ac:spMk id="6" creationId="{9093B748-D6FF-09EF-04F2-30E91F49E53A}"/>
          </ac:spMkLst>
        </pc:spChg>
        <pc:spChg chg="mod">
          <ac:chgData name="NOOR AMIRA NABILLAH BINTI ZAMRI" userId="fe0f2752-b84e-488b-b06f-ba5d9b47b8d3" providerId="ADAL" clId="{57315097-270F-4406-9509-1C5E48B6E138}" dt="2023-04-05T06:32:39.194" v="1"/>
          <ac:spMkLst>
            <pc:docMk/>
            <pc:sldMk cId="0" sldId="261"/>
            <ac:spMk id="7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5T06:32:39.194" v="1"/>
          <ac:spMkLst>
            <pc:docMk/>
            <pc:sldMk cId="0" sldId="261"/>
            <ac:spMk id="9" creationId="{00000000-0000-0000-0000-000000000000}"/>
          </ac:spMkLst>
        </pc:spChg>
        <pc:spChg chg="add mod">
          <ac:chgData name="NOOR AMIRA NABILLAH BINTI ZAMRI" userId="fe0f2752-b84e-488b-b06f-ba5d9b47b8d3" providerId="ADAL" clId="{57315097-270F-4406-9509-1C5E48B6E138}" dt="2023-04-07T03:47:29.938" v="692" actId="1076"/>
          <ac:spMkLst>
            <pc:docMk/>
            <pc:sldMk cId="0" sldId="261"/>
            <ac:spMk id="16" creationId="{64966D34-8C56-3FD7-5450-468F397E288B}"/>
          </ac:spMkLst>
        </pc:spChg>
        <pc:spChg chg="add mod">
          <ac:chgData name="NOOR AMIRA NABILLAH BINTI ZAMRI" userId="fe0f2752-b84e-488b-b06f-ba5d9b47b8d3" providerId="ADAL" clId="{57315097-270F-4406-9509-1C5E48B6E138}" dt="2023-04-07T03:47:34.411" v="694" actId="1076"/>
          <ac:spMkLst>
            <pc:docMk/>
            <pc:sldMk cId="0" sldId="261"/>
            <ac:spMk id="17" creationId="{C3B115CB-7A83-6C8E-BDB4-F546215AEB04}"/>
          </ac:spMkLst>
        </pc:spChg>
        <pc:spChg chg="add mod">
          <ac:chgData name="NOOR AMIRA NABILLAH BINTI ZAMRI" userId="fe0f2752-b84e-488b-b06f-ba5d9b47b8d3" providerId="ADAL" clId="{57315097-270F-4406-9509-1C5E48B6E138}" dt="2023-04-07T03:47:39.562" v="696" actId="1076"/>
          <ac:spMkLst>
            <pc:docMk/>
            <pc:sldMk cId="0" sldId="261"/>
            <ac:spMk id="18" creationId="{2B44C633-9C5A-AE77-145A-9AA3DCD747F5}"/>
          </ac:spMkLst>
        </pc:spChg>
        <pc:spChg chg="add mod">
          <ac:chgData name="NOOR AMIRA NABILLAH BINTI ZAMRI" userId="fe0f2752-b84e-488b-b06f-ba5d9b47b8d3" providerId="ADAL" clId="{57315097-270F-4406-9509-1C5E48B6E138}" dt="2023-04-07T03:47:45.715" v="698" actId="1076"/>
          <ac:spMkLst>
            <pc:docMk/>
            <pc:sldMk cId="0" sldId="261"/>
            <ac:spMk id="19" creationId="{7AC988D4-3E42-CAD4-0905-74E4E2CF24CE}"/>
          </ac:spMkLst>
        </pc:spChg>
        <pc:grpChg chg="del mod">
          <ac:chgData name="NOOR AMIRA NABILLAH BINTI ZAMRI" userId="fe0f2752-b84e-488b-b06f-ba5d9b47b8d3" providerId="ADAL" clId="{57315097-270F-4406-9509-1C5E48B6E138}" dt="2023-04-07T03:45:37.084" v="651" actId="478"/>
          <ac:grpSpMkLst>
            <pc:docMk/>
            <pc:sldMk cId="0" sldId="261"/>
            <ac:grpSpMk id="6" creationId="{00000000-0000-0000-0000-000000000000}"/>
          </ac:grpSpMkLst>
        </pc:grpChg>
        <pc:grpChg chg="del mod">
          <ac:chgData name="NOOR AMIRA NABILLAH BINTI ZAMRI" userId="fe0f2752-b84e-488b-b06f-ba5d9b47b8d3" providerId="ADAL" clId="{57315097-270F-4406-9509-1C5E48B6E138}" dt="2023-04-07T03:45:37.084" v="651" actId="478"/>
          <ac:grpSpMkLst>
            <pc:docMk/>
            <pc:sldMk cId="0" sldId="261"/>
            <ac:grpSpMk id="8" creationId="{00000000-0000-0000-0000-000000000000}"/>
          </ac:grpSpMkLst>
        </pc:grpChg>
        <pc:picChg chg="mod">
          <ac:chgData name="NOOR AMIRA NABILLAH BINTI ZAMRI" userId="fe0f2752-b84e-488b-b06f-ba5d9b47b8d3" providerId="ADAL" clId="{57315097-270F-4406-9509-1C5E48B6E138}" dt="2023-05-29T05:12:20.897" v="1033" actId="27349"/>
          <ac:picMkLst>
            <pc:docMk/>
            <pc:sldMk cId="0" sldId="261"/>
            <ac:picMk id="3" creationId="{00000000-0000-0000-0000-000000000000}"/>
          </ac:picMkLst>
        </pc:picChg>
        <pc:picChg chg="add del mod">
          <ac:chgData name="NOOR AMIRA NABILLAH BINTI ZAMRI" userId="fe0f2752-b84e-488b-b06f-ba5d9b47b8d3" providerId="ADAL" clId="{57315097-270F-4406-9509-1C5E48B6E138}" dt="2023-05-29T05:11:35.055" v="1025" actId="478"/>
          <ac:picMkLst>
            <pc:docMk/>
            <pc:sldMk cId="0" sldId="261"/>
            <ac:picMk id="11" creationId="{C1B49E41-C53E-50BB-283B-254AB7A26854}"/>
          </ac:picMkLst>
        </pc:picChg>
        <pc:picChg chg="add del mod">
          <ac:chgData name="NOOR AMIRA NABILLAH BINTI ZAMRI" userId="fe0f2752-b84e-488b-b06f-ba5d9b47b8d3" providerId="ADAL" clId="{57315097-270F-4406-9509-1C5E48B6E138}" dt="2023-05-29T05:11:35.696" v="1026" actId="478"/>
          <ac:picMkLst>
            <pc:docMk/>
            <pc:sldMk cId="0" sldId="261"/>
            <ac:picMk id="12" creationId="{60FCFC47-F92F-074A-000F-EE2194593933}"/>
          </ac:picMkLst>
        </pc:picChg>
        <pc:picChg chg="add del mod">
          <ac:chgData name="NOOR AMIRA NABILLAH BINTI ZAMRI" userId="fe0f2752-b84e-488b-b06f-ba5d9b47b8d3" providerId="ADAL" clId="{57315097-270F-4406-9509-1C5E48B6E138}" dt="2023-05-29T05:11:36.241" v="1027" actId="478"/>
          <ac:picMkLst>
            <pc:docMk/>
            <pc:sldMk cId="0" sldId="261"/>
            <ac:picMk id="13" creationId="{D3A6F6AA-D201-8F48-3D9F-E56BB8A21EBC}"/>
          </ac:picMkLst>
        </pc:picChg>
        <pc:picChg chg="add del mod">
          <ac:chgData name="NOOR AMIRA NABILLAH BINTI ZAMRI" userId="fe0f2752-b84e-488b-b06f-ba5d9b47b8d3" providerId="ADAL" clId="{57315097-270F-4406-9509-1C5E48B6E138}" dt="2023-05-29T05:11:36.690" v="1028" actId="478"/>
          <ac:picMkLst>
            <pc:docMk/>
            <pc:sldMk cId="0" sldId="261"/>
            <ac:picMk id="14" creationId="{52E2C9A7-EB4B-E09E-5534-839A6C9125A9}"/>
          </ac:picMkLst>
        </pc:picChg>
        <pc:picChg chg="add del mod">
          <ac:chgData name="NOOR AMIRA NABILLAH BINTI ZAMRI" userId="fe0f2752-b84e-488b-b06f-ba5d9b47b8d3" providerId="ADAL" clId="{57315097-270F-4406-9509-1C5E48B6E138}" dt="2023-04-07T03:47:17.256" v="689"/>
          <ac:picMkLst>
            <pc:docMk/>
            <pc:sldMk cId="0" sldId="261"/>
            <ac:picMk id="15" creationId="{C80A1143-D495-21CE-3FAC-66B6F86F66C7}"/>
          </ac:picMkLst>
        </pc:picChg>
      </pc:sldChg>
      <pc:sldChg chg="addSp delSp modSp mod">
        <pc:chgData name="NOOR AMIRA NABILLAH BINTI ZAMRI" userId="fe0f2752-b84e-488b-b06f-ba5d9b47b8d3" providerId="ADAL" clId="{57315097-270F-4406-9509-1C5E48B6E138}" dt="2023-05-29T05:12:38.849" v="1035" actId="12385"/>
        <pc:sldMkLst>
          <pc:docMk/>
          <pc:sldMk cId="0" sldId="262"/>
        </pc:sldMkLst>
        <pc:spChg chg="mod">
          <ac:chgData name="NOOR AMIRA NABILLAH BINTI ZAMRI" userId="fe0f2752-b84e-488b-b06f-ba5d9b47b8d3" providerId="ADAL" clId="{57315097-270F-4406-9509-1C5E48B6E138}" dt="2023-04-07T03:49:33.547" v="728" actId="1076"/>
          <ac:spMkLst>
            <pc:docMk/>
            <pc:sldMk cId="0" sldId="262"/>
            <ac:spMk id="3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49:40.162" v="729" actId="1076"/>
          <ac:spMkLst>
            <pc:docMk/>
            <pc:sldMk cId="0" sldId="262"/>
            <ac:spMk id="4" creationId="{00000000-0000-0000-0000-000000000000}"/>
          </ac:spMkLst>
        </pc:spChg>
        <pc:graphicFrameChg chg="add del mod modGraphic">
          <ac:chgData name="NOOR AMIRA NABILLAH BINTI ZAMRI" userId="fe0f2752-b84e-488b-b06f-ba5d9b47b8d3" providerId="ADAL" clId="{57315097-270F-4406-9509-1C5E48B6E138}" dt="2023-04-07T03:49:00.495" v="714" actId="478"/>
          <ac:graphicFrameMkLst>
            <pc:docMk/>
            <pc:sldMk cId="0" sldId="262"/>
            <ac:graphicFrameMk id="5" creationId="{F31680B2-C37A-D7FC-89BD-24A6B1DB82D7}"/>
          </ac:graphicFrameMkLst>
        </pc:graphicFrameChg>
        <pc:graphicFrameChg chg="add mod modGraphic">
          <ac:chgData name="NOOR AMIRA NABILLAH BINTI ZAMRI" userId="fe0f2752-b84e-488b-b06f-ba5d9b47b8d3" providerId="ADAL" clId="{57315097-270F-4406-9509-1C5E48B6E138}" dt="2023-05-29T05:12:38.849" v="1035" actId="12385"/>
          <ac:graphicFrameMkLst>
            <pc:docMk/>
            <pc:sldMk cId="0" sldId="262"/>
            <ac:graphicFrameMk id="6" creationId="{4D45E870-A1E7-2E51-46EC-831080166832}"/>
          </ac:graphicFrameMkLst>
        </pc:graphicFrameChg>
        <pc:picChg chg="mod">
          <ac:chgData name="NOOR AMIRA NABILLAH BINTI ZAMRI" userId="fe0f2752-b84e-488b-b06f-ba5d9b47b8d3" providerId="ADAL" clId="{57315097-270F-4406-9509-1C5E48B6E138}" dt="2023-05-29T05:12:34.460" v="1034" actId="27349"/>
          <ac:picMkLst>
            <pc:docMk/>
            <pc:sldMk cId="0" sldId="262"/>
            <ac:picMk id="2" creationId="{00000000-0000-0000-0000-000000000000}"/>
          </ac:picMkLst>
        </pc:picChg>
      </pc:sldChg>
      <pc:sldChg chg="delSp modSp mod">
        <pc:chgData name="NOOR AMIRA NABILLAH BINTI ZAMRI" userId="fe0f2752-b84e-488b-b06f-ba5d9b47b8d3" providerId="ADAL" clId="{57315097-270F-4406-9509-1C5E48B6E138}" dt="2023-05-29T05:12:50.047" v="1038" actId="27349"/>
        <pc:sldMkLst>
          <pc:docMk/>
          <pc:sldMk cId="0" sldId="263"/>
        </pc:sldMkLst>
        <pc:spChg chg="mod">
          <ac:chgData name="NOOR AMIRA NABILLAH BINTI ZAMRI" userId="fe0f2752-b84e-488b-b06f-ba5d9b47b8d3" providerId="ADAL" clId="{57315097-270F-4406-9509-1C5E48B6E138}" dt="2023-04-07T03:52:22.321" v="765" actId="1076"/>
          <ac:spMkLst>
            <pc:docMk/>
            <pc:sldMk cId="0" sldId="263"/>
            <ac:spMk id="4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7:53:48.098" v="846" actId="12788"/>
          <ac:spMkLst>
            <pc:docMk/>
            <pc:sldMk cId="0" sldId="263"/>
            <ac:spMk id="7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5-08T04:16:25.546" v="929" actId="20577"/>
          <ac:spMkLst>
            <pc:docMk/>
            <pc:sldMk cId="0" sldId="263"/>
            <ac:spMk id="8" creationId="{00000000-0000-0000-0000-000000000000}"/>
          </ac:spMkLst>
        </pc:spChg>
        <pc:grpChg chg="del">
          <ac:chgData name="NOOR AMIRA NABILLAH BINTI ZAMRI" userId="fe0f2752-b84e-488b-b06f-ba5d9b47b8d3" providerId="ADAL" clId="{57315097-270F-4406-9509-1C5E48B6E138}" dt="2023-04-05T06:31:43.518" v="0" actId="478"/>
          <ac:grpSpMkLst>
            <pc:docMk/>
            <pc:sldMk cId="0" sldId="263"/>
            <ac:grpSpMk id="5" creationId="{00000000-0000-0000-0000-000000000000}"/>
          </ac:grpSpMkLst>
        </pc:grpChg>
        <pc:picChg chg="mod">
          <ac:chgData name="NOOR AMIRA NABILLAH BINTI ZAMRI" userId="fe0f2752-b84e-488b-b06f-ba5d9b47b8d3" providerId="ADAL" clId="{57315097-270F-4406-9509-1C5E48B6E138}" dt="2023-05-29T05:12:50.047" v="1038" actId="27349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NOOR AMIRA NABILLAH BINTI ZAMRI" userId="fe0f2752-b84e-488b-b06f-ba5d9b47b8d3" providerId="ADAL" clId="{57315097-270F-4406-9509-1C5E48B6E138}" dt="2023-05-29T05:12:48.464" v="1037" actId="27349"/>
          <ac:picMkLst>
            <pc:docMk/>
            <pc:sldMk cId="0" sldId="263"/>
            <ac:picMk id="3" creationId="{00000000-0000-0000-0000-000000000000}"/>
          </ac:picMkLst>
        </pc:picChg>
        <pc:picChg chg="del mod">
          <ac:chgData name="NOOR AMIRA NABILLAH BINTI ZAMRI" userId="fe0f2752-b84e-488b-b06f-ba5d9b47b8d3" providerId="ADAL" clId="{57315097-270F-4406-9509-1C5E48B6E138}" dt="2023-04-07T03:52:23.595" v="766" actId="478"/>
          <ac:picMkLst>
            <pc:docMk/>
            <pc:sldMk cId="0" sldId="263"/>
            <ac:picMk id="9" creationId="{00000000-0000-0000-0000-000000000000}"/>
          </ac:picMkLst>
        </pc:picChg>
      </pc:sldChg>
      <pc:sldChg chg="addSp modSp add mod ord setBg">
        <pc:chgData name="NOOR AMIRA NABILLAH BINTI ZAMRI" userId="fe0f2752-b84e-488b-b06f-ba5d9b47b8d3" providerId="ADAL" clId="{57315097-270F-4406-9509-1C5E48B6E138}" dt="2023-05-29T05:12:43.797" v="1036" actId="27349"/>
        <pc:sldMkLst>
          <pc:docMk/>
          <pc:sldMk cId="1736566227" sldId="264"/>
        </pc:sldMkLst>
        <pc:spChg chg="mod">
          <ac:chgData name="NOOR AMIRA NABILLAH BINTI ZAMRI" userId="fe0f2752-b84e-488b-b06f-ba5d9b47b8d3" providerId="ADAL" clId="{57315097-270F-4406-9509-1C5E48B6E138}" dt="2023-04-07T03:51:43.865" v="753" actId="1076"/>
          <ac:spMkLst>
            <pc:docMk/>
            <pc:sldMk cId="1736566227" sldId="264"/>
            <ac:spMk id="3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7T03:51:42.034" v="752" actId="1076"/>
          <ac:spMkLst>
            <pc:docMk/>
            <pc:sldMk cId="1736566227" sldId="264"/>
            <ac:spMk id="4" creationId="{00000000-0000-0000-0000-000000000000}"/>
          </ac:spMkLst>
        </pc:spChg>
        <pc:graphicFrameChg chg="add mod">
          <ac:chgData name="NOOR AMIRA NABILLAH BINTI ZAMRI" userId="fe0f2752-b84e-488b-b06f-ba5d9b47b8d3" providerId="ADAL" clId="{57315097-270F-4406-9509-1C5E48B6E138}" dt="2023-04-07T03:51:53.066" v="756" actId="1076"/>
          <ac:graphicFrameMkLst>
            <pc:docMk/>
            <pc:sldMk cId="1736566227" sldId="264"/>
            <ac:graphicFrameMk id="7" creationId="{A507E7C0-2049-A8A6-89E4-D7BB7BB6F260}"/>
          </ac:graphicFrameMkLst>
        </pc:graphicFrameChg>
        <pc:graphicFrameChg chg="add mod">
          <ac:chgData name="NOOR AMIRA NABILLAH BINTI ZAMRI" userId="fe0f2752-b84e-488b-b06f-ba5d9b47b8d3" providerId="ADAL" clId="{57315097-270F-4406-9509-1C5E48B6E138}" dt="2023-04-07T03:51:56.346" v="757" actId="1076"/>
          <ac:graphicFrameMkLst>
            <pc:docMk/>
            <pc:sldMk cId="1736566227" sldId="264"/>
            <ac:graphicFrameMk id="10" creationId="{CC861CCA-1170-7895-2ECD-127FBA76ECE7}"/>
          </ac:graphicFrameMkLst>
        </pc:graphicFrameChg>
        <pc:picChg chg="mod">
          <ac:chgData name="NOOR AMIRA NABILLAH BINTI ZAMRI" userId="fe0f2752-b84e-488b-b06f-ba5d9b47b8d3" providerId="ADAL" clId="{57315097-270F-4406-9509-1C5E48B6E138}" dt="2023-05-29T05:12:43.797" v="1036" actId="27349"/>
          <ac:picMkLst>
            <pc:docMk/>
            <pc:sldMk cId="1736566227" sldId="264"/>
            <ac:picMk id="2" creationId="{00000000-0000-0000-0000-000000000000}"/>
          </ac:picMkLst>
        </pc:picChg>
      </pc:sldChg>
      <pc:sldMasterChg chg="modSp modSldLayout">
        <pc:chgData name="NOOR AMIRA NABILLAH BINTI ZAMRI" userId="fe0f2752-b84e-488b-b06f-ba5d9b47b8d3" providerId="ADAL" clId="{57315097-270F-4406-9509-1C5E48B6E138}" dt="2023-04-05T06:32:39.194" v="1"/>
        <pc:sldMasterMkLst>
          <pc:docMk/>
          <pc:sldMasterMk cId="0" sldId="2147483648"/>
        </pc:sldMasterMkLst>
        <pc:spChg chg="mod">
          <ac:chgData name="NOOR AMIRA NABILLAH BINTI ZAMRI" userId="fe0f2752-b84e-488b-b06f-ba5d9b47b8d3" providerId="ADAL" clId="{57315097-270F-4406-9509-1C5E48B6E138}" dt="2023-04-05T06:32:39.194" v="1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5T06:32:39.194" v="1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5T06:32:39.194" v="1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5T06:32:39.194" v="1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NOOR AMIRA NABILLAH BINTI ZAMRI" userId="fe0f2752-b84e-488b-b06f-ba5d9b47b8d3" providerId="ADAL" clId="{57315097-270F-4406-9509-1C5E48B6E138}" dt="2023-04-05T06:32:39.194" v="1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NOOR AMIRA NABILLAH BINTI ZAMRI" userId="fe0f2752-b84e-488b-b06f-ba5d9b47b8d3" providerId="ADAL" clId="{57315097-270F-4406-9509-1C5E48B6E138}" dt="2023-04-05T06:32:39.194" v="1"/>
          <pc:sldLayoutMkLst>
            <pc:docMk/>
            <pc:sldMasterMk cId="0" sldId="2147483648"/>
            <pc:sldLayoutMk cId="0" sldId="2147483649"/>
          </pc:sldLayoutMkLst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NOOR AMIRA NABILLAH BINTI ZAMRI" userId="fe0f2752-b84e-488b-b06f-ba5d9b47b8d3" providerId="ADAL" clId="{57315097-270F-4406-9509-1C5E48B6E138}" dt="2023-04-05T06:32:39.194" v="1"/>
          <pc:sldLayoutMkLst>
            <pc:docMk/>
            <pc:sldMasterMk cId="0" sldId="2147483648"/>
            <pc:sldLayoutMk cId="0" sldId="2147483651"/>
          </pc:sldLayoutMkLst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NOOR AMIRA NABILLAH BINTI ZAMRI" userId="fe0f2752-b84e-488b-b06f-ba5d9b47b8d3" providerId="ADAL" clId="{57315097-270F-4406-9509-1C5E48B6E138}" dt="2023-04-05T06:32:39.194" v="1"/>
          <pc:sldLayoutMkLst>
            <pc:docMk/>
            <pc:sldMasterMk cId="0" sldId="2147483648"/>
            <pc:sldLayoutMk cId="0" sldId="2147483652"/>
          </pc:sldLayoutMkLst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NOOR AMIRA NABILLAH BINTI ZAMRI" userId="fe0f2752-b84e-488b-b06f-ba5d9b47b8d3" providerId="ADAL" clId="{57315097-270F-4406-9509-1C5E48B6E138}" dt="2023-04-05T06:32:39.194" v="1"/>
          <pc:sldLayoutMkLst>
            <pc:docMk/>
            <pc:sldMasterMk cId="0" sldId="2147483648"/>
            <pc:sldLayoutMk cId="0" sldId="2147483653"/>
          </pc:sldLayoutMkLst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NOOR AMIRA NABILLAH BINTI ZAMRI" userId="fe0f2752-b84e-488b-b06f-ba5d9b47b8d3" providerId="ADAL" clId="{57315097-270F-4406-9509-1C5E48B6E138}" dt="2023-04-05T06:32:39.194" v="1"/>
          <pc:sldLayoutMkLst>
            <pc:docMk/>
            <pc:sldMasterMk cId="0" sldId="2147483648"/>
            <pc:sldLayoutMk cId="0" sldId="2147483656"/>
          </pc:sldLayoutMkLst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NOOR AMIRA NABILLAH BINTI ZAMRI" userId="fe0f2752-b84e-488b-b06f-ba5d9b47b8d3" providerId="ADAL" clId="{57315097-270F-4406-9509-1C5E48B6E138}" dt="2023-04-05T06:32:39.194" v="1"/>
          <pc:sldLayoutMkLst>
            <pc:docMk/>
            <pc:sldMasterMk cId="0" sldId="2147483648"/>
            <pc:sldLayoutMk cId="0" sldId="2147483657"/>
          </pc:sldLayoutMkLst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NOOR AMIRA NABILLAH BINTI ZAMRI" userId="fe0f2752-b84e-488b-b06f-ba5d9b47b8d3" providerId="ADAL" clId="{57315097-270F-4406-9509-1C5E48B6E138}" dt="2023-04-05T06:32:39.194" v="1"/>
          <pc:sldLayoutMkLst>
            <pc:docMk/>
            <pc:sldMasterMk cId="0" sldId="2147483648"/>
            <pc:sldLayoutMk cId="0" sldId="2147483659"/>
          </pc:sldLayoutMkLst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NOOR AMIRA NABILLAH BINTI ZAMRI" userId="fe0f2752-b84e-488b-b06f-ba5d9b47b8d3" providerId="ADAL" clId="{57315097-270F-4406-9509-1C5E48B6E138}" dt="2023-04-05T06:32:39.194" v="1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3-4C67-A3A0-385AFF1CCA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3-4C67-A3A0-385AFF1CCA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3-4C67-A3A0-385AFF1CC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10624671"/>
        <c:axId val="633991295"/>
      </c:barChart>
      <c:catAx>
        <c:axId val="51062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991295"/>
        <c:crosses val="autoZero"/>
        <c:auto val="1"/>
        <c:lblAlgn val="ctr"/>
        <c:lblOffset val="100"/>
        <c:noMultiLvlLbl val="0"/>
      </c:catAx>
      <c:valAx>
        <c:axId val="6339912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62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75-4E96-9BB6-56B58DC47A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75-4E96-9BB6-56B58DC47A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75-4E96-9BB6-56B58DC47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103807"/>
        <c:axId val="656059375"/>
      </c:lineChart>
      <c:catAx>
        <c:axId val="51010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059375"/>
        <c:crosses val="autoZero"/>
        <c:auto val="1"/>
        <c:lblAlgn val="ctr"/>
        <c:lblOffset val="100"/>
        <c:noMultiLvlLbl val="0"/>
      </c:catAx>
      <c:valAx>
        <c:axId val="656059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103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445000" y="2162683"/>
            <a:ext cx="1219079" cy="0"/>
          </a:xfrm>
          <a:prstGeom prst="line">
            <a:avLst/>
          </a:prstGeom>
          <a:ln w="57150" cap="rnd">
            <a:solidFill>
              <a:srgbClr val="28303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1323" y="1044526"/>
            <a:ext cx="1784636" cy="13025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7034" y="2459437"/>
            <a:ext cx="2373214" cy="59480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292600" y="1378409"/>
            <a:ext cx="6781800" cy="628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22"/>
              </a:lnSpc>
            </a:pPr>
            <a:r>
              <a:rPr lang="en-US" sz="6600" dirty="0">
                <a:solidFill>
                  <a:srgbClr val="283035"/>
                </a:solidFill>
                <a:latin typeface="Droid Serif Bold"/>
              </a:rPr>
              <a:t>TAJUK UTAMA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6315D-EC89-B52F-D0DF-AC7E3D9727A5}"/>
              </a:ext>
            </a:extLst>
          </p:cNvPr>
          <p:cNvSpPr txBox="1"/>
          <p:nvPr/>
        </p:nvSpPr>
        <p:spPr>
          <a:xfrm>
            <a:off x="4445000" y="2367713"/>
            <a:ext cx="5795968" cy="732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283035"/>
                </a:solidFill>
                <a:latin typeface="Droid Serif Bold"/>
              </a:rPr>
              <a:t>TARIKH :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283035"/>
                </a:solidFill>
                <a:latin typeface="Droid Serif Bold"/>
              </a:rPr>
              <a:t>TEMPAT :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283035"/>
                </a:solidFill>
                <a:latin typeface="Droid Serif Bold"/>
              </a:rPr>
              <a:t>MASA : </a:t>
            </a:r>
          </a:p>
        </p:txBody>
      </p:sp>
      <p:pic>
        <p:nvPicPr>
          <p:cNvPr id="5" name="Picture 4" descr="A picture containing sky, outdoor, grass&#10;&#10;Description automatically generated">
            <a:extLst>
              <a:ext uri="{FF2B5EF4-FFF2-40B4-BE49-F238E27FC236}">
                <a16:creationId xmlns:a16="http://schemas.microsoft.com/office/drawing/2014/main" id="{48E0702B-E0BD-92F6-B901-3BC01D111C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0"/>
          <a:stretch/>
        </p:blipFill>
        <p:spPr>
          <a:xfrm>
            <a:off x="-201547" y="3027404"/>
            <a:ext cx="8988293" cy="465019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D0FB7B9-BBCA-E5FA-0804-A6447657F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159637" flipH="1" flipV="1">
            <a:off x="10185927" y="674429"/>
            <a:ext cx="8712605" cy="70809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vegetable, food, lettuce&#10;&#10;Description automatically generated">
            <a:extLst>
              <a:ext uri="{FF2B5EF4-FFF2-40B4-BE49-F238E27FC236}">
                <a16:creationId xmlns:a16="http://schemas.microsoft.com/office/drawing/2014/main" id="{CB5BE739-CDD0-B1E7-8110-BC882E9B56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1" y="-228600"/>
            <a:ext cx="13004800" cy="866986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944975" y="4448704"/>
            <a:ext cx="1102588" cy="0"/>
          </a:xfrm>
          <a:prstGeom prst="line">
            <a:avLst/>
          </a:prstGeom>
          <a:ln w="47625" cap="rnd">
            <a:solidFill>
              <a:srgbClr val="2830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2305269" y="2438400"/>
            <a:ext cx="83820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latin typeface="Droid Serif Bold"/>
              </a:rPr>
              <a:t>KATA ALUAN PENGERUSI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8238680" y="2590800"/>
            <a:ext cx="1102588" cy="0"/>
          </a:xfrm>
          <a:prstGeom prst="line">
            <a:avLst/>
          </a:prstGeom>
          <a:ln w="47625" cap="rnd">
            <a:solidFill>
              <a:srgbClr val="2830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8096022" y="3340783"/>
            <a:ext cx="139743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8"/>
              </a:lnSpc>
            </a:pPr>
            <a:r>
              <a:rPr lang="en-US" sz="2008" dirty="0">
                <a:solidFill>
                  <a:srgbClr val="545454"/>
                </a:solidFill>
                <a:latin typeface="Droid Serif Bold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97260" y="3268058"/>
            <a:ext cx="139743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8"/>
              </a:lnSpc>
            </a:pPr>
            <a:r>
              <a:rPr lang="en-US" sz="2008" dirty="0">
                <a:solidFill>
                  <a:srgbClr val="545454"/>
                </a:solidFill>
                <a:latin typeface="Droid Serif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97397" y="3623248"/>
            <a:ext cx="1997159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280" dirty="0">
                <a:solidFill>
                  <a:srgbClr val="545454"/>
                </a:solidFill>
                <a:latin typeface="Poppins Thin Bold"/>
              </a:rPr>
              <a:t>TEKS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52847" y="3623248"/>
            <a:ext cx="2074253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280" dirty="0">
                <a:solidFill>
                  <a:srgbClr val="545454"/>
                </a:solidFill>
                <a:latin typeface="Poppins Thin Bold"/>
              </a:rPr>
              <a:t>TEKS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47127" y="1924565"/>
            <a:ext cx="4980538" cy="55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5400" dirty="0">
                <a:solidFill>
                  <a:srgbClr val="283035"/>
                </a:solidFill>
                <a:latin typeface="Droid Serif Bold"/>
              </a:rPr>
              <a:t>KANDUNGAN</a:t>
            </a:r>
          </a:p>
        </p:txBody>
      </p:sp>
      <p:pic>
        <p:nvPicPr>
          <p:cNvPr id="27" name="Picture 26" descr="A picture containing sky, outdoor, grass&#10;&#10;Description automatically generated">
            <a:extLst>
              <a:ext uri="{FF2B5EF4-FFF2-40B4-BE49-F238E27FC236}">
                <a16:creationId xmlns:a16="http://schemas.microsoft.com/office/drawing/2014/main" id="{375ACCD0-1A81-FDA4-3CF4-7F66BA9D0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0"/>
          <a:stretch/>
        </p:blipFill>
        <p:spPr>
          <a:xfrm>
            <a:off x="-1291891" y="1430215"/>
            <a:ext cx="6541522" cy="4188646"/>
          </a:xfrm>
          <a:prstGeom prst="rect">
            <a:avLst/>
          </a:prstGeom>
        </p:spPr>
      </p:pic>
      <p:sp>
        <p:nvSpPr>
          <p:cNvPr id="30" name="TextBox 6">
            <a:extLst>
              <a:ext uri="{FF2B5EF4-FFF2-40B4-BE49-F238E27FC236}">
                <a16:creationId xmlns:a16="http://schemas.microsoft.com/office/drawing/2014/main" id="{DED56522-E92B-681E-727E-FD87D28E2FB5}"/>
              </a:ext>
            </a:extLst>
          </p:cNvPr>
          <p:cNvSpPr txBox="1"/>
          <p:nvPr/>
        </p:nvSpPr>
        <p:spPr>
          <a:xfrm>
            <a:off x="10100137" y="3268058"/>
            <a:ext cx="139743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8"/>
              </a:lnSpc>
            </a:pPr>
            <a:r>
              <a:rPr lang="en-US" sz="2008" dirty="0">
                <a:solidFill>
                  <a:srgbClr val="545454"/>
                </a:solidFill>
                <a:latin typeface="Droid Serif Bold"/>
              </a:rPr>
              <a:t>3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B5F7777F-51C6-C54D-B9BF-93FEAC7ACC47}"/>
              </a:ext>
            </a:extLst>
          </p:cNvPr>
          <p:cNvSpPr txBox="1"/>
          <p:nvPr/>
        </p:nvSpPr>
        <p:spPr>
          <a:xfrm>
            <a:off x="9774577" y="3623248"/>
            <a:ext cx="2048555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280" dirty="0">
                <a:solidFill>
                  <a:srgbClr val="545454"/>
                </a:solidFill>
                <a:latin typeface="Poppins Thin Bold"/>
              </a:rPr>
              <a:t>TEKS</a:t>
            </a:r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45A49F7B-CF73-4327-5A06-AE6A4AEE5FDD}"/>
              </a:ext>
            </a:extLst>
          </p:cNvPr>
          <p:cNvSpPr txBox="1"/>
          <p:nvPr/>
        </p:nvSpPr>
        <p:spPr>
          <a:xfrm>
            <a:off x="8098345" y="4486366"/>
            <a:ext cx="139743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8"/>
              </a:lnSpc>
            </a:pPr>
            <a:r>
              <a:rPr lang="en-US" sz="2008" dirty="0">
                <a:solidFill>
                  <a:srgbClr val="545454"/>
                </a:solidFill>
                <a:latin typeface="Droid Serif Bold"/>
              </a:rPr>
              <a:t>5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F8FF0215-706C-D11E-BBE1-397B0501A2B3}"/>
              </a:ext>
            </a:extLst>
          </p:cNvPr>
          <p:cNvSpPr txBox="1"/>
          <p:nvPr/>
        </p:nvSpPr>
        <p:spPr>
          <a:xfrm>
            <a:off x="5799583" y="4413641"/>
            <a:ext cx="139743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8"/>
              </a:lnSpc>
            </a:pPr>
            <a:r>
              <a:rPr lang="en-US" sz="2008" dirty="0">
                <a:solidFill>
                  <a:srgbClr val="545454"/>
                </a:solidFill>
                <a:latin typeface="Droid Serif Bold"/>
              </a:rPr>
              <a:t>4</a:t>
            </a:r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6E7BECAF-D0E3-D8A5-BE73-25D5881F37CF}"/>
              </a:ext>
            </a:extLst>
          </p:cNvPr>
          <p:cNvSpPr txBox="1"/>
          <p:nvPr/>
        </p:nvSpPr>
        <p:spPr>
          <a:xfrm>
            <a:off x="5499720" y="4768831"/>
            <a:ext cx="1997159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280" dirty="0">
                <a:solidFill>
                  <a:srgbClr val="545454"/>
                </a:solidFill>
                <a:latin typeface="Poppins Thin Bold"/>
              </a:rPr>
              <a:t>TEKS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BBFC5447-CABC-A1F2-3A2E-D0139846C331}"/>
              </a:ext>
            </a:extLst>
          </p:cNvPr>
          <p:cNvSpPr txBox="1"/>
          <p:nvPr/>
        </p:nvSpPr>
        <p:spPr>
          <a:xfrm>
            <a:off x="7755170" y="4768831"/>
            <a:ext cx="2074253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280" dirty="0">
                <a:solidFill>
                  <a:srgbClr val="545454"/>
                </a:solidFill>
                <a:latin typeface="Poppins Thin Bold"/>
              </a:rPr>
              <a:t>TEKS</a:t>
            </a: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306BEDBF-BA62-9849-A334-492521755409}"/>
              </a:ext>
            </a:extLst>
          </p:cNvPr>
          <p:cNvSpPr txBox="1"/>
          <p:nvPr/>
        </p:nvSpPr>
        <p:spPr>
          <a:xfrm>
            <a:off x="10102460" y="4413641"/>
            <a:ext cx="1397433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8"/>
              </a:lnSpc>
            </a:pPr>
            <a:r>
              <a:rPr lang="en-US" sz="2008" dirty="0">
                <a:solidFill>
                  <a:srgbClr val="545454"/>
                </a:solidFill>
                <a:latin typeface="Droid Serif Bold"/>
              </a:rPr>
              <a:t>6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915112A6-7C79-2530-69CC-A59DBB05768E}"/>
              </a:ext>
            </a:extLst>
          </p:cNvPr>
          <p:cNvSpPr txBox="1"/>
          <p:nvPr/>
        </p:nvSpPr>
        <p:spPr>
          <a:xfrm>
            <a:off x="9776900" y="4768831"/>
            <a:ext cx="2048555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280" dirty="0">
                <a:solidFill>
                  <a:srgbClr val="545454"/>
                </a:solidFill>
                <a:latin typeface="Poppins Thin Bold"/>
              </a:rPr>
              <a:t>TEKS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146" flipH="1" flipV="1">
            <a:off x="-5032860" y="117115"/>
            <a:ext cx="8712605" cy="708097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876513" y="1702428"/>
            <a:ext cx="1102588" cy="0"/>
          </a:xfrm>
          <a:prstGeom prst="line">
            <a:avLst/>
          </a:prstGeom>
          <a:ln w="47625" cap="rnd">
            <a:solidFill>
              <a:srgbClr val="2830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2876513" y="1143000"/>
            <a:ext cx="3513349" cy="544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4800" dirty="0">
                <a:solidFill>
                  <a:srgbClr val="283035"/>
                </a:solidFill>
                <a:latin typeface="PT Serif Bold"/>
              </a:rPr>
              <a:t>TAJUK</a:t>
            </a:r>
            <a:endParaRPr lang="en-US" sz="3200" dirty="0">
              <a:solidFill>
                <a:srgbClr val="283035"/>
              </a:solidFill>
              <a:latin typeface="PT Serif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ACF46EFE-D31E-E9E3-4973-CDCDF1BD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8000" y="-769209"/>
            <a:ext cx="15257415" cy="85384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74576" y="2114490"/>
            <a:ext cx="1803385" cy="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rgbClr val="09202E"/>
                </a:solidFill>
                <a:latin typeface="Droid Serif Bold"/>
              </a:rPr>
              <a:t>SUB TEKS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79606" y="2114490"/>
            <a:ext cx="1825283" cy="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rgbClr val="09202E"/>
                </a:solidFill>
                <a:latin typeface="Droid Serif Bold"/>
              </a:rPr>
              <a:t>SUB TEKS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0481" y="2756632"/>
            <a:ext cx="2018298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 dirty="0">
                <a:solidFill>
                  <a:srgbClr val="09202E"/>
                </a:solidFill>
                <a:latin typeface="Poppins Thin Bold"/>
              </a:rPr>
              <a:t>TEKS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86460" y="2756632"/>
            <a:ext cx="2018298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 dirty="0">
                <a:solidFill>
                  <a:srgbClr val="09202E"/>
                </a:solidFill>
                <a:latin typeface="Poppins Thin Bold"/>
              </a:rPr>
              <a:t>TEKS</a:t>
            </a:r>
          </a:p>
        </p:txBody>
      </p:sp>
      <p:sp>
        <p:nvSpPr>
          <p:cNvPr id="9" name="AutoShape 9"/>
          <p:cNvSpPr/>
          <p:nvPr/>
        </p:nvSpPr>
        <p:spPr>
          <a:xfrm>
            <a:off x="1446738" y="2495937"/>
            <a:ext cx="1459061" cy="0"/>
          </a:xfrm>
          <a:prstGeom prst="line">
            <a:avLst/>
          </a:prstGeom>
          <a:ln w="66675" cap="rnd">
            <a:solidFill>
              <a:srgbClr val="BBA08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4562717" y="2495937"/>
            <a:ext cx="1459061" cy="0"/>
          </a:xfrm>
          <a:prstGeom prst="line">
            <a:avLst/>
          </a:prstGeom>
          <a:ln w="66675" cap="rnd">
            <a:solidFill>
              <a:srgbClr val="BBA08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2214194" y="964002"/>
            <a:ext cx="331525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dirty="0">
                <a:solidFill>
                  <a:srgbClr val="09202E"/>
                </a:solidFill>
                <a:latin typeface="Droid Serif Bold"/>
              </a:rPr>
              <a:t>TAJUK</a:t>
            </a:r>
          </a:p>
        </p:txBody>
      </p:sp>
      <p:sp>
        <p:nvSpPr>
          <p:cNvPr id="13" name="AutoShape 13"/>
          <p:cNvSpPr/>
          <p:nvPr/>
        </p:nvSpPr>
        <p:spPr>
          <a:xfrm>
            <a:off x="3243830" y="1475344"/>
            <a:ext cx="984859" cy="0"/>
          </a:xfrm>
          <a:prstGeom prst="line">
            <a:avLst/>
          </a:prstGeom>
          <a:ln w="47625" cap="rnd">
            <a:solidFill>
              <a:srgbClr val="2830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768785CA-4764-8950-765C-9C024C8B7A1A}"/>
              </a:ext>
            </a:extLst>
          </p:cNvPr>
          <p:cNvSpPr txBox="1"/>
          <p:nvPr/>
        </p:nvSpPr>
        <p:spPr>
          <a:xfrm>
            <a:off x="1263770" y="3499993"/>
            <a:ext cx="1803385" cy="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rgbClr val="09202E"/>
                </a:solidFill>
                <a:latin typeface="Droid Serif Bold"/>
              </a:rPr>
              <a:t>SUB TEKS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057B79AE-09CB-2072-5CD4-B0F807ACFF3A}"/>
              </a:ext>
            </a:extLst>
          </p:cNvPr>
          <p:cNvSpPr txBox="1"/>
          <p:nvPr/>
        </p:nvSpPr>
        <p:spPr>
          <a:xfrm>
            <a:off x="4368800" y="3499993"/>
            <a:ext cx="1825283" cy="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rgbClr val="09202E"/>
                </a:solidFill>
                <a:latin typeface="Droid Serif Bold"/>
              </a:rPr>
              <a:t>SUB TEKS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F5EE1FF9-91A2-2B6F-D3DA-FFB33C636345}"/>
              </a:ext>
            </a:extLst>
          </p:cNvPr>
          <p:cNvSpPr txBox="1"/>
          <p:nvPr/>
        </p:nvSpPr>
        <p:spPr>
          <a:xfrm>
            <a:off x="1159675" y="4142135"/>
            <a:ext cx="2018298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 dirty="0">
                <a:solidFill>
                  <a:srgbClr val="09202E"/>
                </a:solidFill>
                <a:latin typeface="Poppins Thin Bold"/>
              </a:rPr>
              <a:t>TEKS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012F46DF-D800-3E80-C945-239D1151E325}"/>
              </a:ext>
            </a:extLst>
          </p:cNvPr>
          <p:cNvSpPr txBox="1"/>
          <p:nvPr/>
        </p:nvSpPr>
        <p:spPr>
          <a:xfrm>
            <a:off x="4275654" y="4142135"/>
            <a:ext cx="2018298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 dirty="0">
                <a:solidFill>
                  <a:srgbClr val="09202E"/>
                </a:solidFill>
                <a:latin typeface="Poppins Thin Bold"/>
              </a:rPr>
              <a:t>TEKS</a:t>
            </a:r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1106E015-7BC9-FE4D-D447-2B0687710863}"/>
              </a:ext>
            </a:extLst>
          </p:cNvPr>
          <p:cNvSpPr/>
          <p:nvPr/>
        </p:nvSpPr>
        <p:spPr>
          <a:xfrm>
            <a:off x="1435932" y="3881440"/>
            <a:ext cx="1459061" cy="0"/>
          </a:xfrm>
          <a:prstGeom prst="line">
            <a:avLst/>
          </a:prstGeom>
          <a:ln w="66675" cap="rnd">
            <a:solidFill>
              <a:srgbClr val="BBA08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192FF83E-D1F6-AD42-B03E-ACA9765F9F7F}"/>
              </a:ext>
            </a:extLst>
          </p:cNvPr>
          <p:cNvSpPr/>
          <p:nvPr/>
        </p:nvSpPr>
        <p:spPr>
          <a:xfrm>
            <a:off x="4551911" y="3881440"/>
            <a:ext cx="1459061" cy="0"/>
          </a:xfrm>
          <a:prstGeom prst="line">
            <a:avLst/>
          </a:prstGeom>
          <a:ln w="66675" cap="rnd">
            <a:solidFill>
              <a:srgbClr val="BBA08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3611EEC7-8F3D-F54B-540E-884801AD1C74}"/>
              </a:ext>
            </a:extLst>
          </p:cNvPr>
          <p:cNvSpPr txBox="1"/>
          <p:nvPr/>
        </p:nvSpPr>
        <p:spPr>
          <a:xfrm>
            <a:off x="1170624" y="4889754"/>
            <a:ext cx="1803385" cy="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rgbClr val="09202E"/>
                </a:solidFill>
                <a:latin typeface="Droid Serif Bold"/>
              </a:rPr>
              <a:t>SUB TEKS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79CA29AC-95AF-B25B-C3F8-50F52466B09D}"/>
              </a:ext>
            </a:extLst>
          </p:cNvPr>
          <p:cNvSpPr txBox="1"/>
          <p:nvPr/>
        </p:nvSpPr>
        <p:spPr>
          <a:xfrm>
            <a:off x="4275654" y="4889754"/>
            <a:ext cx="1825283" cy="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</a:pPr>
            <a:r>
              <a:rPr lang="en-US" sz="1839" dirty="0">
                <a:solidFill>
                  <a:srgbClr val="09202E"/>
                </a:solidFill>
                <a:latin typeface="Droid Serif Bold"/>
              </a:rPr>
              <a:t>SUB TEKS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138D7314-23AD-081A-7BB5-5B1D5A5F1BB2}"/>
              </a:ext>
            </a:extLst>
          </p:cNvPr>
          <p:cNvSpPr txBox="1"/>
          <p:nvPr/>
        </p:nvSpPr>
        <p:spPr>
          <a:xfrm>
            <a:off x="1066529" y="5531896"/>
            <a:ext cx="2018298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 dirty="0">
                <a:solidFill>
                  <a:srgbClr val="09202E"/>
                </a:solidFill>
                <a:latin typeface="Poppins Thin Bold"/>
              </a:rPr>
              <a:t>TEKS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B83EA388-68F4-5A68-95C5-0B2F236C4E39}"/>
              </a:ext>
            </a:extLst>
          </p:cNvPr>
          <p:cNvSpPr txBox="1"/>
          <p:nvPr/>
        </p:nvSpPr>
        <p:spPr>
          <a:xfrm>
            <a:off x="4182508" y="5531896"/>
            <a:ext cx="2018298" cy="21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80" dirty="0">
                <a:solidFill>
                  <a:srgbClr val="09202E"/>
                </a:solidFill>
                <a:latin typeface="Poppins Thin Bold"/>
              </a:rPr>
              <a:t>TEKS</a:t>
            </a:r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5CF0A857-8166-DCBD-6C59-06B738A8A559}"/>
              </a:ext>
            </a:extLst>
          </p:cNvPr>
          <p:cNvSpPr/>
          <p:nvPr/>
        </p:nvSpPr>
        <p:spPr>
          <a:xfrm>
            <a:off x="1342786" y="5271201"/>
            <a:ext cx="1459061" cy="0"/>
          </a:xfrm>
          <a:prstGeom prst="line">
            <a:avLst/>
          </a:prstGeom>
          <a:ln w="66675" cap="rnd">
            <a:solidFill>
              <a:srgbClr val="BBA08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C2B312E4-A92A-5DB9-EB81-BA56C0ADB518}"/>
              </a:ext>
            </a:extLst>
          </p:cNvPr>
          <p:cNvSpPr/>
          <p:nvPr/>
        </p:nvSpPr>
        <p:spPr>
          <a:xfrm>
            <a:off x="4458765" y="5271201"/>
            <a:ext cx="1459061" cy="0"/>
          </a:xfrm>
          <a:prstGeom prst="line">
            <a:avLst/>
          </a:prstGeom>
          <a:ln w="66675" cap="rnd">
            <a:solidFill>
              <a:srgbClr val="BBA08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204740">
            <a:off x="10055299" y="-1043676"/>
            <a:ext cx="9820902" cy="798171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35200" y="902250"/>
            <a:ext cx="2649231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3999" dirty="0">
                <a:solidFill>
                  <a:srgbClr val="283035"/>
                </a:solidFill>
                <a:latin typeface="Droid Serif Bold"/>
              </a:rPr>
              <a:t>TAJUK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53414" y="1321890"/>
            <a:ext cx="3064613" cy="290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9"/>
              </a:lnSpc>
            </a:pPr>
            <a:r>
              <a:rPr lang="en-US" sz="1493" dirty="0">
                <a:solidFill>
                  <a:srgbClr val="545454"/>
                </a:solidFill>
                <a:latin typeface="Poppins Thin Bold"/>
              </a:rPr>
              <a:t>TEKS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45E870-A1E7-2E51-46EC-831080166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68616"/>
              </p:ext>
            </p:extLst>
          </p:nvPr>
        </p:nvGraphicFramePr>
        <p:xfrm>
          <a:off x="1086800" y="2072469"/>
          <a:ext cx="7168200" cy="4419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9400">
                  <a:extLst>
                    <a:ext uri="{9D8B030D-6E8A-4147-A177-3AD203B41FA5}">
                      <a16:colId xmlns:a16="http://schemas.microsoft.com/office/drawing/2014/main" val="1806913811"/>
                    </a:ext>
                  </a:extLst>
                </a:gridCol>
                <a:gridCol w="2389400">
                  <a:extLst>
                    <a:ext uri="{9D8B030D-6E8A-4147-A177-3AD203B41FA5}">
                      <a16:colId xmlns:a16="http://schemas.microsoft.com/office/drawing/2014/main" val="3321581409"/>
                    </a:ext>
                  </a:extLst>
                </a:gridCol>
                <a:gridCol w="2389400">
                  <a:extLst>
                    <a:ext uri="{9D8B030D-6E8A-4147-A177-3AD203B41FA5}">
                      <a16:colId xmlns:a16="http://schemas.microsoft.com/office/drawing/2014/main" val="2257828808"/>
                    </a:ext>
                  </a:extLst>
                </a:gridCol>
              </a:tblGrid>
              <a:tr h="7365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641964"/>
                  </a:ext>
                </a:extLst>
              </a:tr>
              <a:tr h="736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677923"/>
                  </a:ext>
                </a:extLst>
              </a:tr>
              <a:tr h="736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958653"/>
                  </a:ext>
                </a:extLst>
              </a:tr>
              <a:tr h="736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605593"/>
                  </a:ext>
                </a:extLst>
              </a:tr>
              <a:tr h="736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444673"/>
                  </a:ext>
                </a:extLst>
              </a:tr>
              <a:tr h="7365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563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0146" flipH="1" flipV="1">
            <a:off x="-5301366" y="-189825"/>
            <a:ext cx="8712605" cy="708097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876512" y="1301447"/>
            <a:ext cx="1102588" cy="0"/>
          </a:xfrm>
          <a:prstGeom prst="line">
            <a:avLst/>
          </a:prstGeom>
          <a:ln w="47625" cap="rnd">
            <a:solidFill>
              <a:srgbClr val="2830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2876512" y="783869"/>
            <a:ext cx="3513349" cy="517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4000" dirty="0">
                <a:solidFill>
                  <a:srgbClr val="283035"/>
                </a:solidFill>
                <a:latin typeface="PT Serif Bold"/>
              </a:rPr>
              <a:t>TAJUK</a:t>
            </a:r>
            <a:endParaRPr lang="en-US" sz="3200" dirty="0">
              <a:solidFill>
                <a:srgbClr val="283035"/>
              </a:solidFill>
              <a:latin typeface="PT Serif Bold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07E7C0-2049-A8A6-89E4-D7BB7BB6F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075502"/>
              </p:ext>
            </p:extLst>
          </p:nvPr>
        </p:nvGraphicFramePr>
        <p:xfrm>
          <a:off x="2876512" y="2240598"/>
          <a:ext cx="4088308" cy="3332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C861CCA-1170-7895-2ECD-127FBA76E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679033"/>
              </p:ext>
            </p:extLst>
          </p:nvPr>
        </p:nvGraphicFramePr>
        <p:xfrm>
          <a:off x="7264400" y="2118998"/>
          <a:ext cx="4792134" cy="357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3656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664216">
            <a:off x="-5651104" y="2596354"/>
            <a:ext cx="9820902" cy="79817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28625">
            <a:off x="8094349" y="-4319155"/>
            <a:ext cx="9820902" cy="798171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951106" y="3141712"/>
            <a:ext cx="1102588" cy="0"/>
          </a:xfrm>
          <a:prstGeom prst="line">
            <a:avLst/>
          </a:prstGeom>
          <a:ln w="47625" cap="rnd">
            <a:solidFill>
              <a:srgbClr val="2830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3242170" y="2460820"/>
            <a:ext cx="6520460" cy="680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6600" b="1" dirty="0">
                <a:solidFill>
                  <a:srgbClr val="283035"/>
                </a:solidFill>
                <a:latin typeface="PT Serif Bold"/>
              </a:rPr>
              <a:t>TERIMA KASIH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64914" y="4106334"/>
            <a:ext cx="397108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900" b="1" dirty="0">
              <a:solidFill>
                <a:srgbClr val="09202E"/>
              </a:solidFill>
              <a:latin typeface="Poppins Thin Bold"/>
            </a:endParaRPr>
          </a:p>
          <a:p>
            <a:pPr algn="ctr"/>
            <a:r>
              <a:rPr lang="en-US" sz="900" b="1" dirty="0" err="1">
                <a:solidFill>
                  <a:srgbClr val="09202E"/>
                </a:solidFill>
                <a:latin typeface="Poppins Thin Bold"/>
              </a:rPr>
              <a:t>Disediakan</a:t>
            </a:r>
            <a:r>
              <a:rPr lang="en-US" sz="900" b="1" dirty="0">
                <a:solidFill>
                  <a:srgbClr val="09202E"/>
                </a:solidFill>
                <a:latin typeface="Poppins Thin Bold"/>
              </a:rPr>
              <a:t> oleh:</a:t>
            </a:r>
          </a:p>
          <a:p>
            <a:pPr algn="ctr"/>
            <a:r>
              <a:rPr lang="en-US" sz="900" b="1" dirty="0" err="1">
                <a:solidFill>
                  <a:srgbClr val="09202E"/>
                </a:solidFill>
                <a:latin typeface="Poppins Thin Bold"/>
              </a:rPr>
              <a:t>Seksyen</a:t>
            </a:r>
            <a:r>
              <a:rPr lang="en-US" sz="900" b="1" dirty="0">
                <a:solidFill>
                  <a:srgbClr val="09202E"/>
                </a:solidFill>
                <a:latin typeface="Poppins Thin Bold"/>
              </a:rPr>
              <a:t> </a:t>
            </a:r>
            <a:r>
              <a:rPr lang="en-US" sz="900" b="1" dirty="0" err="1">
                <a:solidFill>
                  <a:srgbClr val="09202E"/>
                </a:solidFill>
                <a:latin typeface="Poppins Thin Bold"/>
              </a:rPr>
              <a:t>Penerbitan</a:t>
            </a:r>
            <a:r>
              <a:rPr lang="en-US" sz="900" b="1" dirty="0">
                <a:solidFill>
                  <a:srgbClr val="09202E"/>
                </a:solidFill>
                <a:latin typeface="Poppins Thin Bold"/>
              </a:rPr>
              <a:t>, Media </a:t>
            </a:r>
            <a:r>
              <a:rPr lang="en-US" sz="900" b="1" dirty="0" err="1">
                <a:solidFill>
                  <a:srgbClr val="09202E"/>
                </a:solidFill>
                <a:latin typeface="Poppins Thin Bold"/>
              </a:rPr>
              <a:t>Kreatif</a:t>
            </a:r>
            <a:r>
              <a:rPr lang="en-US" sz="900" b="1" dirty="0">
                <a:solidFill>
                  <a:srgbClr val="09202E"/>
                </a:solidFill>
                <a:latin typeface="Poppins Thin Bold"/>
              </a:rPr>
              <a:t> &amp; Portal Unit </a:t>
            </a:r>
            <a:r>
              <a:rPr lang="en-US" sz="900" b="1" dirty="0" err="1">
                <a:solidFill>
                  <a:srgbClr val="09202E"/>
                </a:solidFill>
                <a:latin typeface="Poppins Thin Bold"/>
              </a:rPr>
              <a:t>Komunikasi</a:t>
            </a:r>
            <a:r>
              <a:rPr lang="en-US" sz="900" b="1" dirty="0">
                <a:solidFill>
                  <a:srgbClr val="09202E"/>
                </a:solidFill>
                <a:latin typeface="Poppins Thin Bold"/>
              </a:rPr>
              <a:t> </a:t>
            </a:r>
            <a:r>
              <a:rPr lang="en-US" sz="900" b="1" dirty="0" err="1">
                <a:solidFill>
                  <a:srgbClr val="09202E"/>
                </a:solidFill>
                <a:latin typeface="Poppins Thin Bold"/>
              </a:rPr>
              <a:t>Korporat</a:t>
            </a:r>
            <a:r>
              <a:rPr lang="en-US" sz="900" b="1" dirty="0">
                <a:solidFill>
                  <a:srgbClr val="09202E"/>
                </a:solidFill>
                <a:latin typeface="Poppins Thin Bold"/>
              </a:rPr>
              <a:t> </a:t>
            </a:r>
          </a:p>
          <a:p>
            <a:pPr algn="ctr"/>
            <a:r>
              <a:rPr lang="en-US" sz="900" b="1" dirty="0">
                <a:solidFill>
                  <a:srgbClr val="09202E"/>
                </a:solidFill>
                <a:latin typeface="Poppins Thin Bold"/>
              </a:rPr>
              <a:t>Kementerian </a:t>
            </a:r>
            <a:r>
              <a:rPr lang="en-US" sz="900" b="1" dirty="0" err="1">
                <a:solidFill>
                  <a:srgbClr val="09202E"/>
                </a:solidFill>
                <a:latin typeface="Poppins Thin Bold"/>
              </a:rPr>
              <a:t>Pertanian</a:t>
            </a:r>
            <a:r>
              <a:rPr lang="en-US" sz="900" b="1" dirty="0">
                <a:solidFill>
                  <a:srgbClr val="09202E"/>
                </a:solidFill>
                <a:latin typeface="Poppins Thin Bold"/>
              </a:rPr>
              <a:t> dan </a:t>
            </a:r>
            <a:r>
              <a:rPr lang="en-US" sz="900" b="1" dirty="0" err="1">
                <a:solidFill>
                  <a:srgbClr val="09202E"/>
                </a:solidFill>
                <a:latin typeface="Poppins Thin Bold"/>
              </a:rPr>
              <a:t>Keterjaminan</a:t>
            </a:r>
            <a:r>
              <a:rPr lang="en-US" sz="900" b="1" dirty="0">
                <a:solidFill>
                  <a:srgbClr val="09202E"/>
                </a:solidFill>
                <a:latin typeface="Poppins Thin Bold"/>
              </a:rPr>
              <a:t> </a:t>
            </a:r>
            <a:r>
              <a:rPr lang="en-US" sz="900" b="1" dirty="0" err="1">
                <a:solidFill>
                  <a:srgbClr val="09202E"/>
                </a:solidFill>
                <a:latin typeface="Poppins Thin Bold"/>
              </a:rPr>
              <a:t>Makanan</a:t>
            </a:r>
            <a:endParaRPr lang="en-US" sz="900" b="1" dirty="0">
              <a:solidFill>
                <a:srgbClr val="09202E"/>
              </a:solidFill>
              <a:latin typeface="Poppins Thin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71</Words>
  <Application>Microsoft Office PowerPoint</Application>
  <PresentationFormat>Custom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PT Serif Bold</vt:lpstr>
      <vt:lpstr>Poppins Thin Bold</vt:lpstr>
      <vt:lpstr>Droid Serif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 1</dc:title>
  <dc:creator>NOOR AMIRA NABILLAH BINTI ZAMRI</dc:creator>
  <cp:lastModifiedBy>NOOR AMIRA NABILLAH BINTI ZAMRI</cp:lastModifiedBy>
  <cp:revision>1</cp:revision>
  <dcterms:created xsi:type="dcterms:W3CDTF">2006-08-16T00:00:00Z</dcterms:created>
  <dcterms:modified xsi:type="dcterms:W3CDTF">2023-06-15T09:49:06Z</dcterms:modified>
  <dc:identifier>DAFfNQB2Mkc</dc:identifier>
</cp:coreProperties>
</file>