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0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8" r:id="rId5"/>
    <p:sldMasterId id="2147483702" r:id="rId6"/>
    <p:sldMasterId id="2147483705" r:id="rId7"/>
    <p:sldMasterId id="2147483708" r:id="rId8"/>
    <p:sldMasterId id="2147483713" r:id="rId9"/>
    <p:sldMasterId id="2147483725" r:id="rId10"/>
    <p:sldMasterId id="2147483729" r:id="rId11"/>
    <p:sldMasterId id="2147483741" r:id="rId12"/>
  </p:sldMasterIdLst>
  <p:notesMasterIdLst>
    <p:notesMasterId r:id="rId40"/>
  </p:notesMasterIdLst>
  <p:sldIdLst>
    <p:sldId id="2218" r:id="rId13"/>
    <p:sldId id="2212" r:id="rId14"/>
    <p:sldId id="2213" r:id="rId15"/>
    <p:sldId id="2215" r:id="rId16"/>
    <p:sldId id="2216" r:id="rId17"/>
    <p:sldId id="2217" r:id="rId18"/>
    <p:sldId id="284" r:id="rId19"/>
    <p:sldId id="430" r:id="rId20"/>
    <p:sldId id="372" r:id="rId21"/>
    <p:sldId id="703" r:id="rId22"/>
    <p:sldId id="704" r:id="rId23"/>
    <p:sldId id="706" r:id="rId24"/>
    <p:sldId id="416" r:id="rId25"/>
    <p:sldId id="417" r:id="rId26"/>
    <p:sldId id="258" r:id="rId27"/>
    <p:sldId id="2205" r:id="rId28"/>
    <p:sldId id="2206" r:id="rId29"/>
    <p:sldId id="2207" r:id="rId30"/>
    <p:sldId id="469" r:id="rId31"/>
    <p:sldId id="299" r:id="rId32"/>
    <p:sldId id="266" r:id="rId33"/>
    <p:sldId id="261" r:id="rId34"/>
    <p:sldId id="267" r:id="rId35"/>
    <p:sldId id="264" r:id="rId36"/>
    <p:sldId id="2195" r:id="rId37"/>
    <p:sldId id="273" r:id="rId38"/>
    <p:sldId id="220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873682456359631E-2"/>
          <c:y val="4.1359733662405807E-2"/>
          <c:w val="0.92104882722992965"/>
          <c:h val="0.850011449247768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359-4D09-91B8-687738E0F8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359-4D09-91B8-687738E0F8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C359-4D09-91B8-687738E0F88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C359-4D09-91B8-687738E0F88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C359-4D09-91B8-687738E0F88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59-4D09-91B8-687738E0F88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59-4D09-91B8-687738E0F88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59-4D09-91B8-687738E0F88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59-4D09-91B8-687738E0F88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59-4D09-91B8-687738E0F88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59-4D09-91B8-687738E0F8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50</c:v>
                </c:pt>
                <c:pt idx="2">
                  <c:v>80</c:v>
                </c:pt>
                <c:pt idx="3">
                  <c:v>100</c:v>
                </c:pt>
                <c:pt idx="4">
                  <c:v>80</c:v>
                </c:pt>
                <c:pt idx="5">
                  <c:v>50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B-C359-4D09-91B8-687738E0F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shape val="pyramid"/>
        <c:axId val="225540080"/>
        <c:axId val="225540640"/>
        <c:axId val="0"/>
      </c:bar3DChart>
      <c:catAx>
        <c:axId val="225540080"/>
        <c:scaling>
          <c:orientation val="minMax"/>
        </c:scaling>
        <c:delete val="0"/>
        <c:axPos val="b"/>
        <c:numFmt formatCode="General" sourceLinked="0"/>
        <c:majorTickMark val="in"/>
        <c:minorTickMark val="in"/>
        <c:tickLblPos val="nextTo"/>
        <c:spPr>
          <a:noFill/>
        </c:spPr>
        <c:crossAx val="225540640"/>
        <c:crosses val="autoZero"/>
        <c:auto val="0"/>
        <c:lblAlgn val="ctr"/>
        <c:lblOffset val="100"/>
        <c:noMultiLvlLbl val="0"/>
      </c:catAx>
      <c:valAx>
        <c:axId val="225540640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85000"/>
                  <a:alpha val="48000"/>
                </a:prstClr>
              </a:solidFill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22554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2777777777777"/>
          <c:y val="3.2608695652173912E-2"/>
          <c:w val="0.71250000000000002"/>
          <c:h val="0.9293478260869565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67-433B-BE52-FF0C39AECD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67-433B-BE52-FF0C39AECD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67-433B-BE52-FF0C39AECD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67-433B-BE52-FF0C39AECD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67-433B-BE52-FF0C39AECD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67-433B-BE52-FF0C39AECDA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67-433B-BE52-FF0C39AEC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58955-C795-4BB3-8800-0032B2F21C57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0591F-C087-467C-BDDD-2E08C19D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7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1">
            <a:extLst>
              <a:ext uri="{FF2B5EF4-FFF2-40B4-BE49-F238E27FC236}">
                <a16:creationId xmlns:a16="http://schemas.microsoft.com/office/drawing/2014/main" id="{73A0626B-DDCD-AD45-AA37-0F6E2AD5E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Text Box 2">
            <a:extLst>
              <a:ext uri="{FF2B5EF4-FFF2-40B4-BE49-F238E27FC236}">
                <a16:creationId xmlns:a16="http://schemas.microsoft.com/office/drawing/2014/main" id="{CC2850AE-2019-EF47-8517-29CE5DF06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38457F-4EBE-6CFB-B091-42EE444570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KPKM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93E3F94-6679-CA1A-CDA1-4DE106F06F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KPKM TEMPLATE</a:t>
            </a:r>
          </a:p>
        </p:txBody>
      </p:sp>
    </p:spTree>
    <p:extLst>
      <p:ext uri="{BB962C8B-B14F-4D97-AF65-F5344CB8AC3E}">
        <p14:creationId xmlns:p14="http://schemas.microsoft.com/office/powerpoint/2010/main" val="1302837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E11444E-CD0D-EA08-8890-849885E797B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KPKM TEMPLATE</a:t>
            </a:r>
          </a:p>
        </p:txBody>
      </p:sp>
    </p:spTree>
    <p:extLst>
      <p:ext uri="{BB962C8B-B14F-4D97-AF65-F5344CB8AC3E}">
        <p14:creationId xmlns:p14="http://schemas.microsoft.com/office/powerpoint/2010/main" val="228784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92929026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92929026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10ACAD-EEDF-1183-D617-1C4380879F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KPKM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9026751953_0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9026751953_0_1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ECDA6F-9413-9759-68FA-4511507DC6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KPKM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e8b782381_0_1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e8b782381_0_1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7231DE-DA05-DC28-E736-95428C6CD3A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KPKM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8e8b782381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8e8b782381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B27C6-25ED-7B7D-1EC8-34B286A14B3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KPKM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F2E4-936F-AA2F-A231-5074AA798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DCD63-01E8-3565-A9A6-20DBB3F44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46B09-8278-E0BF-2C95-31885B58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043-8EC1-4FE1-A1C2-10E26B031AA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ECEB-FF3C-C7CA-2F36-66993ABC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85BAB-B6A3-6A46-8EB2-C3E9B30F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B27-770C-4B76-9FA7-A0EF4F5F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9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5F69-ADFD-F993-CE30-97EF43F2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5A1C4-254A-EFFA-4F88-3DCA1C279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C2545-25DD-D4FC-C6A7-58B13B36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043-8EC1-4FE1-A1C2-10E26B031AA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2205A-02AD-8757-5823-AD9558F8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A663-92D1-EBF8-D5AE-6D9CE7D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B27-770C-4B76-9FA7-A0EF4F5F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6F8099-4A48-A48A-A49C-56C7830B4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7BC51-DA45-2A77-FF43-73B4798B4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07877-EA11-522F-E630-3754C088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043-8EC1-4FE1-A1C2-10E26B031AA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A82B9-29C0-6438-266C-DAA6F9E0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2DA54-D61F-9121-687E-843390E8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B27-770C-4B76-9FA7-A0EF4F5F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928E-2153-42D9-81E5-AB23837C1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48D02-6396-48C9-A804-9F064E022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B0DE9-9ECF-4881-BC25-7571E675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29C-2F64-4A7E-A189-FC2593FED488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DF9FE-88FA-4848-A75E-27326332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AA549-BA41-4EFC-ACBA-752E2AEA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40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6549-F3AF-4ACD-BA40-23F8B8FE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B2D2-3AED-4261-9DCB-188D867F7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E5079-4575-4E3C-B89C-CF09F2843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29C-2F64-4A7E-A189-FC2593FED488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3BF3-593A-428A-B7CA-835C9357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E3593-8550-4C17-9DA5-4A3BBD30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124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490C-A853-425E-9F7A-75287AE9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0DE3B-7C62-4E01-8426-AA2C0D3F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9369C-D7F4-499E-B385-6924CFE4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29C-2F64-4A7E-A189-FC2593FED488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02ED4-B656-459C-899A-BDD254C2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223B8-1147-4CBB-B004-7540CF22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3334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7DE5-9E1E-4B93-A160-2A917C51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AF86B-E201-414B-B1EB-85C77F797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A7DA7-A18B-47F6-B0B8-7B255E35B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AF66A-6768-4BE6-A3D4-02CBB22F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29C-2F64-4A7E-A189-FC2593FED488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6E282-0729-44C0-A06A-8EFC5929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7CB21-7249-481D-8978-C3E14131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0583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8196-76CE-4130-A994-F64DE80F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36E4C-47DF-4C4E-865B-625A2F623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77487-E9C5-4089-8B13-ABA2DF5DE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B98EA-58ED-4BDE-9EC4-104F63AB1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224F83-70AD-4CE7-A749-B99565B6C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1CE94-4C90-49F7-87F6-363176F4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29C-2F64-4A7E-A189-FC2593FED488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CD6E6-4E07-4895-B40D-FE721D02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27FBD-F66A-4871-B4E4-B2EFA727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82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21F9-12B5-404E-B333-6ABF2726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ECC08-35BA-4392-BEBB-BFAB488A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29C-2F64-4A7E-A189-FC2593FED488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013B3-3C7F-4E8D-8638-DEC55A7F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6A77B-3840-40CE-8577-04840217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4359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ED067-4D94-477F-A07D-1B0EC43D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29C-2F64-4A7E-A189-FC2593FED488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2A4ED-0C98-4475-9C06-AD916F71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D6E3D-10BB-49CF-A63D-A365A6EB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9727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6B3E-B52F-4879-AC7A-A291F3A1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BFA2-C1ED-44E4-8C46-7FFEE35C1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AFAF7-1380-4CF3-B027-4A61F4425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4867-64A6-47C4-AF43-86900099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29C-2F64-4A7E-A189-FC2593FED488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3DBD5-7188-4307-92E8-E87BA554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6C532-05DB-4B89-94B5-EBBA0EA3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83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896C-E511-2B9E-3B22-570935FF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2890A-7E9E-06D8-8206-C2C650CAF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6E691-7022-A760-3C29-668EB267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043-8EC1-4FE1-A1C2-10E26B031AA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DE1E3-0BDF-7C0F-5120-90FC934D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B849-4828-F96D-DE55-30EC494F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B27-770C-4B76-9FA7-A0EF4F5F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1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92EB-6068-431B-9583-E4D80E8D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A0F6E-7219-4D57-8FB7-8BB28A60F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D0F8D-5A65-4F2B-8DBB-EE65A5D1E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3982F-6745-430F-B8C4-023C061C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29C-2F64-4A7E-A189-FC2593FED488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6CEF4-B032-4307-8D69-DC05DB6C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44498-5EEB-47DB-90C1-71F5A79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82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0E65-76CC-4A40-958E-839C4F6F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B1202-E766-46A9-8377-1F09BE2D9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F9D64-4BFB-43CA-B68F-394101B8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29C-2F64-4A7E-A189-FC2593FED488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D0A3C-0552-4B74-B9D2-DC81918A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9AACE-DCC2-4870-B83A-30B8A542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193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47F9D-70E0-4113-9C37-046431757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74D4F-3332-4902-B6E7-09BC923AC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3085F-AD3A-4465-90C1-0416AB1B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29C-2F64-4A7E-A189-FC2593FED488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88D36-6B5A-4C6C-B284-2CFE7BEE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C20F7-4B69-42D0-A31B-3A91C368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773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4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1004" indent="0" algn="ctr">
              <a:buNone/>
              <a:defRPr sz="1667"/>
            </a:lvl2pPr>
            <a:lvl3pPr marL="762008" indent="0" algn="ctr">
              <a:buNone/>
              <a:defRPr sz="1500"/>
            </a:lvl3pPr>
            <a:lvl4pPr marL="1143011" indent="0" algn="ctr">
              <a:buNone/>
              <a:defRPr sz="1333"/>
            </a:lvl4pPr>
            <a:lvl5pPr marL="1524016" indent="0" algn="ctr">
              <a:buNone/>
              <a:defRPr sz="1333"/>
            </a:lvl5pPr>
            <a:lvl6pPr marL="1905019" indent="0" algn="ctr">
              <a:buNone/>
              <a:defRPr sz="1333"/>
            </a:lvl6pPr>
            <a:lvl7pPr marL="2286024" indent="0" algn="ctr">
              <a:buNone/>
              <a:defRPr sz="1333"/>
            </a:lvl7pPr>
            <a:lvl8pPr marL="2667027" indent="0" algn="ctr">
              <a:buNone/>
              <a:defRPr sz="1333"/>
            </a:lvl8pPr>
            <a:lvl9pPr marL="3048030" indent="0" algn="ctr">
              <a:buNone/>
              <a:defRPr sz="1333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8408D3-9E96-5B43-B654-294AA4E66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62580-D3A7-5542-9CB1-182B2439FF9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F02DF4-4C3A-9C41-92E7-472FB4C6254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042-67AD-6645-A869-99F962E9B7E7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315585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3D029E-1587-444E-ABD5-E4B9776C6D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E6DB23-4399-1A4B-9F65-05CDE8B6935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AB662-1475-3B41-AF7B-4F9489008D6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483B-82EB-1543-AC76-FAB2FDAC52CC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3890335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1004" indent="0">
              <a:buNone/>
              <a:defRPr sz="1667"/>
            </a:lvl2pPr>
            <a:lvl3pPr marL="762008" indent="0">
              <a:buNone/>
              <a:defRPr sz="1500"/>
            </a:lvl3pPr>
            <a:lvl4pPr marL="1143011" indent="0">
              <a:buNone/>
              <a:defRPr sz="1333"/>
            </a:lvl4pPr>
            <a:lvl5pPr marL="1524016" indent="0">
              <a:buNone/>
              <a:defRPr sz="1333"/>
            </a:lvl5pPr>
            <a:lvl6pPr marL="1905019" indent="0">
              <a:buNone/>
              <a:defRPr sz="1333"/>
            </a:lvl6pPr>
            <a:lvl7pPr marL="2286024" indent="0">
              <a:buNone/>
              <a:defRPr sz="1333"/>
            </a:lvl7pPr>
            <a:lvl8pPr marL="2667027" indent="0">
              <a:buNone/>
              <a:defRPr sz="1333"/>
            </a:lvl8pPr>
            <a:lvl9pPr marL="3048030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A8548A-09C8-0F47-A146-3579DD2AB7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DC024-A558-BD4E-88F9-0E6008D10C2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9D8CEE-2BF1-9A49-94B6-EE984329C8A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56FC7-F2F1-5147-8F31-02B1BBAF353D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2228405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6" y="1604699"/>
            <a:ext cx="5421313" cy="452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8179" y="1604699"/>
            <a:ext cx="5422635" cy="452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49E930-5684-7B42-9579-CF420B9723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5770F06-A5E4-B444-9971-9D038731F2D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F56955-7F83-F148-BA64-A2ABE18B3A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EA680-C0C0-D142-A524-5FDCACDA17C2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693436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6"/>
            <a:ext cx="105158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8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4" indent="0">
              <a:buNone/>
              <a:defRPr sz="1667" b="1"/>
            </a:lvl2pPr>
            <a:lvl3pPr marL="762008" indent="0">
              <a:buNone/>
              <a:defRPr sz="1500" b="1"/>
            </a:lvl3pPr>
            <a:lvl4pPr marL="1143011" indent="0">
              <a:buNone/>
              <a:defRPr sz="1333" b="1"/>
            </a:lvl4pPr>
            <a:lvl5pPr marL="1524016" indent="0">
              <a:buNone/>
              <a:defRPr sz="1333" b="1"/>
            </a:lvl5pPr>
            <a:lvl6pPr marL="1905019" indent="0">
              <a:buNone/>
              <a:defRPr sz="1333" b="1"/>
            </a:lvl6pPr>
            <a:lvl7pPr marL="2286024" indent="0">
              <a:buNone/>
              <a:defRPr sz="1333" b="1"/>
            </a:lvl7pPr>
            <a:lvl8pPr marL="2667027" indent="0">
              <a:buNone/>
              <a:defRPr sz="1333" b="1"/>
            </a:lvl8pPr>
            <a:lvl9pPr marL="3048030" indent="0">
              <a:buNone/>
              <a:defRPr sz="13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5"/>
            <a:ext cx="5158052" cy="36843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8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4" indent="0">
              <a:buNone/>
              <a:defRPr sz="1667" b="1"/>
            </a:lvl2pPr>
            <a:lvl3pPr marL="762008" indent="0">
              <a:buNone/>
              <a:defRPr sz="1500" b="1"/>
            </a:lvl3pPr>
            <a:lvl4pPr marL="1143011" indent="0">
              <a:buNone/>
              <a:defRPr sz="1333" b="1"/>
            </a:lvl4pPr>
            <a:lvl5pPr marL="1524016" indent="0">
              <a:buNone/>
              <a:defRPr sz="1333" b="1"/>
            </a:lvl5pPr>
            <a:lvl6pPr marL="1905019" indent="0">
              <a:buNone/>
              <a:defRPr sz="1333" b="1"/>
            </a:lvl6pPr>
            <a:lvl7pPr marL="2286024" indent="0">
              <a:buNone/>
              <a:defRPr sz="1333" b="1"/>
            </a:lvl7pPr>
            <a:lvl8pPr marL="2667027" indent="0">
              <a:buNone/>
              <a:defRPr sz="1333" b="1"/>
            </a:lvl8pPr>
            <a:lvl9pPr marL="3048030" indent="0">
              <a:buNone/>
              <a:defRPr sz="13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5"/>
            <a:ext cx="5183188" cy="36843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1760C2E-AD41-D54F-A957-94209C8EBA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A81D27C-400A-E846-B563-4F48D73EF38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69DD2C8-6D5C-BF4F-88FB-A98A351978B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E69B-CD1C-124B-864F-FC41131E2F86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2325590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61AFCAD-3A7F-034B-A3B6-DAF56E9747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F10BA3-D39E-EC47-9654-5AA3D34D140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14BD5A-F27B-234D-B7C1-9B18AD6B6B5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48C3B-D6F6-1A4B-9E7B-842A61DBEAD6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3305051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504DF23-46E2-EB45-9411-3669F6C070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4AECF-1C8F-CE49-939B-8EFB6A8D3E9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BF7C1E-37B8-5942-8C4A-DF1A8F4F6AC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D0B7E-0E03-104D-BBD7-B24238E6450A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170876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68CB-5805-B11F-3ADA-A20609BD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5ACDF-5134-F471-A5F1-F6EFBCED5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B6B2E-138D-7979-6C52-BDBC9370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043-8EC1-4FE1-A1C2-10E26B031AA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3BAB1-56A8-B379-4052-F32131AE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BCA88-BF50-6542-6EF1-CA2DA63E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B27-770C-4B76-9FA7-A0EF4F5F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0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30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6897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7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1004" indent="0">
              <a:buNone/>
              <a:defRPr sz="1167"/>
            </a:lvl2pPr>
            <a:lvl3pPr marL="762008" indent="0">
              <a:buNone/>
              <a:defRPr sz="1000"/>
            </a:lvl3pPr>
            <a:lvl4pPr marL="1143011" indent="0">
              <a:buNone/>
              <a:defRPr sz="833"/>
            </a:lvl4pPr>
            <a:lvl5pPr marL="1524016" indent="0">
              <a:buNone/>
              <a:defRPr sz="833"/>
            </a:lvl5pPr>
            <a:lvl6pPr marL="1905019" indent="0">
              <a:buNone/>
              <a:defRPr sz="833"/>
            </a:lvl6pPr>
            <a:lvl7pPr marL="2286024" indent="0">
              <a:buNone/>
              <a:defRPr sz="833"/>
            </a:lvl7pPr>
            <a:lvl8pPr marL="2667027" indent="0">
              <a:buNone/>
              <a:defRPr sz="833"/>
            </a:lvl8pPr>
            <a:lvl9pPr marL="3048030" indent="0">
              <a:buNone/>
              <a:defRPr sz="8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25D0A04-2403-AA48-B31E-4F546F3256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52087C0-E059-954D-BFCB-1A8953FAFB2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3E77FDE-8284-9242-A15B-5BED234C549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0E00D-53FB-224A-9A22-C8BDE6298F2C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1191320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30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6897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1004" indent="0">
              <a:buNone/>
              <a:defRPr sz="2333"/>
            </a:lvl2pPr>
            <a:lvl3pPr marL="762008" indent="0">
              <a:buNone/>
              <a:defRPr sz="2000"/>
            </a:lvl3pPr>
            <a:lvl4pPr marL="1143011" indent="0">
              <a:buNone/>
              <a:defRPr sz="1667"/>
            </a:lvl4pPr>
            <a:lvl5pPr marL="1524016" indent="0">
              <a:buNone/>
              <a:defRPr sz="1667"/>
            </a:lvl5pPr>
            <a:lvl6pPr marL="1905019" indent="0">
              <a:buNone/>
              <a:defRPr sz="1667"/>
            </a:lvl6pPr>
            <a:lvl7pPr marL="2286024" indent="0">
              <a:buNone/>
              <a:defRPr sz="1667"/>
            </a:lvl7pPr>
            <a:lvl8pPr marL="2667027" indent="0">
              <a:buNone/>
              <a:defRPr sz="1667"/>
            </a:lvl8pPr>
            <a:lvl9pPr marL="3048030" indent="0">
              <a:buNone/>
              <a:defRPr sz="1667"/>
            </a:lvl9pPr>
          </a:lstStyle>
          <a:p>
            <a:pPr lvl="0"/>
            <a:endParaRPr lang="en-U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7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1004" indent="0">
              <a:buNone/>
              <a:defRPr sz="1167"/>
            </a:lvl2pPr>
            <a:lvl3pPr marL="762008" indent="0">
              <a:buNone/>
              <a:defRPr sz="1000"/>
            </a:lvl3pPr>
            <a:lvl4pPr marL="1143011" indent="0">
              <a:buNone/>
              <a:defRPr sz="833"/>
            </a:lvl4pPr>
            <a:lvl5pPr marL="1524016" indent="0">
              <a:buNone/>
              <a:defRPr sz="833"/>
            </a:lvl5pPr>
            <a:lvl6pPr marL="1905019" indent="0">
              <a:buNone/>
              <a:defRPr sz="833"/>
            </a:lvl6pPr>
            <a:lvl7pPr marL="2286024" indent="0">
              <a:buNone/>
              <a:defRPr sz="833"/>
            </a:lvl7pPr>
            <a:lvl8pPr marL="2667027" indent="0">
              <a:buNone/>
              <a:defRPr sz="833"/>
            </a:lvl8pPr>
            <a:lvl9pPr marL="3048030" indent="0">
              <a:buNone/>
              <a:defRPr sz="8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0747C5-3577-0544-811E-52FD901ABEF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63DA084-8AF6-C841-B325-69322A389D0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15B4F90-1271-2D47-BC15-3077FC0D4E7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B671-7C7C-9E47-ABC8-69DAB557261E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2305118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19F132-9637-254B-A7A4-0A717ECBB55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FD509-5C3E-F145-9792-C548CD29AE0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40A41-EED0-6646-BED8-D3A84073ED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53AE-5A66-1F48-85CE-A7A56FDFF45E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84832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408" y="273846"/>
            <a:ext cx="2742406" cy="585522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3846"/>
            <a:ext cx="8101542" cy="58552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B67738-F4D1-554E-B96C-601F141C09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1B111-F5D4-7441-928C-26C3A7FAC7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17B778-BD89-5046-B056-46D04E0A4EC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1851B-6411-7F4A-A422-56ADD4964546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586263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3845"/>
            <a:ext cx="10970948" cy="114432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428EA0-31DF-DC4A-83B9-6B751C9610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CC0F4A-DFB0-DB4B-95EE-87D643F81B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47D35-A3C0-ED41-A84F-8820B00FD02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DC41D-9AAC-C741-921E-2D9A318A674D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781813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23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2F4B3BAC-5B86-45BF-8BB6-9982B844F7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8279" y="5418134"/>
            <a:ext cx="2074545" cy="8588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 tempor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12A06642-8501-40D2-A279-4D20BAB08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8279" y="5035548"/>
            <a:ext cx="2226947" cy="541338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03</a:t>
            </a:r>
            <a:endParaRPr lang="ru-RU" dirty="0"/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7B2CA368-333A-4D58-82F0-6465302503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1554" y="3433362"/>
            <a:ext cx="2074545" cy="8588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 tempor</a:t>
            </a:r>
          </a:p>
        </p:txBody>
      </p:sp>
      <p:sp>
        <p:nvSpPr>
          <p:cNvPr id="5" name="Text Placeholder 36">
            <a:extLst>
              <a:ext uri="{FF2B5EF4-FFF2-40B4-BE49-F238E27FC236}">
                <a16:creationId xmlns:a16="http://schemas.microsoft.com/office/drawing/2014/main" id="{577E5985-7458-4074-AC55-2E378B3AD3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1554" y="3050776"/>
            <a:ext cx="2322197" cy="541338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</a:t>
            </a:r>
            <a:r>
              <a:rPr lang="ru-RU" dirty="0"/>
              <a:t>2</a:t>
            </a:r>
          </a:p>
        </p:txBody>
      </p:sp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E005AEE6-7749-477A-A198-03F474F386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8279" y="1405336"/>
            <a:ext cx="2074545" cy="8588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 tempor</a:t>
            </a:r>
          </a:p>
        </p:txBody>
      </p:sp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C63C5FF4-F893-4099-AF55-B6E314ABC5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78279" y="1022750"/>
            <a:ext cx="2322197" cy="541338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01</a:t>
            </a:r>
            <a:endParaRPr lang="ru-RU" dirty="0"/>
          </a:p>
        </p:txBody>
      </p: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465EDFFE-C40C-4CED-99A5-3A0414A64B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8300" y="3112688"/>
            <a:ext cx="1889441" cy="541338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</a:t>
            </a:r>
            <a:r>
              <a:rPr lang="ru-RU" dirty="0"/>
              <a:t>5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3F45087C-6B9D-4867-A62A-41EA502BA4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2125" y="3507973"/>
            <a:ext cx="1765616" cy="793752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</a:t>
            </a:r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E69B3A48-301B-401F-8201-7241BB86A8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8725" y="1022750"/>
            <a:ext cx="1889441" cy="541338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</a:t>
            </a:r>
            <a:r>
              <a:rPr lang="ru-RU" dirty="0"/>
              <a:t>4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CD7929F6-85C6-41D6-B59A-6DA384B2FE8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72550" y="1418036"/>
            <a:ext cx="1765616" cy="793752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5ECA8C8E-27C2-4C79-8930-D6A2466832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8725" y="5087938"/>
            <a:ext cx="1889441" cy="541338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06</a:t>
            </a:r>
            <a:endParaRPr lang="ru-RU" dirty="0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43032FF1-4C07-41D3-AD33-365EFA3C72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72550" y="5483224"/>
            <a:ext cx="1765616" cy="793752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</a:t>
            </a:r>
          </a:p>
        </p:txBody>
      </p:sp>
    </p:spTree>
    <p:extLst>
      <p:ext uri="{BB962C8B-B14F-4D97-AF65-F5344CB8AC3E}">
        <p14:creationId xmlns:p14="http://schemas.microsoft.com/office/powerpoint/2010/main" val="183110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8583-111C-4F36-90B1-7D21CB2F9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6ECE0-BE68-4A96-AC57-04812128C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ED1AF-27FE-4165-A889-973C1952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D6B-9295-40CC-8AF7-ED06F8FB91E1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AD078-F30B-4ECC-BC80-701DA57B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382AC-A48A-41D6-AA43-4FFB4E15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AC95-081F-4509-9AF2-7CB4A609E9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41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7CCC-D433-4EAF-A29B-D316FA45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1184C-0E65-4835-98A1-765D5A1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8936-442A-457A-B55F-6BEDC280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D6B-9295-40CC-8AF7-ED06F8FB91E1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FBC4A-0576-4402-85A2-CC3408CF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7831-22DA-48A6-9160-44A304AE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AC95-081F-4509-9AF2-7CB4A609E9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3897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78E9-4805-4B67-978A-5C6B9258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2853-AB13-4873-AB81-B7A754A44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2EC41-04E4-4213-8E37-61C6300BD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19589-BCD2-452C-8464-04C47F9C8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D6B-9295-40CC-8AF7-ED06F8FB91E1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B92AC-6C72-49C5-AE6A-665C7671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D9408-ECFD-43EC-8214-E944202F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AC95-081F-4509-9AF2-7CB4A609E9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36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F56F-10D2-E674-7E6E-ED7D6EC3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6A00-329D-5283-134B-299FD3060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4E29E-03AB-1FCA-4CF8-0C802BF1E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6D3F3-4FCE-CFD5-CFE1-0CE69392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043-8EC1-4FE1-A1C2-10E26B031AA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E73EA-F709-B06D-09A7-584AABDD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CAF0C-B403-1284-DC59-E74DCAAD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B27-770C-4B76-9FA7-A0EF4F5F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5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BB73-E6AA-44CD-91DF-60C9EFE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BEE25-45A3-46A0-BDDF-6BFAD020B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7E87A-0273-434D-BD2D-39AB23AD3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3CD1A-CB2F-4780-AE05-0A1E43655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98495-1CE5-49A9-811D-73F86D007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C1FD8-483F-45C9-83EA-B4ABA937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D6B-9295-40CC-8AF7-ED06F8FB91E1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CAE73-87A9-4FC0-8B8F-CC43583D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4ACB1-22C9-4930-9164-37252674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AC95-081F-4509-9AF2-7CB4A609E9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6157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9CC1-70E7-4EF7-BC02-19B9FF0A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FEC02-6A54-44BC-BBEC-3B2E712AE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D6B-9295-40CC-8AF7-ED06F8FB91E1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F1368-D819-487C-AE34-5BF461C6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88C9A-D170-4D2E-8F95-DC85AC45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AC95-081F-4509-9AF2-7CB4A609E9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2911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544B2-2A86-4AA2-891E-96236C49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D6B-9295-40CC-8AF7-ED06F8FB91E1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19CC5-C1B5-4599-953A-2DEC7A8F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3EBA5-814C-468D-8FDF-E8701F67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AC95-081F-4509-9AF2-7CB4A609E9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4910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3B0D-D207-494F-90A8-6C22ADF0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4AFF5-1308-49C2-BC7B-4F4148049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B8E56-4F45-42BE-8888-96343C3D9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C0F53-35A3-42D1-9340-7B7C0925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D6B-9295-40CC-8AF7-ED06F8FB91E1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55894-F17E-4256-A3AE-2EC123F1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A3872-F509-435E-B2FC-5C696F00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AC95-081F-4509-9AF2-7CB4A609E9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9240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EF8D-F3E2-46DE-A8FD-4F0652FD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04879-5E82-4DC3-9735-C26C79E52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82E73-C081-4EA0-AD24-445302822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06A2B-A90E-4CFE-9106-71CEF06D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D6B-9295-40CC-8AF7-ED06F8FB91E1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E3BE-28E8-4338-99D8-9D668CDE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1AB83-986B-45FA-BF0A-70A57F41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AC95-081F-4509-9AF2-7CB4A609E9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0577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46BC-BAEA-44D3-8472-8DDEA276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1A7A-205D-4753-88B6-DB987B8D8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BD087-3766-4A4E-A786-D39FFF3C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D6B-9295-40CC-8AF7-ED06F8FB91E1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52570-D65B-4CFF-9AFD-163F6D2A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6214-E965-4915-BF55-68618C06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AC95-081F-4509-9AF2-7CB4A609E9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6636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85DF8-F186-4F7D-AC89-BA45598AA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229D4-0913-4463-BE57-521CCA150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C38C-210A-4944-92D9-5265C7AD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DD6B-9295-40CC-8AF7-ED06F8FB91E1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0220F-179D-41BA-A5F6-EAA23D1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71D93-244E-4F06-89FE-162849C3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AC95-081F-4509-9AF2-7CB4A609E9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45981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-M0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08799" y="1178428"/>
            <a:ext cx="475702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3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908799" y="455088"/>
            <a:ext cx="4757020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1345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-M0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411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-M0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8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3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34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5FA1-551B-1227-89AB-02E753A6C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A2A71-40D2-A456-BCEA-93B31DD1C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3C1F8-E73D-3496-A051-CB216F77A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74BAC-3C91-F91D-6A64-4AB7F0C2E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D420B-A90E-756E-E82A-1C2986F7F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99C59-C920-B592-E1C4-247C7BCE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043-8EC1-4FE1-A1C2-10E26B031AA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A9F9C3-FAAA-41FA-9319-475F0140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77A04-B78D-DE4E-7368-7AB3D83C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B27-770C-4B76-9FA7-A0EF4F5F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56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ck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8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3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604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k_V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289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F_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231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F_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8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3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8248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-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884975"/>
            <a:ext cx="11157817" cy="1995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3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508002" y="382773"/>
            <a:ext cx="11157817" cy="4455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3571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-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699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-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508002" y="382773"/>
            <a:ext cx="11157817" cy="4455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959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-S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884975"/>
            <a:ext cx="11157817" cy="1995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3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508002" y="382773"/>
            <a:ext cx="11157817" cy="4455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9124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670B-9F94-49B6-B852-0A824D9CD37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23E-C280-4A5F-AECD-F319C29ED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02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670B-9F94-49B6-B852-0A824D9CD37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23E-C280-4A5F-AECD-F319C29ED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8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A43C-A3FD-83D1-F153-2AEEFD8F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2FAB0-1E71-ECA1-DE78-1A3A6686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043-8EC1-4FE1-A1C2-10E26B031AA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6A0D9-1DB2-86CB-6A8F-BF357694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146A5-1F45-B8E2-12D0-45F9AB90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B27-770C-4B76-9FA7-A0EF4F5F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11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670B-9F94-49B6-B852-0A824D9CD37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23E-C280-4A5F-AECD-F319C29ED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61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670B-9F94-49B6-B852-0A824D9CD37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23E-C280-4A5F-AECD-F319C29ED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14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670B-9F94-49B6-B852-0A824D9CD37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23E-C280-4A5F-AECD-F319C29ED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9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670B-9F94-49B6-B852-0A824D9CD37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23E-C280-4A5F-AECD-F319C29ED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07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670B-9F94-49B6-B852-0A824D9CD37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23E-C280-4A5F-AECD-F319C29ED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9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670B-9F94-49B6-B852-0A824D9CD37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23E-C280-4A5F-AECD-F319C29ED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70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670B-9F94-49B6-B852-0A824D9CD37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23E-C280-4A5F-AECD-F319C29ED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14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670B-9F94-49B6-B852-0A824D9CD37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23E-C280-4A5F-AECD-F319C29ED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04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670B-9F94-49B6-B852-0A824D9CD37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323E-C280-4A5F-AECD-F319C29ED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930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24496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E26CB-B56A-DF24-AE4B-53AE9438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043-8EC1-4FE1-A1C2-10E26B031AA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74A17-D61C-BA0B-F378-FB58E480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6BBB3-9DA3-EF20-823C-A350B24E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B27-770C-4B76-9FA7-A0EF4F5F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03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657230" y="195322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132998" y="195322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91945" y="195322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067712" y="195322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43480" y="195322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657230" y="342900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32998" y="342900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591945" y="342900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7712" y="342900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543480" y="342900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75997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657230" y="195322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132998" y="195322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91945" y="195322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067712" y="195322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43480" y="195322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657230" y="342900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32998" y="342900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591945" y="342900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7712" y="342900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543480" y="3429001"/>
            <a:ext cx="1223963" cy="12239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7913925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50209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33533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95313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85548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55444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4685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9738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110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0C05-B113-FA95-A3BA-91C58230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832D4-7A48-1213-DDAE-1489C9F5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3BF40-FC58-F097-6EE6-8BED311A7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8C366-D4DB-AA67-1777-29EF137E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043-8EC1-4FE1-A1C2-10E26B031AA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3CECB-6B45-8174-A7BF-011B6EF4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41489-90FD-1B41-A19C-95D97315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B27-770C-4B76-9FA7-A0EF4F5F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33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31160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0020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46171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663200" y="1707067"/>
            <a:ext cx="4582000" cy="28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84800" y="4593467"/>
            <a:ext cx="5260400" cy="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9566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73471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331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53783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40714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12477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791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81FF-66C1-FED9-0E4A-E524DA344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2F061-C45A-811E-ADA2-944A8AF94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95CF6-7D73-DDEA-10A6-F5CF14AFD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72EE8-C170-275D-79D5-F0BDEA76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B043-8EC1-4FE1-A1C2-10E26B031AA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1A981-362E-0038-A4F7-4037FF92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1E746-CC4F-2E52-9DB6-4C36E711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B27-770C-4B76-9FA7-A0EF4F5F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535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51191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0516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75220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31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994E2-9712-E18D-EF2D-FCB112CB3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CA283-E6EE-AFA3-777C-6BB88C203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03167-B115-DF24-19C6-0E03B29B4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6B043-8EC1-4FE1-A1C2-10E26B031AA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6ECE7-75F6-3963-0578-92C7B3E77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56261-78EA-C641-BD70-939232012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CB27-770C-4B76-9FA7-A0EF4F5F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13132" y="6248401"/>
            <a:ext cx="367088" cy="353943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ctr"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85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ransition spd="med"/>
  <p:txStyles>
    <p:titleStyle>
      <a:lvl1pPr marL="0" marR="0" indent="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228611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457223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685834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914446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272D30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titleStyle>
    <p:bodyStyle>
      <a:lvl1pPr marL="0" marR="0" indent="0" algn="l" defTabSz="412771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412771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412771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412771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412771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5pPr>
      <a:lvl6pPr marL="1282764" marR="0" indent="-139707" algn="l" defTabSz="412771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6pPr>
      <a:lvl7pPr marL="1511376" marR="0" indent="-139707" algn="l" defTabSz="412771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7pPr>
      <a:lvl8pPr marL="1739987" marR="0" indent="-139707" algn="l" defTabSz="412771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8pPr>
      <a:lvl9pPr marL="1968598" marR="0" indent="-139707" algn="l" defTabSz="412771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9B9A9C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ctr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114306" algn="ctr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611" algn="ctr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917" algn="ctr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223" algn="ctr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57" algn="ctr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69" algn="ctr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80" algn="ctr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91" algn="ctr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64482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978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7">
          <p15:clr>
            <a:srgbClr val="EA4335"/>
          </p15:clr>
        </p15:guide>
        <p15:guide id="4" pos="5313">
          <p15:clr>
            <a:srgbClr val="EA4335"/>
          </p15:clr>
        </p15:guide>
        <p15:guide id="5" orient="horz" pos="338">
          <p15:clr>
            <a:srgbClr val="EA4335"/>
          </p15:clr>
        </p15:guide>
        <p15:guide id="6" orient="horz" pos="29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F9F7A-05D2-483F-A391-50DADE99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584B3-2C23-41BE-9DF8-1CAC188A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2DFCE-D57C-4A3B-B7EC-88E0BDEF5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929C-2F64-4A7E-A189-FC2593FED488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7CE8B-F3B1-4816-91AA-454C0EE84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9A0F2-71BA-4E76-A2C7-8D2468567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21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1180064-5BDE-D24B-8720-F93066E67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3845"/>
            <a:ext cx="10970948" cy="114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A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256236F-2CBA-E749-B526-56D2AD258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4699"/>
            <a:ext cx="1097094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08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A"/>
              <a:t>Click to edit the outline text format</a:t>
            </a:r>
          </a:p>
          <a:p>
            <a:pPr lvl="1"/>
            <a:r>
              <a:rPr lang="en-GB" altLang="en-UA"/>
              <a:t>Second Outline Level</a:t>
            </a:r>
          </a:p>
          <a:p>
            <a:pPr lvl="2"/>
            <a:r>
              <a:rPr lang="en-GB" altLang="en-UA"/>
              <a:t>Third Outline Level</a:t>
            </a:r>
          </a:p>
          <a:p>
            <a:pPr lvl="3"/>
            <a:r>
              <a:rPr lang="en-GB" altLang="en-UA"/>
              <a:t>Fourth Outline Level</a:t>
            </a:r>
          </a:p>
          <a:p>
            <a:pPr lvl="4"/>
            <a:r>
              <a:rPr lang="en-GB" altLang="en-UA"/>
              <a:t>Fifth Outline Level</a:t>
            </a:r>
          </a:p>
          <a:p>
            <a:pPr lvl="4"/>
            <a:r>
              <a:rPr lang="en-GB" altLang="en-UA"/>
              <a:t>Sixth Outline Level</a:t>
            </a:r>
          </a:p>
          <a:p>
            <a:pPr lvl="4"/>
            <a:r>
              <a:rPr lang="en-GB" altLang="en-UA"/>
              <a:t>Seventh Outline Level</a:t>
            </a:r>
          </a:p>
          <a:p>
            <a:pPr lvl="4"/>
            <a:r>
              <a:rPr lang="en-GB" altLang="en-UA"/>
              <a:t>Eighth Outline Level</a:t>
            </a:r>
          </a:p>
          <a:p>
            <a:pPr lvl="4"/>
            <a:r>
              <a:rPr lang="en-GB" altLang="en-UA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F889A31-1CEB-FC40-BC48-BB938D6A401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867" y="6248136"/>
            <a:ext cx="2838979" cy="4709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03256" algn="l"/>
                <a:tab pos="1206512" algn="l"/>
                <a:tab pos="1809768" algn="l"/>
                <a:tab pos="2413024" algn="l"/>
              </a:tabLst>
              <a:defRPr sz="1167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FBC1B4-6A85-A941-AA15-5FEF924F5A6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169834" y="6248136"/>
            <a:ext cx="3862917" cy="4709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03256" algn="l"/>
                <a:tab pos="1206512" algn="l"/>
                <a:tab pos="1809768" algn="l"/>
                <a:tab pos="2413024" algn="l"/>
                <a:tab pos="3016280" algn="l"/>
                <a:tab pos="3619536" algn="l"/>
              </a:tabLst>
              <a:defRPr sz="1167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BCFCDB8-C4E1-7F47-AC75-30582ABAB2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41835" y="6248136"/>
            <a:ext cx="2838979" cy="4709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03256" algn="l"/>
                <a:tab pos="1206512" algn="l"/>
                <a:tab pos="1809768" algn="l"/>
                <a:tab pos="2413024" algn="l"/>
              </a:tabLst>
              <a:defRPr sz="1167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0E341B-B890-E64B-B200-342175A5061D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15873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38100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8100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38100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38100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38100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095521" indent="-190502" algn="ctr" defTabSz="3810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476525" indent="-190502" algn="ctr" defTabSz="3810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2857529" indent="-190502" algn="ctr" defTabSz="3810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238532" indent="-190502" algn="ctr" defTabSz="3810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85754" indent="-285754" algn="l" defTabSz="381004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2917" kern="1200">
          <a:solidFill>
            <a:srgbClr val="000000"/>
          </a:solidFill>
          <a:latin typeface="+mn-lt"/>
          <a:ea typeface="+mn-ea"/>
          <a:cs typeface="+mn-cs"/>
        </a:defRPr>
      </a:lvl1pPr>
      <a:lvl2pPr marL="619131" indent="-238127" algn="l" defTabSz="381004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83" kern="1200">
          <a:solidFill>
            <a:srgbClr val="000000"/>
          </a:solidFill>
          <a:latin typeface="+mn-lt"/>
          <a:ea typeface="+mn-ea"/>
          <a:cs typeface="+mn-cs"/>
        </a:defRPr>
      </a:lvl2pPr>
      <a:lvl3pPr marL="952510" indent="-190502" algn="l" defTabSz="381004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167" kern="1200">
          <a:solidFill>
            <a:srgbClr val="000000"/>
          </a:solidFill>
          <a:latin typeface="+mn-lt"/>
          <a:ea typeface="+mn-ea"/>
          <a:cs typeface="+mn-cs"/>
        </a:defRPr>
      </a:lvl3pPr>
      <a:lvl4pPr marL="1333514" indent="-190502" algn="l" defTabSz="381004" rtl="0" eaLnBrk="0" fontAlgn="base" hangingPunct="0">
        <a:lnSpc>
          <a:spcPct val="93000"/>
        </a:lnSpc>
        <a:spcBef>
          <a:spcPct val="0"/>
        </a:spcBef>
        <a:spcAft>
          <a:spcPts val="511"/>
        </a:spcAft>
        <a:buClr>
          <a:srgbClr val="000000"/>
        </a:buClr>
        <a:buSzPct val="100000"/>
        <a:buFont typeface="Times New Roman" panose="02020603050405020304" pitchFamily="18" charset="0"/>
        <a:defRPr sz="1833" kern="1200">
          <a:solidFill>
            <a:srgbClr val="000000"/>
          </a:solidFill>
          <a:latin typeface="+mn-lt"/>
          <a:ea typeface="+mn-ea"/>
          <a:cs typeface="+mn-cs"/>
        </a:defRPr>
      </a:lvl4pPr>
      <a:lvl5pPr marL="1714517" indent="-190502" algn="l" defTabSz="381004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33" kern="1200">
          <a:solidFill>
            <a:srgbClr val="000000"/>
          </a:solidFill>
          <a:latin typeface="+mn-lt"/>
          <a:ea typeface="+mn-ea"/>
          <a:cs typeface="+mn-cs"/>
        </a:defRPr>
      </a:lvl5pPr>
      <a:lvl6pPr marL="2095521" indent="-190502" algn="l" defTabSz="762008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25" indent="-190502" algn="l" defTabSz="762008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29" indent="-190502" algn="l" defTabSz="762008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32" indent="-190502" algn="l" defTabSz="762008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762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4" algn="l" defTabSz="762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8" algn="l" defTabSz="762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11" algn="l" defTabSz="762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16" algn="l" defTabSz="762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19" algn="l" defTabSz="762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24" algn="l" defTabSz="762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27" algn="l" defTabSz="762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30" algn="l" defTabSz="762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906E8-9D36-4801-9B12-FA787FB7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21B22-BBA3-40E4-AB63-9BF5233D1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B4ED2-540A-4EEA-A0AB-515641730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DD6B-9295-40CC-8AF7-ED06F8FB91E1}" type="datetimeFigureOut">
              <a:rPr lang="ru-UA" smtClean="0"/>
              <a:t>05/25/2023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26A55-37FD-4F4E-A540-F52420460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1DC3E-FB01-4C24-BB86-169AF02BD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AC95-081F-4509-9AF2-7CB4A609E92A}" type="slidenum">
              <a:rPr lang="ru-UA" smtClean="0"/>
              <a:t>‹#›</a:t>
            </a:fld>
            <a:endParaRPr lang="ru-UA"/>
          </a:p>
        </p:txBody>
      </p:sp>
      <p:sp>
        <p:nvSpPr>
          <p:cNvPr id="7" name="Oval 6" hidden="1">
            <a:extLst>
              <a:ext uri="{FF2B5EF4-FFF2-40B4-BE49-F238E27FC236}">
                <a16:creationId xmlns:a16="http://schemas.microsoft.com/office/drawing/2014/main" id="{53E09B54-ACBE-463E-B63D-4EEEBC2E3A91}"/>
              </a:ext>
            </a:extLst>
          </p:cNvPr>
          <p:cNvSpPr/>
          <p:nvPr userDrawn="1"/>
        </p:nvSpPr>
        <p:spPr>
          <a:xfrm>
            <a:off x="11513958" y="273454"/>
            <a:ext cx="349364" cy="3474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150" tIns="18575" rIns="37150" bIns="18575" rtlCol="0" anchor="ctr"/>
          <a:lstStyle/>
          <a:p>
            <a:pPr algn="ctr"/>
            <a:endParaRPr lang="en-US" sz="644" b="0" i="0" dirty="0">
              <a:latin typeface="Lato Light" charset="0"/>
            </a:endParaRPr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B73B7A3-0999-4B83-A045-33B262A3ED9F}"/>
              </a:ext>
            </a:extLst>
          </p:cNvPr>
          <p:cNvSpPr/>
          <p:nvPr userDrawn="1"/>
        </p:nvSpPr>
        <p:spPr>
          <a:xfrm>
            <a:off x="11497823" y="315864"/>
            <a:ext cx="396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4BF07FA6-503F-43D4-BACC-24DC717B6652}" type="slidenum">
              <a:rPr lang="ru-RU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541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hf sldNum="0" hdr="0" ftr="0" dt="0"/>
  <p:txStyles>
    <p:titleStyle>
      <a:lvl1pPr algn="ctr" defTabSz="1219200" rtl="0" eaLnBrk="1" latinLnBrk="0" hangingPunct="1">
        <a:spcBef>
          <a:spcPct val="0"/>
        </a:spcBef>
        <a:buNone/>
        <a:defRPr sz="58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itchFamily="34" charset="0"/>
        <a:buChar char="•"/>
        <a:defRPr sz="4268" kern="1200">
          <a:solidFill>
            <a:schemeClr val="tx1"/>
          </a:solidFill>
          <a:latin typeface="+mn-lt"/>
          <a:ea typeface="+mn-ea"/>
          <a:cs typeface="+mn-cs"/>
        </a:defRPr>
      </a:lvl1pPr>
      <a:lvl2pPr marL="990601" indent="-381001" algn="l" defTabSz="1219200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799" algn="l" defTabSz="121920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799" algn="l" defTabSz="121920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1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1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1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88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hf sldNum="0" hdr="0" ftr="0" dt="0"/>
  <p:txStyles>
    <p:titleStyle>
      <a:lvl1pPr algn="ctr" defTabSz="1219200" rtl="0" eaLnBrk="1" latinLnBrk="0" hangingPunct="1">
        <a:spcBef>
          <a:spcPct val="0"/>
        </a:spcBef>
        <a:buNone/>
        <a:defRPr sz="58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itchFamily="34" charset="0"/>
        <a:buChar char="•"/>
        <a:defRPr sz="4268" kern="1200">
          <a:solidFill>
            <a:schemeClr val="tx1"/>
          </a:solidFill>
          <a:latin typeface="+mn-lt"/>
          <a:ea typeface="+mn-ea"/>
          <a:cs typeface="+mn-cs"/>
        </a:defRPr>
      </a:lvl1pPr>
      <a:lvl2pPr marL="990601" indent="-381001" algn="l" defTabSz="1219200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799" algn="l" defTabSz="121920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799" algn="l" defTabSz="121920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1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1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1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7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hf sldNum="0" hdr="0" ftr="0" dt="0"/>
  <p:txStyles>
    <p:titleStyle>
      <a:lvl1pPr algn="ctr" defTabSz="1219200" rtl="0" eaLnBrk="1" latinLnBrk="0" hangingPunct="1">
        <a:spcBef>
          <a:spcPct val="0"/>
        </a:spcBef>
        <a:buNone/>
        <a:defRPr sz="58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itchFamily="34" charset="0"/>
        <a:buChar char="•"/>
        <a:defRPr sz="4268" kern="1200">
          <a:solidFill>
            <a:schemeClr val="tx1"/>
          </a:solidFill>
          <a:latin typeface="+mn-lt"/>
          <a:ea typeface="+mn-ea"/>
          <a:cs typeface="+mn-cs"/>
        </a:defRPr>
      </a:lvl1pPr>
      <a:lvl2pPr marL="990601" indent="-381001" algn="l" defTabSz="1219200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799" algn="l" defTabSz="121920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799" algn="l" defTabSz="121920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799" algn="l" defTabSz="12192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1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1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1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2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hf hdr="0" ftr="0" dt="0"/>
  <p:txStyles>
    <p:titleStyle>
      <a:lvl1pPr algn="ctr" defTabSz="1219169" rtl="0" eaLnBrk="1" latinLnBrk="0" hangingPunct="1">
        <a:spcBef>
          <a:spcPct val="0"/>
        </a:spcBef>
        <a:buNone/>
        <a:defRPr sz="58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69" rtl="0" eaLnBrk="1" latinLnBrk="0" hangingPunct="1">
        <a:spcBef>
          <a:spcPct val="20000"/>
        </a:spcBef>
        <a:buFont typeface="Arial" pitchFamily="34" charset="0"/>
        <a:buChar char="•"/>
        <a:defRPr sz="4268" kern="1200">
          <a:solidFill>
            <a:schemeClr val="tx1"/>
          </a:solidFill>
          <a:latin typeface="+mn-lt"/>
          <a:ea typeface="+mn-ea"/>
          <a:cs typeface="+mn-cs"/>
        </a:defRPr>
      </a:lvl1pPr>
      <a:lvl2pPr marL="990576" indent="-380992" algn="l" defTabSz="1219169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1" algn="l" defTabSz="12191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1" algn="l" defTabSz="1219169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1" algn="l" defTabSz="1219169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1" algn="l" defTabSz="12191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2" indent="-304791" algn="l" defTabSz="12191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5" indent="-304791" algn="l" defTabSz="12191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1" indent="-304791" algn="l" defTabSz="12191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6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9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5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40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9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75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670B-9F94-49B6-B852-0A824D9CD37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323E-C280-4A5F-AECD-F319C29ED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5368-96DF-0331-39A8-17E0390BE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7066"/>
            <a:ext cx="9144000" cy="1096699"/>
          </a:xfrm>
        </p:spPr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TEMPLATE INFOGRAFIK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57EDA-9D68-A4D7-96FA-44C8C352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6369"/>
            <a:ext cx="9144000" cy="1654968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kesesuaian</a:t>
            </a:r>
            <a:r>
              <a:rPr lang="en-US" dirty="0"/>
              <a:t>)</a:t>
            </a:r>
          </a:p>
        </p:txBody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7A9449C4-CD04-E485-2B4E-90516506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48" t="14971" r="17587" b="19264"/>
          <a:stretch>
            <a:fillRect/>
          </a:stretch>
        </p:blipFill>
        <p:spPr>
          <a:xfrm>
            <a:off x="4809294" y="259729"/>
            <a:ext cx="2573412" cy="187960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9D71A6B-2761-7BA5-ED50-407AB181E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62" y="2005823"/>
            <a:ext cx="736179" cy="363698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3683DEF-3218-8D9F-9F35-48FC4CEDC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30992" r="14731" b="30555"/>
          <a:stretch/>
        </p:blipFill>
        <p:spPr>
          <a:xfrm>
            <a:off x="5237534" y="2064721"/>
            <a:ext cx="890207" cy="3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4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3520673" y="854400"/>
            <a:ext cx="5150656" cy="5149200"/>
            <a:chOff x="-3471862" y="627063"/>
            <a:chExt cx="5608637" cy="5607050"/>
          </a:xfrm>
        </p:grpSpPr>
        <p:sp>
          <p:nvSpPr>
            <p:cNvPr id="106" name="Freeform 56"/>
            <p:cNvSpPr>
              <a:spLocks/>
            </p:cNvSpPr>
            <p:nvPr/>
          </p:nvSpPr>
          <p:spPr bwMode="auto">
            <a:xfrm>
              <a:off x="-2806700" y="1292225"/>
              <a:ext cx="1781175" cy="1558925"/>
            </a:xfrm>
            <a:custGeom>
              <a:avLst/>
              <a:gdLst>
                <a:gd name="T0" fmla="*/ 765 w 929"/>
                <a:gd name="T1" fmla="*/ 109 h 813"/>
                <a:gd name="T2" fmla="*/ 382 w 929"/>
                <a:gd name="T3" fmla="*/ 6 h 813"/>
                <a:gd name="T4" fmla="*/ 306 w 929"/>
                <a:gd name="T5" fmla="*/ 27 h 813"/>
                <a:gd name="T6" fmla="*/ 27 w 929"/>
                <a:gd name="T7" fmla="*/ 306 h 813"/>
                <a:gd name="T8" fmla="*/ 6 w 929"/>
                <a:gd name="T9" fmla="*/ 382 h 813"/>
                <a:gd name="T10" fmla="*/ 57 w 929"/>
                <a:gd name="T11" fmla="*/ 571 h 813"/>
                <a:gd name="T12" fmla="*/ 102 w 929"/>
                <a:gd name="T13" fmla="*/ 545 h 813"/>
                <a:gd name="T14" fmla="*/ 301 w 929"/>
                <a:gd name="T15" fmla="*/ 545 h 813"/>
                <a:gd name="T16" fmla="*/ 643 w 929"/>
                <a:gd name="T17" fmla="*/ 743 h 813"/>
                <a:gd name="T18" fmla="*/ 712 w 929"/>
                <a:gd name="T19" fmla="*/ 813 h 813"/>
                <a:gd name="T20" fmla="*/ 902 w 929"/>
                <a:gd name="T21" fmla="*/ 622 h 813"/>
                <a:gd name="T22" fmla="*/ 923 w 929"/>
                <a:gd name="T23" fmla="*/ 547 h 813"/>
                <a:gd name="T24" fmla="*/ 820 w 929"/>
                <a:gd name="T25" fmla="*/ 164 h 813"/>
                <a:gd name="T26" fmla="*/ 765 w 929"/>
                <a:gd name="T27" fmla="*/ 109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9" h="813">
                  <a:moveTo>
                    <a:pt x="765" y="109"/>
                  </a:moveTo>
                  <a:cubicBezTo>
                    <a:pt x="382" y="6"/>
                    <a:pt x="382" y="6"/>
                    <a:pt x="382" y="6"/>
                  </a:cubicBezTo>
                  <a:cubicBezTo>
                    <a:pt x="360" y="0"/>
                    <a:pt x="323" y="10"/>
                    <a:pt x="306" y="27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10" y="323"/>
                    <a:pt x="0" y="360"/>
                    <a:pt x="6" y="382"/>
                  </a:cubicBezTo>
                  <a:cubicBezTo>
                    <a:pt x="57" y="571"/>
                    <a:pt x="57" y="571"/>
                    <a:pt x="57" y="571"/>
                  </a:cubicBezTo>
                  <a:cubicBezTo>
                    <a:pt x="102" y="545"/>
                    <a:pt x="102" y="545"/>
                    <a:pt x="102" y="545"/>
                  </a:cubicBezTo>
                  <a:cubicBezTo>
                    <a:pt x="159" y="513"/>
                    <a:pt x="244" y="513"/>
                    <a:pt x="301" y="545"/>
                  </a:cubicBezTo>
                  <a:cubicBezTo>
                    <a:pt x="643" y="743"/>
                    <a:pt x="643" y="743"/>
                    <a:pt x="643" y="743"/>
                  </a:cubicBezTo>
                  <a:cubicBezTo>
                    <a:pt x="670" y="759"/>
                    <a:pt x="694" y="784"/>
                    <a:pt x="712" y="813"/>
                  </a:cubicBezTo>
                  <a:cubicBezTo>
                    <a:pt x="902" y="622"/>
                    <a:pt x="902" y="622"/>
                    <a:pt x="902" y="622"/>
                  </a:cubicBezTo>
                  <a:cubicBezTo>
                    <a:pt x="919" y="606"/>
                    <a:pt x="929" y="569"/>
                    <a:pt x="923" y="547"/>
                  </a:cubicBezTo>
                  <a:cubicBezTo>
                    <a:pt x="820" y="164"/>
                    <a:pt x="820" y="164"/>
                    <a:pt x="820" y="164"/>
                  </a:cubicBezTo>
                  <a:cubicBezTo>
                    <a:pt x="814" y="142"/>
                    <a:pt x="787" y="115"/>
                    <a:pt x="765" y="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8" name="Freeform 58"/>
            <p:cNvSpPr>
              <a:spLocks noEditPoints="1"/>
            </p:cNvSpPr>
            <p:nvPr/>
          </p:nvSpPr>
          <p:spPr bwMode="auto">
            <a:xfrm>
              <a:off x="-3049587" y="1049338"/>
              <a:ext cx="2266950" cy="2298700"/>
            </a:xfrm>
            <a:custGeom>
              <a:avLst/>
              <a:gdLst>
                <a:gd name="T0" fmla="*/ 1114 w 1182"/>
                <a:gd name="T1" fmla="*/ 834 h 1199"/>
                <a:gd name="T2" fmla="*/ 750 w 1182"/>
                <a:gd name="T3" fmla="*/ 1199 h 1199"/>
                <a:gd name="T4" fmla="*/ 750 w 1182"/>
                <a:gd name="T5" fmla="*/ 1042 h 1199"/>
                <a:gd name="T6" fmla="*/ 710 w 1182"/>
                <a:gd name="T7" fmla="*/ 974 h 1199"/>
                <a:gd name="T8" fmla="*/ 368 w 1182"/>
                <a:gd name="T9" fmla="*/ 776 h 1199"/>
                <a:gd name="T10" fmla="*/ 289 w 1182"/>
                <a:gd name="T11" fmla="*/ 776 h 1199"/>
                <a:gd name="T12" fmla="*/ 108 w 1182"/>
                <a:gd name="T13" fmla="*/ 880 h 1199"/>
                <a:gd name="T14" fmla="*/ 17 w 1182"/>
                <a:gd name="T15" fmla="*/ 540 h 1199"/>
                <a:gd name="T16" fmla="*/ 69 w 1182"/>
                <a:gd name="T17" fmla="*/ 349 h 1199"/>
                <a:gd name="T18" fmla="*/ 349 w 1182"/>
                <a:gd name="T19" fmla="*/ 69 h 1199"/>
                <a:gd name="T20" fmla="*/ 540 w 1182"/>
                <a:gd name="T21" fmla="*/ 17 h 1199"/>
                <a:gd name="T22" fmla="*/ 923 w 1182"/>
                <a:gd name="T23" fmla="*/ 120 h 1199"/>
                <a:gd name="T24" fmla="*/ 1063 w 1182"/>
                <a:gd name="T25" fmla="*/ 260 h 1199"/>
                <a:gd name="T26" fmla="*/ 1166 w 1182"/>
                <a:gd name="T27" fmla="*/ 643 h 1199"/>
                <a:gd name="T28" fmla="*/ 1114 w 1182"/>
                <a:gd name="T29" fmla="*/ 834 h 1199"/>
                <a:gd name="T30" fmla="*/ 839 w 1182"/>
                <a:gd name="T31" fmla="*/ 940 h 1199"/>
                <a:gd name="T32" fmla="*/ 1029 w 1182"/>
                <a:gd name="T33" fmla="*/ 749 h 1199"/>
                <a:gd name="T34" fmla="*/ 1050 w 1182"/>
                <a:gd name="T35" fmla="*/ 674 h 1199"/>
                <a:gd name="T36" fmla="*/ 947 w 1182"/>
                <a:gd name="T37" fmla="*/ 291 h 1199"/>
                <a:gd name="T38" fmla="*/ 892 w 1182"/>
                <a:gd name="T39" fmla="*/ 236 h 1199"/>
                <a:gd name="T40" fmla="*/ 509 w 1182"/>
                <a:gd name="T41" fmla="*/ 133 h 1199"/>
                <a:gd name="T42" fmla="*/ 433 w 1182"/>
                <a:gd name="T43" fmla="*/ 154 h 1199"/>
                <a:gd name="T44" fmla="*/ 154 w 1182"/>
                <a:gd name="T45" fmla="*/ 433 h 1199"/>
                <a:gd name="T46" fmla="*/ 133 w 1182"/>
                <a:gd name="T47" fmla="*/ 509 h 1199"/>
                <a:gd name="T48" fmla="*/ 184 w 1182"/>
                <a:gd name="T49" fmla="*/ 698 h 1199"/>
                <a:gd name="T50" fmla="*/ 229 w 1182"/>
                <a:gd name="T51" fmla="*/ 672 h 1199"/>
                <a:gd name="T52" fmla="*/ 428 w 1182"/>
                <a:gd name="T53" fmla="*/ 672 h 1199"/>
                <a:gd name="T54" fmla="*/ 770 w 1182"/>
                <a:gd name="T55" fmla="*/ 870 h 1199"/>
                <a:gd name="T56" fmla="*/ 839 w 1182"/>
                <a:gd name="T57" fmla="*/ 94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2" h="1199">
                  <a:moveTo>
                    <a:pt x="1114" y="834"/>
                  </a:moveTo>
                  <a:cubicBezTo>
                    <a:pt x="750" y="1199"/>
                    <a:pt x="750" y="1199"/>
                    <a:pt x="750" y="1199"/>
                  </a:cubicBezTo>
                  <a:cubicBezTo>
                    <a:pt x="750" y="1042"/>
                    <a:pt x="750" y="1042"/>
                    <a:pt x="750" y="1042"/>
                  </a:cubicBezTo>
                  <a:cubicBezTo>
                    <a:pt x="750" y="1019"/>
                    <a:pt x="730" y="985"/>
                    <a:pt x="710" y="974"/>
                  </a:cubicBezTo>
                  <a:cubicBezTo>
                    <a:pt x="368" y="776"/>
                    <a:pt x="368" y="776"/>
                    <a:pt x="368" y="776"/>
                  </a:cubicBezTo>
                  <a:cubicBezTo>
                    <a:pt x="348" y="765"/>
                    <a:pt x="309" y="765"/>
                    <a:pt x="289" y="776"/>
                  </a:cubicBezTo>
                  <a:cubicBezTo>
                    <a:pt x="108" y="880"/>
                    <a:pt x="108" y="880"/>
                    <a:pt x="108" y="880"/>
                  </a:cubicBezTo>
                  <a:cubicBezTo>
                    <a:pt x="17" y="540"/>
                    <a:pt x="17" y="540"/>
                    <a:pt x="17" y="540"/>
                  </a:cubicBezTo>
                  <a:cubicBezTo>
                    <a:pt x="0" y="477"/>
                    <a:pt x="23" y="395"/>
                    <a:pt x="69" y="349"/>
                  </a:cubicBezTo>
                  <a:cubicBezTo>
                    <a:pt x="349" y="69"/>
                    <a:pt x="349" y="69"/>
                    <a:pt x="349" y="69"/>
                  </a:cubicBezTo>
                  <a:cubicBezTo>
                    <a:pt x="395" y="23"/>
                    <a:pt x="477" y="0"/>
                    <a:pt x="540" y="17"/>
                  </a:cubicBezTo>
                  <a:cubicBezTo>
                    <a:pt x="923" y="120"/>
                    <a:pt x="923" y="120"/>
                    <a:pt x="923" y="120"/>
                  </a:cubicBezTo>
                  <a:cubicBezTo>
                    <a:pt x="986" y="137"/>
                    <a:pt x="1046" y="197"/>
                    <a:pt x="1063" y="260"/>
                  </a:cubicBezTo>
                  <a:cubicBezTo>
                    <a:pt x="1166" y="643"/>
                    <a:pt x="1166" y="643"/>
                    <a:pt x="1166" y="643"/>
                  </a:cubicBezTo>
                  <a:cubicBezTo>
                    <a:pt x="1182" y="706"/>
                    <a:pt x="1160" y="788"/>
                    <a:pt x="1114" y="834"/>
                  </a:cubicBezTo>
                  <a:close/>
                  <a:moveTo>
                    <a:pt x="839" y="940"/>
                  </a:moveTo>
                  <a:cubicBezTo>
                    <a:pt x="1029" y="749"/>
                    <a:pt x="1029" y="749"/>
                    <a:pt x="1029" y="749"/>
                  </a:cubicBezTo>
                  <a:cubicBezTo>
                    <a:pt x="1046" y="733"/>
                    <a:pt x="1056" y="696"/>
                    <a:pt x="1050" y="674"/>
                  </a:cubicBezTo>
                  <a:cubicBezTo>
                    <a:pt x="947" y="291"/>
                    <a:pt x="947" y="291"/>
                    <a:pt x="947" y="291"/>
                  </a:cubicBezTo>
                  <a:cubicBezTo>
                    <a:pt x="941" y="269"/>
                    <a:pt x="914" y="242"/>
                    <a:pt x="892" y="236"/>
                  </a:cubicBezTo>
                  <a:cubicBezTo>
                    <a:pt x="509" y="133"/>
                    <a:pt x="509" y="133"/>
                    <a:pt x="509" y="133"/>
                  </a:cubicBezTo>
                  <a:cubicBezTo>
                    <a:pt x="487" y="127"/>
                    <a:pt x="450" y="137"/>
                    <a:pt x="433" y="154"/>
                  </a:cubicBezTo>
                  <a:cubicBezTo>
                    <a:pt x="154" y="433"/>
                    <a:pt x="154" y="433"/>
                    <a:pt x="154" y="433"/>
                  </a:cubicBezTo>
                  <a:cubicBezTo>
                    <a:pt x="137" y="450"/>
                    <a:pt x="127" y="487"/>
                    <a:pt x="133" y="509"/>
                  </a:cubicBezTo>
                  <a:cubicBezTo>
                    <a:pt x="184" y="698"/>
                    <a:pt x="184" y="698"/>
                    <a:pt x="184" y="698"/>
                  </a:cubicBezTo>
                  <a:cubicBezTo>
                    <a:pt x="229" y="672"/>
                    <a:pt x="229" y="672"/>
                    <a:pt x="229" y="672"/>
                  </a:cubicBezTo>
                  <a:cubicBezTo>
                    <a:pt x="286" y="640"/>
                    <a:pt x="371" y="640"/>
                    <a:pt x="428" y="672"/>
                  </a:cubicBezTo>
                  <a:cubicBezTo>
                    <a:pt x="770" y="870"/>
                    <a:pt x="770" y="870"/>
                    <a:pt x="770" y="870"/>
                  </a:cubicBezTo>
                  <a:cubicBezTo>
                    <a:pt x="797" y="886"/>
                    <a:pt x="821" y="911"/>
                    <a:pt x="839" y="9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4" name="Freeform 54"/>
            <p:cNvSpPr>
              <a:spLocks/>
            </p:cNvSpPr>
            <p:nvPr/>
          </p:nvSpPr>
          <p:spPr bwMode="auto">
            <a:xfrm>
              <a:off x="-3241675" y="2519363"/>
              <a:ext cx="1616075" cy="1608138"/>
            </a:xfrm>
            <a:custGeom>
              <a:avLst/>
              <a:gdLst>
                <a:gd name="T0" fmla="*/ 382 w 843"/>
                <a:gd name="T1" fmla="*/ 12 h 839"/>
                <a:gd name="T2" fmla="*/ 40 w 843"/>
                <a:gd name="T3" fmla="*/ 210 h 839"/>
                <a:gd name="T4" fmla="*/ 0 w 843"/>
                <a:gd name="T5" fmla="*/ 278 h 839"/>
                <a:gd name="T6" fmla="*/ 0 w 843"/>
                <a:gd name="T7" fmla="*/ 674 h 839"/>
                <a:gd name="T8" fmla="*/ 40 w 843"/>
                <a:gd name="T9" fmla="*/ 742 h 839"/>
                <a:gd name="T10" fmla="*/ 209 w 843"/>
                <a:gd name="T11" fmla="*/ 839 h 839"/>
                <a:gd name="T12" fmla="*/ 223 w 843"/>
                <a:gd name="T13" fmla="*/ 789 h 839"/>
                <a:gd name="T14" fmla="*/ 363 w 843"/>
                <a:gd name="T15" fmla="*/ 649 h 839"/>
                <a:gd name="T16" fmla="*/ 745 w 843"/>
                <a:gd name="T17" fmla="*/ 546 h 839"/>
                <a:gd name="T18" fmla="*/ 843 w 843"/>
                <a:gd name="T19" fmla="*/ 547 h 839"/>
                <a:gd name="T20" fmla="*/ 843 w 843"/>
                <a:gd name="T21" fmla="*/ 278 h 839"/>
                <a:gd name="T22" fmla="*/ 804 w 843"/>
                <a:gd name="T23" fmla="*/ 210 h 839"/>
                <a:gd name="T24" fmla="*/ 461 w 843"/>
                <a:gd name="T25" fmla="*/ 12 h 839"/>
                <a:gd name="T26" fmla="*/ 382 w 843"/>
                <a:gd name="T27" fmla="*/ 1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3" h="839">
                  <a:moveTo>
                    <a:pt x="382" y="12"/>
                  </a:moveTo>
                  <a:cubicBezTo>
                    <a:pt x="40" y="210"/>
                    <a:pt x="40" y="210"/>
                    <a:pt x="40" y="210"/>
                  </a:cubicBezTo>
                  <a:cubicBezTo>
                    <a:pt x="20" y="221"/>
                    <a:pt x="0" y="255"/>
                    <a:pt x="0" y="278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0" y="696"/>
                    <a:pt x="20" y="730"/>
                    <a:pt x="40" y="742"/>
                  </a:cubicBezTo>
                  <a:cubicBezTo>
                    <a:pt x="209" y="839"/>
                    <a:pt x="209" y="839"/>
                    <a:pt x="209" y="839"/>
                  </a:cubicBezTo>
                  <a:cubicBezTo>
                    <a:pt x="223" y="789"/>
                    <a:pt x="223" y="789"/>
                    <a:pt x="223" y="789"/>
                  </a:cubicBezTo>
                  <a:cubicBezTo>
                    <a:pt x="239" y="726"/>
                    <a:pt x="300" y="666"/>
                    <a:pt x="363" y="649"/>
                  </a:cubicBezTo>
                  <a:cubicBezTo>
                    <a:pt x="745" y="546"/>
                    <a:pt x="745" y="546"/>
                    <a:pt x="745" y="546"/>
                  </a:cubicBezTo>
                  <a:cubicBezTo>
                    <a:pt x="775" y="538"/>
                    <a:pt x="810" y="539"/>
                    <a:pt x="843" y="547"/>
                  </a:cubicBezTo>
                  <a:cubicBezTo>
                    <a:pt x="843" y="278"/>
                    <a:pt x="843" y="278"/>
                    <a:pt x="843" y="278"/>
                  </a:cubicBezTo>
                  <a:cubicBezTo>
                    <a:pt x="843" y="255"/>
                    <a:pt x="824" y="221"/>
                    <a:pt x="804" y="210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441" y="0"/>
                    <a:pt x="402" y="0"/>
                    <a:pt x="382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5" name="Freeform 55"/>
            <p:cNvSpPr>
              <a:spLocks noEditPoints="1"/>
            </p:cNvSpPr>
            <p:nvPr/>
          </p:nvSpPr>
          <p:spPr bwMode="auto">
            <a:xfrm>
              <a:off x="-3471862" y="2279650"/>
              <a:ext cx="2076450" cy="2197100"/>
            </a:xfrm>
            <a:custGeom>
              <a:avLst/>
              <a:gdLst>
                <a:gd name="T0" fmla="*/ 1083 w 1083"/>
                <a:gd name="T1" fmla="*/ 403 h 1146"/>
                <a:gd name="T2" fmla="*/ 1083 w 1083"/>
                <a:gd name="T3" fmla="*/ 918 h 1146"/>
                <a:gd name="T4" fmla="*/ 972 w 1083"/>
                <a:gd name="T5" fmla="*/ 807 h 1146"/>
                <a:gd name="T6" fmla="*/ 896 w 1083"/>
                <a:gd name="T7" fmla="*/ 787 h 1146"/>
                <a:gd name="T8" fmla="*/ 514 w 1083"/>
                <a:gd name="T9" fmla="*/ 890 h 1146"/>
                <a:gd name="T10" fmla="*/ 458 w 1083"/>
                <a:gd name="T11" fmla="*/ 945 h 1146"/>
                <a:gd name="T12" fmla="*/ 404 w 1083"/>
                <a:gd name="T13" fmla="*/ 1146 h 1146"/>
                <a:gd name="T14" fmla="*/ 100 w 1083"/>
                <a:gd name="T15" fmla="*/ 970 h 1146"/>
                <a:gd name="T16" fmla="*/ 0 w 1083"/>
                <a:gd name="T17" fmla="*/ 799 h 1146"/>
                <a:gd name="T18" fmla="*/ 0 w 1083"/>
                <a:gd name="T19" fmla="*/ 403 h 1146"/>
                <a:gd name="T20" fmla="*/ 100 w 1083"/>
                <a:gd name="T21" fmla="*/ 231 h 1146"/>
                <a:gd name="T22" fmla="*/ 442 w 1083"/>
                <a:gd name="T23" fmla="*/ 33 h 1146"/>
                <a:gd name="T24" fmla="*/ 641 w 1083"/>
                <a:gd name="T25" fmla="*/ 33 h 1146"/>
                <a:gd name="T26" fmla="*/ 984 w 1083"/>
                <a:gd name="T27" fmla="*/ 231 h 1146"/>
                <a:gd name="T28" fmla="*/ 1083 w 1083"/>
                <a:gd name="T29" fmla="*/ 403 h 1146"/>
                <a:gd name="T30" fmla="*/ 963 w 1083"/>
                <a:gd name="T31" fmla="*/ 672 h 1146"/>
                <a:gd name="T32" fmla="*/ 963 w 1083"/>
                <a:gd name="T33" fmla="*/ 403 h 1146"/>
                <a:gd name="T34" fmla="*/ 924 w 1083"/>
                <a:gd name="T35" fmla="*/ 335 h 1146"/>
                <a:gd name="T36" fmla="*/ 581 w 1083"/>
                <a:gd name="T37" fmla="*/ 137 h 1146"/>
                <a:gd name="T38" fmla="*/ 502 w 1083"/>
                <a:gd name="T39" fmla="*/ 137 h 1146"/>
                <a:gd name="T40" fmla="*/ 160 w 1083"/>
                <a:gd name="T41" fmla="*/ 335 h 1146"/>
                <a:gd name="T42" fmla="*/ 120 w 1083"/>
                <a:gd name="T43" fmla="*/ 403 h 1146"/>
                <a:gd name="T44" fmla="*/ 120 w 1083"/>
                <a:gd name="T45" fmla="*/ 799 h 1146"/>
                <a:gd name="T46" fmla="*/ 160 w 1083"/>
                <a:gd name="T47" fmla="*/ 867 h 1146"/>
                <a:gd name="T48" fmla="*/ 329 w 1083"/>
                <a:gd name="T49" fmla="*/ 964 h 1146"/>
                <a:gd name="T50" fmla="*/ 343 w 1083"/>
                <a:gd name="T51" fmla="*/ 914 h 1146"/>
                <a:gd name="T52" fmla="*/ 483 w 1083"/>
                <a:gd name="T53" fmla="*/ 774 h 1146"/>
                <a:gd name="T54" fmla="*/ 865 w 1083"/>
                <a:gd name="T55" fmla="*/ 671 h 1146"/>
                <a:gd name="T56" fmla="*/ 963 w 1083"/>
                <a:gd name="T57" fmla="*/ 672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3" h="1146">
                  <a:moveTo>
                    <a:pt x="1083" y="403"/>
                  </a:moveTo>
                  <a:cubicBezTo>
                    <a:pt x="1083" y="918"/>
                    <a:pt x="1083" y="918"/>
                    <a:pt x="1083" y="918"/>
                  </a:cubicBezTo>
                  <a:cubicBezTo>
                    <a:pt x="972" y="807"/>
                    <a:pt x="972" y="807"/>
                    <a:pt x="972" y="807"/>
                  </a:cubicBezTo>
                  <a:cubicBezTo>
                    <a:pt x="956" y="791"/>
                    <a:pt x="918" y="781"/>
                    <a:pt x="896" y="787"/>
                  </a:cubicBezTo>
                  <a:cubicBezTo>
                    <a:pt x="514" y="890"/>
                    <a:pt x="514" y="890"/>
                    <a:pt x="514" y="890"/>
                  </a:cubicBezTo>
                  <a:cubicBezTo>
                    <a:pt x="492" y="895"/>
                    <a:pt x="464" y="923"/>
                    <a:pt x="458" y="945"/>
                  </a:cubicBezTo>
                  <a:cubicBezTo>
                    <a:pt x="404" y="1146"/>
                    <a:pt x="404" y="1146"/>
                    <a:pt x="404" y="1146"/>
                  </a:cubicBezTo>
                  <a:cubicBezTo>
                    <a:pt x="100" y="970"/>
                    <a:pt x="100" y="970"/>
                    <a:pt x="100" y="970"/>
                  </a:cubicBezTo>
                  <a:cubicBezTo>
                    <a:pt x="43" y="938"/>
                    <a:pt x="0" y="864"/>
                    <a:pt x="0" y="799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337"/>
                    <a:pt x="43" y="263"/>
                    <a:pt x="100" y="231"/>
                  </a:cubicBezTo>
                  <a:cubicBezTo>
                    <a:pt x="442" y="33"/>
                    <a:pt x="442" y="33"/>
                    <a:pt x="442" y="33"/>
                  </a:cubicBezTo>
                  <a:cubicBezTo>
                    <a:pt x="499" y="0"/>
                    <a:pt x="584" y="0"/>
                    <a:pt x="641" y="33"/>
                  </a:cubicBezTo>
                  <a:cubicBezTo>
                    <a:pt x="984" y="231"/>
                    <a:pt x="984" y="231"/>
                    <a:pt x="984" y="231"/>
                  </a:cubicBezTo>
                  <a:cubicBezTo>
                    <a:pt x="1040" y="263"/>
                    <a:pt x="1083" y="337"/>
                    <a:pt x="1083" y="403"/>
                  </a:cubicBezTo>
                  <a:close/>
                  <a:moveTo>
                    <a:pt x="963" y="672"/>
                  </a:moveTo>
                  <a:cubicBezTo>
                    <a:pt x="963" y="403"/>
                    <a:pt x="963" y="403"/>
                    <a:pt x="963" y="403"/>
                  </a:cubicBezTo>
                  <a:cubicBezTo>
                    <a:pt x="963" y="380"/>
                    <a:pt x="944" y="346"/>
                    <a:pt x="924" y="335"/>
                  </a:cubicBezTo>
                  <a:cubicBezTo>
                    <a:pt x="581" y="137"/>
                    <a:pt x="581" y="137"/>
                    <a:pt x="581" y="137"/>
                  </a:cubicBezTo>
                  <a:cubicBezTo>
                    <a:pt x="561" y="125"/>
                    <a:pt x="522" y="125"/>
                    <a:pt x="502" y="137"/>
                  </a:cubicBezTo>
                  <a:cubicBezTo>
                    <a:pt x="160" y="335"/>
                    <a:pt x="160" y="335"/>
                    <a:pt x="160" y="335"/>
                  </a:cubicBezTo>
                  <a:cubicBezTo>
                    <a:pt x="140" y="346"/>
                    <a:pt x="120" y="380"/>
                    <a:pt x="120" y="403"/>
                  </a:cubicBezTo>
                  <a:cubicBezTo>
                    <a:pt x="120" y="799"/>
                    <a:pt x="120" y="799"/>
                    <a:pt x="120" y="799"/>
                  </a:cubicBezTo>
                  <a:cubicBezTo>
                    <a:pt x="120" y="821"/>
                    <a:pt x="140" y="855"/>
                    <a:pt x="160" y="867"/>
                  </a:cubicBezTo>
                  <a:cubicBezTo>
                    <a:pt x="329" y="964"/>
                    <a:pt x="329" y="964"/>
                    <a:pt x="329" y="964"/>
                  </a:cubicBezTo>
                  <a:cubicBezTo>
                    <a:pt x="343" y="914"/>
                    <a:pt x="343" y="914"/>
                    <a:pt x="343" y="914"/>
                  </a:cubicBezTo>
                  <a:cubicBezTo>
                    <a:pt x="359" y="851"/>
                    <a:pt x="420" y="791"/>
                    <a:pt x="483" y="774"/>
                  </a:cubicBezTo>
                  <a:cubicBezTo>
                    <a:pt x="865" y="671"/>
                    <a:pt x="865" y="671"/>
                    <a:pt x="865" y="671"/>
                  </a:cubicBezTo>
                  <a:cubicBezTo>
                    <a:pt x="895" y="663"/>
                    <a:pt x="930" y="664"/>
                    <a:pt x="963" y="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2" name="Freeform 52"/>
            <p:cNvSpPr>
              <a:spLocks/>
            </p:cNvSpPr>
            <p:nvPr/>
          </p:nvSpPr>
          <p:spPr bwMode="auto">
            <a:xfrm>
              <a:off x="-2806700" y="3790950"/>
              <a:ext cx="1558925" cy="1778000"/>
            </a:xfrm>
            <a:custGeom>
              <a:avLst/>
              <a:gdLst>
                <a:gd name="T0" fmla="*/ 109 w 813"/>
                <a:gd name="T1" fmla="*/ 164 h 928"/>
                <a:gd name="T2" fmla="*/ 6 w 813"/>
                <a:gd name="T3" fmla="*/ 546 h 928"/>
                <a:gd name="T4" fmla="*/ 27 w 813"/>
                <a:gd name="T5" fmla="*/ 622 h 928"/>
                <a:gd name="T6" fmla="*/ 306 w 813"/>
                <a:gd name="T7" fmla="*/ 902 h 928"/>
                <a:gd name="T8" fmla="*/ 382 w 813"/>
                <a:gd name="T9" fmla="*/ 922 h 928"/>
                <a:gd name="T10" fmla="*/ 571 w 813"/>
                <a:gd name="T11" fmla="*/ 871 h 928"/>
                <a:gd name="T12" fmla="*/ 545 w 813"/>
                <a:gd name="T13" fmla="*/ 826 h 928"/>
                <a:gd name="T14" fmla="*/ 545 w 813"/>
                <a:gd name="T15" fmla="*/ 628 h 928"/>
                <a:gd name="T16" fmla="*/ 743 w 813"/>
                <a:gd name="T17" fmla="*/ 285 h 928"/>
                <a:gd name="T18" fmla="*/ 813 w 813"/>
                <a:gd name="T19" fmla="*/ 216 h 928"/>
                <a:gd name="T20" fmla="*/ 622 w 813"/>
                <a:gd name="T21" fmla="*/ 26 h 928"/>
                <a:gd name="T22" fmla="*/ 547 w 813"/>
                <a:gd name="T23" fmla="*/ 6 h 928"/>
                <a:gd name="T24" fmla="*/ 164 w 813"/>
                <a:gd name="T25" fmla="*/ 108 h 928"/>
                <a:gd name="T26" fmla="*/ 109 w 813"/>
                <a:gd name="T27" fmla="*/ 16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3" h="928">
                  <a:moveTo>
                    <a:pt x="109" y="164"/>
                  </a:moveTo>
                  <a:cubicBezTo>
                    <a:pt x="6" y="546"/>
                    <a:pt x="6" y="546"/>
                    <a:pt x="6" y="546"/>
                  </a:cubicBezTo>
                  <a:cubicBezTo>
                    <a:pt x="0" y="568"/>
                    <a:pt x="10" y="606"/>
                    <a:pt x="27" y="622"/>
                  </a:cubicBezTo>
                  <a:cubicBezTo>
                    <a:pt x="306" y="902"/>
                    <a:pt x="306" y="902"/>
                    <a:pt x="306" y="902"/>
                  </a:cubicBezTo>
                  <a:cubicBezTo>
                    <a:pt x="323" y="918"/>
                    <a:pt x="360" y="928"/>
                    <a:pt x="382" y="922"/>
                  </a:cubicBezTo>
                  <a:cubicBezTo>
                    <a:pt x="571" y="871"/>
                    <a:pt x="571" y="871"/>
                    <a:pt x="571" y="871"/>
                  </a:cubicBezTo>
                  <a:cubicBezTo>
                    <a:pt x="545" y="826"/>
                    <a:pt x="545" y="826"/>
                    <a:pt x="545" y="826"/>
                  </a:cubicBezTo>
                  <a:cubicBezTo>
                    <a:pt x="513" y="770"/>
                    <a:pt x="513" y="684"/>
                    <a:pt x="545" y="628"/>
                  </a:cubicBezTo>
                  <a:cubicBezTo>
                    <a:pt x="743" y="285"/>
                    <a:pt x="743" y="285"/>
                    <a:pt x="743" y="285"/>
                  </a:cubicBezTo>
                  <a:cubicBezTo>
                    <a:pt x="759" y="258"/>
                    <a:pt x="784" y="234"/>
                    <a:pt x="813" y="21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06" y="10"/>
                    <a:pt x="569" y="0"/>
                    <a:pt x="547" y="6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142" y="114"/>
                    <a:pt x="115" y="142"/>
                    <a:pt x="109" y="1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3" name="Freeform 53"/>
            <p:cNvSpPr>
              <a:spLocks noEditPoints="1"/>
            </p:cNvSpPr>
            <p:nvPr/>
          </p:nvSpPr>
          <p:spPr bwMode="auto">
            <a:xfrm>
              <a:off x="-3049587" y="3546475"/>
              <a:ext cx="2298700" cy="2266950"/>
            </a:xfrm>
            <a:custGeom>
              <a:avLst/>
              <a:gdLst>
                <a:gd name="T0" fmla="*/ 834 w 1199"/>
                <a:gd name="T1" fmla="*/ 68 h 1182"/>
                <a:gd name="T2" fmla="*/ 1199 w 1199"/>
                <a:gd name="T3" fmla="*/ 433 h 1182"/>
                <a:gd name="T4" fmla="*/ 1042 w 1199"/>
                <a:gd name="T5" fmla="*/ 433 h 1182"/>
                <a:gd name="T6" fmla="*/ 974 w 1199"/>
                <a:gd name="T7" fmla="*/ 472 h 1182"/>
                <a:gd name="T8" fmla="*/ 776 w 1199"/>
                <a:gd name="T9" fmla="*/ 815 h 1182"/>
                <a:gd name="T10" fmla="*/ 776 w 1199"/>
                <a:gd name="T11" fmla="*/ 893 h 1182"/>
                <a:gd name="T12" fmla="*/ 880 w 1199"/>
                <a:gd name="T13" fmla="*/ 1074 h 1182"/>
                <a:gd name="T14" fmla="*/ 540 w 1199"/>
                <a:gd name="T15" fmla="*/ 1165 h 1182"/>
                <a:gd name="T16" fmla="*/ 349 w 1199"/>
                <a:gd name="T17" fmla="*/ 1114 h 1182"/>
                <a:gd name="T18" fmla="*/ 69 w 1199"/>
                <a:gd name="T19" fmla="*/ 834 h 1182"/>
                <a:gd name="T20" fmla="*/ 17 w 1199"/>
                <a:gd name="T21" fmla="*/ 642 h 1182"/>
                <a:gd name="T22" fmla="*/ 120 w 1199"/>
                <a:gd name="T23" fmla="*/ 260 h 1182"/>
                <a:gd name="T24" fmla="*/ 260 w 1199"/>
                <a:gd name="T25" fmla="*/ 119 h 1182"/>
                <a:gd name="T26" fmla="*/ 643 w 1199"/>
                <a:gd name="T27" fmla="*/ 17 h 1182"/>
                <a:gd name="T28" fmla="*/ 834 w 1199"/>
                <a:gd name="T29" fmla="*/ 68 h 1182"/>
                <a:gd name="T30" fmla="*/ 940 w 1199"/>
                <a:gd name="T31" fmla="*/ 343 h 1182"/>
                <a:gd name="T32" fmla="*/ 749 w 1199"/>
                <a:gd name="T33" fmla="*/ 153 h 1182"/>
                <a:gd name="T34" fmla="*/ 674 w 1199"/>
                <a:gd name="T35" fmla="*/ 133 h 1182"/>
                <a:gd name="T36" fmla="*/ 291 w 1199"/>
                <a:gd name="T37" fmla="*/ 235 h 1182"/>
                <a:gd name="T38" fmla="*/ 236 w 1199"/>
                <a:gd name="T39" fmla="*/ 291 h 1182"/>
                <a:gd name="T40" fmla="*/ 133 w 1199"/>
                <a:gd name="T41" fmla="*/ 673 h 1182"/>
                <a:gd name="T42" fmla="*/ 154 w 1199"/>
                <a:gd name="T43" fmla="*/ 749 h 1182"/>
                <a:gd name="T44" fmla="*/ 433 w 1199"/>
                <a:gd name="T45" fmla="*/ 1029 h 1182"/>
                <a:gd name="T46" fmla="*/ 509 w 1199"/>
                <a:gd name="T47" fmla="*/ 1049 h 1182"/>
                <a:gd name="T48" fmla="*/ 698 w 1199"/>
                <a:gd name="T49" fmla="*/ 998 h 1182"/>
                <a:gd name="T50" fmla="*/ 672 w 1199"/>
                <a:gd name="T51" fmla="*/ 953 h 1182"/>
                <a:gd name="T52" fmla="*/ 672 w 1199"/>
                <a:gd name="T53" fmla="*/ 755 h 1182"/>
                <a:gd name="T54" fmla="*/ 870 w 1199"/>
                <a:gd name="T55" fmla="*/ 412 h 1182"/>
                <a:gd name="T56" fmla="*/ 940 w 1199"/>
                <a:gd name="T57" fmla="*/ 343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9" h="1182">
                  <a:moveTo>
                    <a:pt x="834" y="68"/>
                  </a:moveTo>
                  <a:cubicBezTo>
                    <a:pt x="1199" y="433"/>
                    <a:pt x="1199" y="433"/>
                    <a:pt x="1199" y="433"/>
                  </a:cubicBezTo>
                  <a:cubicBezTo>
                    <a:pt x="1042" y="433"/>
                    <a:pt x="1042" y="433"/>
                    <a:pt x="1042" y="433"/>
                  </a:cubicBezTo>
                  <a:cubicBezTo>
                    <a:pt x="1019" y="433"/>
                    <a:pt x="985" y="452"/>
                    <a:pt x="974" y="472"/>
                  </a:cubicBezTo>
                  <a:cubicBezTo>
                    <a:pt x="776" y="815"/>
                    <a:pt x="776" y="815"/>
                    <a:pt x="776" y="815"/>
                  </a:cubicBezTo>
                  <a:cubicBezTo>
                    <a:pt x="765" y="835"/>
                    <a:pt x="765" y="873"/>
                    <a:pt x="776" y="893"/>
                  </a:cubicBezTo>
                  <a:cubicBezTo>
                    <a:pt x="880" y="1074"/>
                    <a:pt x="880" y="1074"/>
                    <a:pt x="880" y="1074"/>
                  </a:cubicBezTo>
                  <a:cubicBezTo>
                    <a:pt x="540" y="1165"/>
                    <a:pt x="540" y="1165"/>
                    <a:pt x="540" y="1165"/>
                  </a:cubicBezTo>
                  <a:cubicBezTo>
                    <a:pt x="477" y="1182"/>
                    <a:pt x="395" y="1160"/>
                    <a:pt x="349" y="1114"/>
                  </a:cubicBezTo>
                  <a:cubicBezTo>
                    <a:pt x="69" y="834"/>
                    <a:pt x="69" y="834"/>
                    <a:pt x="69" y="834"/>
                  </a:cubicBezTo>
                  <a:cubicBezTo>
                    <a:pt x="23" y="787"/>
                    <a:pt x="0" y="705"/>
                    <a:pt x="17" y="642"/>
                  </a:cubicBezTo>
                  <a:cubicBezTo>
                    <a:pt x="120" y="260"/>
                    <a:pt x="120" y="260"/>
                    <a:pt x="120" y="260"/>
                  </a:cubicBezTo>
                  <a:cubicBezTo>
                    <a:pt x="137" y="196"/>
                    <a:pt x="197" y="136"/>
                    <a:pt x="260" y="119"/>
                  </a:cubicBezTo>
                  <a:cubicBezTo>
                    <a:pt x="643" y="17"/>
                    <a:pt x="643" y="17"/>
                    <a:pt x="643" y="17"/>
                  </a:cubicBezTo>
                  <a:cubicBezTo>
                    <a:pt x="706" y="0"/>
                    <a:pt x="788" y="22"/>
                    <a:pt x="834" y="68"/>
                  </a:cubicBezTo>
                  <a:close/>
                  <a:moveTo>
                    <a:pt x="940" y="343"/>
                  </a:moveTo>
                  <a:cubicBezTo>
                    <a:pt x="749" y="153"/>
                    <a:pt x="749" y="153"/>
                    <a:pt x="749" y="153"/>
                  </a:cubicBezTo>
                  <a:cubicBezTo>
                    <a:pt x="733" y="137"/>
                    <a:pt x="696" y="127"/>
                    <a:pt x="674" y="133"/>
                  </a:cubicBezTo>
                  <a:cubicBezTo>
                    <a:pt x="291" y="235"/>
                    <a:pt x="291" y="235"/>
                    <a:pt x="291" y="235"/>
                  </a:cubicBezTo>
                  <a:cubicBezTo>
                    <a:pt x="269" y="241"/>
                    <a:pt x="242" y="269"/>
                    <a:pt x="236" y="291"/>
                  </a:cubicBezTo>
                  <a:cubicBezTo>
                    <a:pt x="133" y="673"/>
                    <a:pt x="133" y="673"/>
                    <a:pt x="133" y="673"/>
                  </a:cubicBezTo>
                  <a:cubicBezTo>
                    <a:pt x="127" y="695"/>
                    <a:pt x="137" y="733"/>
                    <a:pt x="154" y="749"/>
                  </a:cubicBezTo>
                  <a:cubicBezTo>
                    <a:pt x="433" y="1029"/>
                    <a:pt x="433" y="1029"/>
                    <a:pt x="433" y="1029"/>
                  </a:cubicBezTo>
                  <a:cubicBezTo>
                    <a:pt x="450" y="1045"/>
                    <a:pt x="487" y="1055"/>
                    <a:pt x="509" y="1049"/>
                  </a:cubicBezTo>
                  <a:cubicBezTo>
                    <a:pt x="698" y="998"/>
                    <a:pt x="698" y="998"/>
                    <a:pt x="698" y="998"/>
                  </a:cubicBezTo>
                  <a:cubicBezTo>
                    <a:pt x="672" y="953"/>
                    <a:pt x="672" y="953"/>
                    <a:pt x="672" y="953"/>
                  </a:cubicBezTo>
                  <a:cubicBezTo>
                    <a:pt x="640" y="897"/>
                    <a:pt x="640" y="811"/>
                    <a:pt x="672" y="755"/>
                  </a:cubicBezTo>
                  <a:cubicBezTo>
                    <a:pt x="870" y="412"/>
                    <a:pt x="870" y="412"/>
                    <a:pt x="870" y="412"/>
                  </a:cubicBezTo>
                  <a:cubicBezTo>
                    <a:pt x="886" y="385"/>
                    <a:pt x="911" y="361"/>
                    <a:pt x="940" y="3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0" name="Freeform 50"/>
            <p:cNvSpPr>
              <a:spLocks/>
            </p:cNvSpPr>
            <p:nvPr/>
          </p:nvSpPr>
          <p:spPr bwMode="auto">
            <a:xfrm>
              <a:off x="-1579562" y="4387850"/>
              <a:ext cx="1609725" cy="1616075"/>
            </a:xfrm>
            <a:custGeom>
              <a:avLst/>
              <a:gdLst>
                <a:gd name="T0" fmla="*/ 12 w 839"/>
                <a:gd name="T1" fmla="*/ 461 h 843"/>
                <a:gd name="T2" fmla="*/ 210 w 839"/>
                <a:gd name="T3" fmla="*/ 804 h 843"/>
                <a:gd name="T4" fmla="*/ 278 w 839"/>
                <a:gd name="T5" fmla="*/ 843 h 843"/>
                <a:gd name="T6" fmla="*/ 674 w 839"/>
                <a:gd name="T7" fmla="*/ 843 h 843"/>
                <a:gd name="T8" fmla="*/ 742 w 839"/>
                <a:gd name="T9" fmla="*/ 804 h 843"/>
                <a:gd name="T10" fmla="*/ 839 w 839"/>
                <a:gd name="T11" fmla="*/ 634 h 843"/>
                <a:gd name="T12" fmla="*/ 789 w 839"/>
                <a:gd name="T13" fmla="*/ 621 h 843"/>
                <a:gd name="T14" fmla="*/ 649 w 839"/>
                <a:gd name="T15" fmla="*/ 480 h 843"/>
                <a:gd name="T16" fmla="*/ 546 w 839"/>
                <a:gd name="T17" fmla="*/ 98 h 843"/>
                <a:gd name="T18" fmla="*/ 547 w 839"/>
                <a:gd name="T19" fmla="*/ 0 h 843"/>
                <a:gd name="T20" fmla="*/ 278 w 839"/>
                <a:gd name="T21" fmla="*/ 0 h 843"/>
                <a:gd name="T22" fmla="*/ 210 w 839"/>
                <a:gd name="T23" fmla="*/ 40 h 843"/>
                <a:gd name="T24" fmla="*/ 12 w 839"/>
                <a:gd name="T25" fmla="*/ 382 h 843"/>
                <a:gd name="T26" fmla="*/ 12 w 839"/>
                <a:gd name="T27" fmla="*/ 46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9" h="843">
                  <a:moveTo>
                    <a:pt x="12" y="461"/>
                  </a:moveTo>
                  <a:cubicBezTo>
                    <a:pt x="210" y="804"/>
                    <a:pt x="210" y="804"/>
                    <a:pt x="210" y="804"/>
                  </a:cubicBezTo>
                  <a:cubicBezTo>
                    <a:pt x="221" y="823"/>
                    <a:pt x="255" y="843"/>
                    <a:pt x="278" y="843"/>
                  </a:cubicBezTo>
                  <a:cubicBezTo>
                    <a:pt x="674" y="843"/>
                    <a:pt x="674" y="843"/>
                    <a:pt x="674" y="843"/>
                  </a:cubicBezTo>
                  <a:cubicBezTo>
                    <a:pt x="696" y="843"/>
                    <a:pt x="730" y="823"/>
                    <a:pt x="742" y="804"/>
                  </a:cubicBezTo>
                  <a:cubicBezTo>
                    <a:pt x="839" y="634"/>
                    <a:pt x="839" y="634"/>
                    <a:pt x="839" y="634"/>
                  </a:cubicBezTo>
                  <a:cubicBezTo>
                    <a:pt x="789" y="621"/>
                    <a:pt x="789" y="621"/>
                    <a:pt x="789" y="621"/>
                  </a:cubicBezTo>
                  <a:cubicBezTo>
                    <a:pt x="726" y="604"/>
                    <a:pt x="666" y="544"/>
                    <a:pt x="649" y="480"/>
                  </a:cubicBezTo>
                  <a:cubicBezTo>
                    <a:pt x="546" y="98"/>
                    <a:pt x="546" y="98"/>
                    <a:pt x="546" y="98"/>
                  </a:cubicBezTo>
                  <a:cubicBezTo>
                    <a:pt x="538" y="68"/>
                    <a:pt x="539" y="33"/>
                    <a:pt x="547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55" y="0"/>
                    <a:pt x="221" y="20"/>
                    <a:pt x="210" y="40"/>
                  </a:cubicBezTo>
                  <a:cubicBezTo>
                    <a:pt x="12" y="382"/>
                    <a:pt x="12" y="382"/>
                    <a:pt x="12" y="382"/>
                  </a:cubicBezTo>
                  <a:cubicBezTo>
                    <a:pt x="0" y="402"/>
                    <a:pt x="0" y="441"/>
                    <a:pt x="12" y="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1" name="Freeform 51"/>
            <p:cNvSpPr>
              <a:spLocks noEditPoints="1"/>
            </p:cNvSpPr>
            <p:nvPr/>
          </p:nvSpPr>
          <p:spPr bwMode="auto">
            <a:xfrm>
              <a:off x="-1819275" y="4157663"/>
              <a:ext cx="2198688" cy="2076450"/>
            </a:xfrm>
            <a:custGeom>
              <a:avLst/>
              <a:gdLst>
                <a:gd name="T0" fmla="*/ 403 w 1146"/>
                <a:gd name="T1" fmla="*/ 0 h 1083"/>
                <a:gd name="T2" fmla="*/ 918 w 1146"/>
                <a:gd name="T3" fmla="*/ 0 h 1083"/>
                <a:gd name="T4" fmla="*/ 807 w 1146"/>
                <a:gd name="T5" fmla="*/ 111 h 1083"/>
                <a:gd name="T6" fmla="*/ 787 w 1146"/>
                <a:gd name="T7" fmla="*/ 187 h 1083"/>
                <a:gd name="T8" fmla="*/ 890 w 1146"/>
                <a:gd name="T9" fmla="*/ 569 h 1083"/>
                <a:gd name="T10" fmla="*/ 945 w 1146"/>
                <a:gd name="T11" fmla="*/ 625 h 1083"/>
                <a:gd name="T12" fmla="*/ 1146 w 1146"/>
                <a:gd name="T13" fmla="*/ 679 h 1083"/>
                <a:gd name="T14" fmla="*/ 970 w 1146"/>
                <a:gd name="T15" fmla="*/ 984 h 1083"/>
                <a:gd name="T16" fmla="*/ 799 w 1146"/>
                <a:gd name="T17" fmla="*/ 1083 h 1083"/>
                <a:gd name="T18" fmla="*/ 403 w 1146"/>
                <a:gd name="T19" fmla="*/ 1083 h 1083"/>
                <a:gd name="T20" fmla="*/ 231 w 1146"/>
                <a:gd name="T21" fmla="*/ 984 h 1083"/>
                <a:gd name="T22" fmla="*/ 33 w 1146"/>
                <a:gd name="T23" fmla="*/ 641 h 1083"/>
                <a:gd name="T24" fmla="*/ 33 w 1146"/>
                <a:gd name="T25" fmla="*/ 442 h 1083"/>
                <a:gd name="T26" fmla="*/ 231 w 1146"/>
                <a:gd name="T27" fmla="*/ 100 h 1083"/>
                <a:gd name="T28" fmla="*/ 403 w 1146"/>
                <a:gd name="T29" fmla="*/ 0 h 1083"/>
                <a:gd name="T30" fmla="*/ 672 w 1146"/>
                <a:gd name="T31" fmla="*/ 120 h 1083"/>
                <a:gd name="T32" fmla="*/ 403 w 1146"/>
                <a:gd name="T33" fmla="*/ 120 h 1083"/>
                <a:gd name="T34" fmla="*/ 335 w 1146"/>
                <a:gd name="T35" fmla="*/ 160 h 1083"/>
                <a:gd name="T36" fmla="*/ 137 w 1146"/>
                <a:gd name="T37" fmla="*/ 502 h 1083"/>
                <a:gd name="T38" fmla="*/ 137 w 1146"/>
                <a:gd name="T39" fmla="*/ 581 h 1083"/>
                <a:gd name="T40" fmla="*/ 335 w 1146"/>
                <a:gd name="T41" fmla="*/ 924 h 1083"/>
                <a:gd name="T42" fmla="*/ 403 w 1146"/>
                <a:gd name="T43" fmla="*/ 963 h 1083"/>
                <a:gd name="T44" fmla="*/ 799 w 1146"/>
                <a:gd name="T45" fmla="*/ 963 h 1083"/>
                <a:gd name="T46" fmla="*/ 867 w 1146"/>
                <a:gd name="T47" fmla="*/ 924 h 1083"/>
                <a:gd name="T48" fmla="*/ 964 w 1146"/>
                <a:gd name="T49" fmla="*/ 754 h 1083"/>
                <a:gd name="T50" fmla="*/ 914 w 1146"/>
                <a:gd name="T51" fmla="*/ 741 h 1083"/>
                <a:gd name="T52" fmla="*/ 774 w 1146"/>
                <a:gd name="T53" fmla="*/ 600 h 1083"/>
                <a:gd name="T54" fmla="*/ 671 w 1146"/>
                <a:gd name="T55" fmla="*/ 218 h 1083"/>
                <a:gd name="T56" fmla="*/ 672 w 1146"/>
                <a:gd name="T57" fmla="*/ 12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6" h="1083">
                  <a:moveTo>
                    <a:pt x="403" y="0"/>
                  </a:moveTo>
                  <a:cubicBezTo>
                    <a:pt x="918" y="0"/>
                    <a:pt x="918" y="0"/>
                    <a:pt x="918" y="0"/>
                  </a:cubicBezTo>
                  <a:cubicBezTo>
                    <a:pt x="807" y="111"/>
                    <a:pt x="807" y="111"/>
                    <a:pt x="807" y="111"/>
                  </a:cubicBezTo>
                  <a:cubicBezTo>
                    <a:pt x="791" y="127"/>
                    <a:pt x="781" y="165"/>
                    <a:pt x="787" y="187"/>
                  </a:cubicBezTo>
                  <a:cubicBezTo>
                    <a:pt x="890" y="569"/>
                    <a:pt x="890" y="569"/>
                    <a:pt x="890" y="569"/>
                  </a:cubicBezTo>
                  <a:cubicBezTo>
                    <a:pt x="895" y="591"/>
                    <a:pt x="923" y="619"/>
                    <a:pt x="945" y="625"/>
                  </a:cubicBezTo>
                  <a:cubicBezTo>
                    <a:pt x="1146" y="679"/>
                    <a:pt x="1146" y="679"/>
                    <a:pt x="1146" y="679"/>
                  </a:cubicBezTo>
                  <a:cubicBezTo>
                    <a:pt x="970" y="984"/>
                    <a:pt x="970" y="984"/>
                    <a:pt x="970" y="984"/>
                  </a:cubicBezTo>
                  <a:cubicBezTo>
                    <a:pt x="938" y="1040"/>
                    <a:pt x="864" y="1083"/>
                    <a:pt x="799" y="1083"/>
                  </a:cubicBezTo>
                  <a:cubicBezTo>
                    <a:pt x="403" y="1083"/>
                    <a:pt x="403" y="1083"/>
                    <a:pt x="403" y="1083"/>
                  </a:cubicBezTo>
                  <a:cubicBezTo>
                    <a:pt x="337" y="1083"/>
                    <a:pt x="263" y="1040"/>
                    <a:pt x="231" y="984"/>
                  </a:cubicBezTo>
                  <a:cubicBezTo>
                    <a:pt x="33" y="641"/>
                    <a:pt x="33" y="641"/>
                    <a:pt x="33" y="641"/>
                  </a:cubicBezTo>
                  <a:cubicBezTo>
                    <a:pt x="0" y="584"/>
                    <a:pt x="0" y="499"/>
                    <a:pt x="33" y="442"/>
                  </a:cubicBezTo>
                  <a:cubicBezTo>
                    <a:pt x="231" y="100"/>
                    <a:pt x="231" y="100"/>
                    <a:pt x="231" y="100"/>
                  </a:cubicBezTo>
                  <a:cubicBezTo>
                    <a:pt x="263" y="43"/>
                    <a:pt x="337" y="0"/>
                    <a:pt x="403" y="0"/>
                  </a:cubicBezTo>
                  <a:close/>
                  <a:moveTo>
                    <a:pt x="672" y="120"/>
                  </a:moveTo>
                  <a:cubicBezTo>
                    <a:pt x="403" y="120"/>
                    <a:pt x="403" y="120"/>
                    <a:pt x="403" y="120"/>
                  </a:cubicBezTo>
                  <a:cubicBezTo>
                    <a:pt x="380" y="120"/>
                    <a:pt x="346" y="140"/>
                    <a:pt x="335" y="160"/>
                  </a:cubicBezTo>
                  <a:cubicBezTo>
                    <a:pt x="137" y="502"/>
                    <a:pt x="137" y="502"/>
                    <a:pt x="137" y="502"/>
                  </a:cubicBezTo>
                  <a:cubicBezTo>
                    <a:pt x="125" y="522"/>
                    <a:pt x="125" y="561"/>
                    <a:pt x="137" y="581"/>
                  </a:cubicBezTo>
                  <a:cubicBezTo>
                    <a:pt x="335" y="924"/>
                    <a:pt x="335" y="924"/>
                    <a:pt x="335" y="924"/>
                  </a:cubicBezTo>
                  <a:cubicBezTo>
                    <a:pt x="346" y="943"/>
                    <a:pt x="380" y="963"/>
                    <a:pt x="403" y="963"/>
                  </a:cubicBezTo>
                  <a:cubicBezTo>
                    <a:pt x="799" y="963"/>
                    <a:pt x="799" y="963"/>
                    <a:pt x="799" y="963"/>
                  </a:cubicBezTo>
                  <a:cubicBezTo>
                    <a:pt x="821" y="963"/>
                    <a:pt x="855" y="943"/>
                    <a:pt x="867" y="924"/>
                  </a:cubicBezTo>
                  <a:cubicBezTo>
                    <a:pt x="964" y="754"/>
                    <a:pt x="964" y="754"/>
                    <a:pt x="964" y="754"/>
                  </a:cubicBezTo>
                  <a:cubicBezTo>
                    <a:pt x="914" y="741"/>
                    <a:pt x="914" y="741"/>
                    <a:pt x="914" y="741"/>
                  </a:cubicBezTo>
                  <a:cubicBezTo>
                    <a:pt x="851" y="724"/>
                    <a:pt x="791" y="664"/>
                    <a:pt x="774" y="600"/>
                  </a:cubicBezTo>
                  <a:cubicBezTo>
                    <a:pt x="671" y="218"/>
                    <a:pt x="671" y="218"/>
                    <a:pt x="671" y="218"/>
                  </a:cubicBezTo>
                  <a:cubicBezTo>
                    <a:pt x="663" y="188"/>
                    <a:pt x="664" y="153"/>
                    <a:pt x="672" y="1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auto">
            <a:xfrm>
              <a:off x="-307975" y="4010025"/>
              <a:ext cx="1779588" cy="1558925"/>
            </a:xfrm>
            <a:custGeom>
              <a:avLst/>
              <a:gdLst>
                <a:gd name="T0" fmla="*/ 164 w 928"/>
                <a:gd name="T1" fmla="*/ 705 h 813"/>
                <a:gd name="T2" fmla="*/ 546 w 928"/>
                <a:gd name="T3" fmla="*/ 807 h 813"/>
                <a:gd name="T4" fmla="*/ 622 w 928"/>
                <a:gd name="T5" fmla="*/ 787 h 813"/>
                <a:gd name="T6" fmla="*/ 902 w 928"/>
                <a:gd name="T7" fmla="*/ 507 h 813"/>
                <a:gd name="T8" fmla="*/ 922 w 928"/>
                <a:gd name="T9" fmla="*/ 431 h 813"/>
                <a:gd name="T10" fmla="*/ 871 w 928"/>
                <a:gd name="T11" fmla="*/ 242 h 813"/>
                <a:gd name="T12" fmla="*/ 826 w 928"/>
                <a:gd name="T13" fmla="*/ 268 h 813"/>
                <a:gd name="T14" fmla="*/ 628 w 928"/>
                <a:gd name="T15" fmla="*/ 268 h 813"/>
                <a:gd name="T16" fmla="*/ 285 w 928"/>
                <a:gd name="T17" fmla="*/ 70 h 813"/>
                <a:gd name="T18" fmla="*/ 216 w 928"/>
                <a:gd name="T19" fmla="*/ 0 h 813"/>
                <a:gd name="T20" fmla="*/ 26 w 928"/>
                <a:gd name="T21" fmla="*/ 191 h 813"/>
                <a:gd name="T22" fmla="*/ 6 w 928"/>
                <a:gd name="T23" fmla="*/ 267 h 813"/>
                <a:gd name="T24" fmla="*/ 108 w 928"/>
                <a:gd name="T25" fmla="*/ 649 h 813"/>
                <a:gd name="T26" fmla="*/ 164 w 928"/>
                <a:gd name="T27" fmla="*/ 70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8" h="813">
                  <a:moveTo>
                    <a:pt x="164" y="705"/>
                  </a:moveTo>
                  <a:cubicBezTo>
                    <a:pt x="546" y="807"/>
                    <a:pt x="546" y="807"/>
                    <a:pt x="546" y="807"/>
                  </a:cubicBezTo>
                  <a:cubicBezTo>
                    <a:pt x="568" y="813"/>
                    <a:pt x="606" y="803"/>
                    <a:pt x="622" y="787"/>
                  </a:cubicBezTo>
                  <a:cubicBezTo>
                    <a:pt x="902" y="507"/>
                    <a:pt x="902" y="507"/>
                    <a:pt x="902" y="507"/>
                  </a:cubicBezTo>
                  <a:cubicBezTo>
                    <a:pt x="918" y="491"/>
                    <a:pt x="928" y="453"/>
                    <a:pt x="922" y="431"/>
                  </a:cubicBezTo>
                  <a:cubicBezTo>
                    <a:pt x="871" y="242"/>
                    <a:pt x="871" y="242"/>
                    <a:pt x="871" y="242"/>
                  </a:cubicBezTo>
                  <a:cubicBezTo>
                    <a:pt x="826" y="268"/>
                    <a:pt x="826" y="268"/>
                    <a:pt x="826" y="268"/>
                  </a:cubicBezTo>
                  <a:cubicBezTo>
                    <a:pt x="770" y="301"/>
                    <a:pt x="684" y="301"/>
                    <a:pt x="628" y="268"/>
                  </a:cubicBezTo>
                  <a:cubicBezTo>
                    <a:pt x="285" y="70"/>
                    <a:pt x="285" y="70"/>
                    <a:pt x="285" y="70"/>
                  </a:cubicBezTo>
                  <a:cubicBezTo>
                    <a:pt x="258" y="55"/>
                    <a:pt x="234" y="29"/>
                    <a:pt x="216" y="0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10" y="207"/>
                    <a:pt x="0" y="245"/>
                    <a:pt x="6" y="267"/>
                  </a:cubicBezTo>
                  <a:cubicBezTo>
                    <a:pt x="108" y="649"/>
                    <a:pt x="108" y="649"/>
                    <a:pt x="108" y="649"/>
                  </a:cubicBezTo>
                  <a:cubicBezTo>
                    <a:pt x="114" y="671"/>
                    <a:pt x="142" y="699"/>
                    <a:pt x="164" y="7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9" name="Freeform 49"/>
            <p:cNvSpPr>
              <a:spLocks noEditPoints="1"/>
            </p:cNvSpPr>
            <p:nvPr/>
          </p:nvSpPr>
          <p:spPr bwMode="auto">
            <a:xfrm>
              <a:off x="-550862" y="3514725"/>
              <a:ext cx="2266950" cy="2298700"/>
            </a:xfrm>
            <a:custGeom>
              <a:avLst/>
              <a:gdLst>
                <a:gd name="T0" fmla="*/ 68 w 1182"/>
                <a:gd name="T1" fmla="*/ 365 h 1199"/>
                <a:gd name="T2" fmla="*/ 433 w 1182"/>
                <a:gd name="T3" fmla="*/ 0 h 1199"/>
                <a:gd name="T4" fmla="*/ 433 w 1182"/>
                <a:gd name="T5" fmla="*/ 157 h 1199"/>
                <a:gd name="T6" fmla="*/ 472 w 1182"/>
                <a:gd name="T7" fmla="*/ 225 h 1199"/>
                <a:gd name="T8" fmla="*/ 815 w 1182"/>
                <a:gd name="T9" fmla="*/ 423 h 1199"/>
                <a:gd name="T10" fmla="*/ 893 w 1182"/>
                <a:gd name="T11" fmla="*/ 423 h 1199"/>
                <a:gd name="T12" fmla="*/ 1074 w 1182"/>
                <a:gd name="T13" fmla="*/ 319 h 1199"/>
                <a:gd name="T14" fmla="*/ 1165 w 1182"/>
                <a:gd name="T15" fmla="*/ 659 h 1199"/>
                <a:gd name="T16" fmla="*/ 1114 w 1182"/>
                <a:gd name="T17" fmla="*/ 851 h 1199"/>
                <a:gd name="T18" fmla="*/ 834 w 1182"/>
                <a:gd name="T19" fmla="*/ 1131 h 1199"/>
                <a:gd name="T20" fmla="*/ 642 w 1182"/>
                <a:gd name="T21" fmla="*/ 1182 h 1199"/>
                <a:gd name="T22" fmla="*/ 260 w 1182"/>
                <a:gd name="T23" fmla="*/ 1079 h 1199"/>
                <a:gd name="T24" fmla="*/ 119 w 1182"/>
                <a:gd name="T25" fmla="*/ 939 h 1199"/>
                <a:gd name="T26" fmla="*/ 17 w 1182"/>
                <a:gd name="T27" fmla="*/ 557 h 1199"/>
                <a:gd name="T28" fmla="*/ 68 w 1182"/>
                <a:gd name="T29" fmla="*/ 365 h 1199"/>
                <a:gd name="T30" fmla="*/ 343 w 1182"/>
                <a:gd name="T31" fmla="*/ 259 h 1199"/>
                <a:gd name="T32" fmla="*/ 153 w 1182"/>
                <a:gd name="T33" fmla="*/ 450 h 1199"/>
                <a:gd name="T34" fmla="*/ 133 w 1182"/>
                <a:gd name="T35" fmla="*/ 526 h 1199"/>
                <a:gd name="T36" fmla="*/ 235 w 1182"/>
                <a:gd name="T37" fmla="*/ 908 h 1199"/>
                <a:gd name="T38" fmla="*/ 291 w 1182"/>
                <a:gd name="T39" fmla="*/ 964 h 1199"/>
                <a:gd name="T40" fmla="*/ 673 w 1182"/>
                <a:gd name="T41" fmla="*/ 1066 h 1199"/>
                <a:gd name="T42" fmla="*/ 749 w 1182"/>
                <a:gd name="T43" fmla="*/ 1046 h 1199"/>
                <a:gd name="T44" fmla="*/ 1029 w 1182"/>
                <a:gd name="T45" fmla="*/ 766 h 1199"/>
                <a:gd name="T46" fmla="*/ 1049 w 1182"/>
                <a:gd name="T47" fmla="*/ 690 h 1199"/>
                <a:gd name="T48" fmla="*/ 998 w 1182"/>
                <a:gd name="T49" fmla="*/ 501 h 1199"/>
                <a:gd name="T50" fmla="*/ 953 w 1182"/>
                <a:gd name="T51" fmla="*/ 527 h 1199"/>
                <a:gd name="T52" fmla="*/ 755 w 1182"/>
                <a:gd name="T53" fmla="*/ 527 h 1199"/>
                <a:gd name="T54" fmla="*/ 412 w 1182"/>
                <a:gd name="T55" fmla="*/ 329 h 1199"/>
                <a:gd name="T56" fmla="*/ 343 w 1182"/>
                <a:gd name="T57" fmla="*/ 25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2" h="1199">
                  <a:moveTo>
                    <a:pt x="68" y="365"/>
                  </a:moveTo>
                  <a:cubicBezTo>
                    <a:pt x="433" y="0"/>
                    <a:pt x="433" y="0"/>
                    <a:pt x="433" y="0"/>
                  </a:cubicBezTo>
                  <a:cubicBezTo>
                    <a:pt x="433" y="157"/>
                    <a:pt x="433" y="157"/>
                    <a:pt x="433" y="157"/>
                  </a:cubicBezTo>
                  <a:cubicBezTo>
                    <a:pt x="433" y="180"/>
                    <a:pt x="452" y="214"/>
                    <a:pt x="472" y="225"/>
                  </a:cubicBezTo>
                  <a:cubicBezTo>
                    <a:pt x="815" y="423"/>
                    <a:pt x="815" y="423"/>
                    <a:pt x="815" y="423"/>
                  </a:cubicBezTo>
                  <a:cubicBezTo>
                    <a:pt x="835" y="435"/>
                    <a:pt x="874" y="435"/>
                    <a:pt x="893" y="423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165" y="659"/>
                    <a:pt x="1165" y="659"/>
                    <a:pt x="1165" y="659"/>
                  </a:cubicBezTo>
                  <a:cubicBezTo>
                    <a:pt x="1182" y="722"/>
                    <a:pt x="1160" y="804"/>
                    <a:pt x="1114" y="851"/>
                  </a:cubicBezTo>
                  <a:cubicBezTo>
                    <a:pt x="834" y="1131"/>
                    <a:pt x="834" y="1131"/>
                    <a:pt x="834" y="1131"/>
                  </a:cubicBezTo>
                  <a:cubicBezTo>
                    <a:pt x="787" y="1177"/>
                    <a:pt x="705" y="1199"/>
                    <a:pt x="642" y="1182"/>
                  </a:cubicBezTo>
                  <a:cubicBezTo>
                    <a:pt x="260" y="1079"/>
                    <a:pt x="260" y="1079"/>
                    <a:pt x="260" y="1079"/>
                  </a:cubicBezTo>
                  <a:cubicBezTo>
                    <a:pt x="196" y="1063"/>
                    <a:pt x="136" y="1002"/>
                    <a:pt x="119" y="939"/>
                  </a:cubicBezTo>
                  <a:cubicBezTo>
                    <a:pt x="17" y="557"/>
                    <a:pt x="17" y="557"/>
                    <a:pt x="17" y="557"/>
                  </a:cubicBezTo>
                  <a:cubicBezTo>
                    <a:pt x="0" y="494"/>
                    <a:pt x="22" y="411"/>
                    <a:pt x="68" y="365"/>
                  </a:cubicBezTo>
                  <a:close/>
                  <a:moveTo>
                    <a:pt x="343" y="259"/>
                  </a:moveTo>
                  <a:cubicBezTo>
                    <a:pt x="153" y="450"/>
                    <a:pt x="153" y="450"/>
                    <a:pt x="153" y="450"/>
                  </a:cubicBezTo>
                  <a:cubicBezTo>
                    <a:pt x="137" y="466"/>
                    <a:pt x="127" y="504"/>
                    <a:pt x="133" y="526"/>
                  </a:cubicBezTo>
                  <a:cubicBezTo>
                    <a:pt x="235" y="908"/>
                    <a:pt x="235" y="908"/>
                    <a:pt x="235" y="908"/>
                  </a:cubicBezTo>
                  <a:cubicBezTo>
                    <a:pt x="241" y="930"/>
                    <a:pt x="269" y="958"/>
                    <a:pt x="291" y="964"/>
                  </a:cubicBezTo>
                  <a:cubicBezTo>
                    <a:pt x="673" y="1066"/>
                    <a:pt x="673" y="1066"/>
                    <a:pt x="673" y="1066"/>
                  </a:cubicBezTo>
                  <a:cubicBezTo>
                    <a:pt x="695" y="1072"/>
                    <a:pt x="733" y="1062"/>
                    <a:pt x="749" y="1046"/>
                  </a:cubicBezTo>
                  <a:cubicBezTo>
                    <a:pt x="1029" y="766"/>
                    <a:pt x="1029" y="766"/>
                    <a:pt x="1029" y="766"/>
                  </a:cubicBezTo>
                  <a:cubicBezTo>
                    <a:pt x="1045" y="750"/>
                    <a:pt x="1055" y="712"/>
                    <a:pt x="1049" y="690"/>
                  </a:cubicBezTo>
                  <a:cubicBezTo>
                    <a:pt x="998" y="501"/>
                    <a:pt x="998" y="501"/>
                    <a:pt x="998" y="501"/>
                  </a:cubicBezTo>
                  <a:cubicBezTo>
                    <a:pt x="953" y="527"/>
                    <a:pt x="953" y="527"/>
                    <a:pt x="953" y="527"/>
                  </a:cubicBezTo>
                  <a:cubicBezTo>
                    <a:pt x="897" y="560"/>
                    <a:pt x="811" y="560"/>
                    <a:pt x="755" y="527"/>
                  </a:cubicBezTo>
                  <a:cubicBezTo>
                    <a:pt x="412" y="329"/>
                    <a:pt x="412" y="329"/>
                    <a:pt x="412" y="329"/>
                  </a:cubicBezTo>
                  <a:cubicBezTo>
                    <a:pt x="385" y="314"/>
                    <a:pt x="361" y="288"/>
                    <a:pt x="343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6" name="Freeform 46"/>
            <p:cNvSpPr>
              <a:spLocks/>
            </p:cNvSpPr>
            <p:nvPr/>
          </p:nvSpPr>
          <p:spPr bwMode="auto">
            <a:xfrm>
              <a:off x="290513" y="2733675"/>
              <a:ext cx="1616075" cy="1608138"/>
            </a:xfrm>
            <a:custGeom>
              <a:avLst/>
              <a:gdLst>
                <a:gd name="T0" fmla="*/ 461 w 843"/>
                <a:gd name="T1" fmla="*/ 827 h 839"/>
                <a:gd name="T2" fmla="*/ 804 w 843"/>
                <a:gd name="T3" fmla="*/ 630 h 839"/>
                <a:gd name="T4" fmla="*/ 843 w 843"/>
                <a:gd name="T5" fmla="*/ 562 h 839"/>
                <a:gd name="T6" fmla="*/ 843 w 843"/>
                <a:gd name="T7" fmla="*/ 166 h 839"/>
                <a:gd name="T8" fmla="*/ 804 w 843"/>
                <a:gd name="T9" fmla="*/ 98 h 839"/>
                <a:gd name="T10" fmla="*/ 634 w 843"/>
                <a:gd name="T11" fmla="*/ 0 h 839"/>
                <a:gd name="T12" fmla="*/ 621 w 843"/>
                <a:gd name="T13" fmla="*/ 50 h 839"/>
                <a:gd name="T14" fmla="*/ 480 w 843"/>
                <a:gd name="T15" fmla="*/ 191 h 839"/>
                <a:gd name="T16" fmla="*/ 98 w 843"/>
                <a:gd name="T17" fmla="*/ 293 h 839"/>
                <a:gd name="T18" fmla="*/ 0 w 843"/>
                <a:gd name="T19" fmla="*/ 292 h 839"/>
                <a:gd name="T20" fmla="*/ 0 w 843"/>
                <a:gd name="T21" fmla="*/ 562 h 839"/>
                <a:gd name="T22" fmla="*/ 40 w 843"/>
                <a:gd name="T23" fmla="*/ 630 h 839"/>
                <a:gd name="T24" fmla="*/ 382 w 843"/>
                <a:gd name="T25" fmla="*/ 827 h 839"/>
                <a:gd name="T26" fmla="*/ 461 w 843"/>
                <a:gd name="T27" fmla="*/ 82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3" h="839">
                  <a:moveTo>
                    <a:pt x="461" y="827"/>
                  </a:moveTo>
                  <a:cubicBezTo>
                    <a:pt x="804" y="630"/>
                    <a:pt x="804" y="630"/>
                    <a:pt x="804" y="630"/>
                  </a:cubicBezTo>
                  <a:cubicBezTo>
                    <a:pt x="823" y="618"/>
                    <a:pt x="843" y="584"/>
                    <a:pt x="843" y="562"/>
                  </a:cubicBezTo>
                  <a:cubicBezTo>
                    <a:pt x="843" y="166"/>
                    <a:pt x="843" y="166"/>
                    <a:pt x="843" y="166"/>
                  </a:cubicBezTo>
                  <a:cubicBezTo>
                    <a:pt x="843" y="143"/>
                    <a:pt x="823" y="109"/>
                    <a:pt x="804" y="98"/>
                  </a:cubicBezTo>
                  <a:cubicBezTo>
                    <a:pt x="634" y="0"/>
                    <a:pt x="634" y="0"/>
                    <a:pt x="634" y="0"/>
                  </a:cubicBezTo>
                  <a:cubicBezTo>
                    <a:pt x="621" y="50"/>
                    <a:pt x="621" y="50"/>
                    <a:pt x="621" y="50"/>
                  </a:cubicBezTo>
                  <a:cubicBezTo>
                    <a:pt x="604" y="113"/>
                    <a:pt x="544" y="174"/>
                    <a:pt x="480" y="191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68" y="301"/>
                    <a:pt x="33" y="300"/>
                    <a:pt x="0" y="29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84"/>
                    <a:pt x="20" y="618"/>
                    <a:pt x="40" y="630"/>
                  </a:cubicBezTo>
                  <a:cubicBezTo>
                    <a:pt x="382" y="827"/>
                    <a:pt x="382" y="827"/>
                    <a:pt x="382" y="827"/>
                  </a:cubicBezTo>
                  <a:cubicBezTo>
                    <a:pt x="402" y="839"/>
                    <a:pt x="441" y="839"/>
                    <a:pt x="461" y="8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7" name="Freeform 47"/>
            <p:cNvSpPr>
              <a:spLocks noEditPoints="1"/>
            </p:cNvSpPr>
            <p:nvPr/>
          </p:nvSpPr>
          <p:spPr bwMode="auto">
            <a:xfrm>
              <a:off x="60325" y="2386013"/>
              <a:ext cx="2076450" cy="2195513"/>
            </a:xfrm>
            <a:custGeom>
              <a:avLst/>
              <a:gdLst>
                <a:gd name="T0" fmla="*/ 0 w 1083"/>
                <a:gd name="T1" fmla="*/ 744 h 1146"/>
                <a:gd name="T2" fmla="*/ 0 w 1083"/>
                <a:gd name="T3" fmla="*/ 228 h 1146"/>
                <a:gd name="T4" fmla="*/ 111 w 1083"/>
                <a:gd name="T5" fmla="*/ 339 h 1146"/>
                <a:gd name="T6" fmla="*/ 187 w 1083"/>
                <a:gd name="T7" fmla="*/ 359 h 1146"/>
                <a:gd name="T8" fmla="*/ 569 w 1083"/>
                <a:gd name="T9" fmla="*/ 257 h 1146"/>
                <a:gd name="T10" fmla="*/ 625 w 1083"/>
                <a:gd name="T11" fmla="*/ 201 h 1146"/>
                <a:gd name="T12" fmla="*/ 679 w 1083"/>
                <a:gd name="T13" fmla="*/ 0 h 1146"/>
                <a:gd name="T14" fmla="*/ 984 w 1083"/>
                <a:gd name="T15" fmla="*/ 176 h 1146"/>
                <a:gd name="T16" fmla="*/ 1083 w 1083"/>
                <a:gd name="T17" fmla="*/ 348 h 1146"/>
                <a:gd name="T18" fmla="*/ 1083 w 1083"/>
                <a:gd name="T19" fmla="*/ 744 h 1146"/>
                <a:gd name="T20" fmla="*/ 984 w 1083"/>
                <a:gd name="T21" fmla="*/ 915 h 1146"/>
                <a:gd name="T22" fmla="*/ 641 w 1083"/>
                <a:gd name="T23" fmla="*/ 1113 h 1146"/>
                <a:gd name="T24" fmla="*/ 442 w 1083"/>
                <a:gd name="T25" fmla="*/ 1113 h 1146"/>
                <a:gd name="T26" fmla="*/ 100 w 1083"/>
                <a:gd name="T27" fmla="*/ 915 h 1146"/>
                <a:gd name="T28" fmla="*/ 0 w 1083"/>
                <a:gd name="T29" fmla="*/ 744 h 1146"/>
                <a:gd name="T30" fmla="*/ 120 w 1083"/>
                <a:gd name="T31" fmla="*/ 474 h 1146"/>
                <a:gd name="T32" fmla="*/ 120 w 1083"/>
                <a:gd name="T33" fmla="*/ 744 h 1146"/>
                <a:gd name="T34" fmla="*/ 160 w 1083"/>
                <a:gd name="T35" fmla="*/ 812 h 1146"/>
                <a:gd name="T36" fmla="*/ 502 w 1083"/>
                <a:gd name="T37" fmla="*/ 1009 h 1146"/>
                <a:gd name="T38" fmla="*/ 581 w 1083"/>
                <a:gd name="T39" fmla="*/ 1009 h 1146"/>
                <a:gd name="T40" fmla="*/ 924 w 1083"/>
                <a:gd name="T41" fmla="*/ 812 h 1146"/>
                <a:gd name="T42" fmla="*/ 963 w 1083"/>
                <a:gd name="T43" fmla="*/ 744 h 1146"/>
                <a:gd name="T44" fmla="*/ 963 w 1083"/>
                <a:gd name="T45" fmla="*/ 348 h 1146"/>
                <a:gd name="T46" fmla="*/ 924 w 1083"/>
                <a:gd name="T47" fmla="*/ 280 h 1146"/>
                <a:gd name="T48" fmla="*/ 754 w 1083"/>
                <a:gd name="T49" fmla="*/ 182 h 1146"/>
                <a:gd name="T50" fmla="*/ 741 w 1083"/>
                <a:gd name="T51" fmla="*/ 232 h 1146"/>
                <a:gd name="T52" fmla="*/ 600 w 1083"/>
                <a:gd name="T53" fmla="*/ 373 h 1146"/>
                <a:gd name="T54" fmla="*/ 218 w 1083"/>
                <a:gd name="T55" fmla="*/ 475 h 1146"/>
                <a:gd name="T56" fmla="*/ 120 w 1083"/>
                <a:gd name="T57" fmla="*/ 474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3" h="1146">
                  <a:moveTo>
                    <a:pt x="0" y="744"/>
                  </a:moveTo>
                  <a:cubicBezTo>
                    <a:pt x="0" y="228"/>
                    <a:pt x="0" y="228"/>
                    <a:pt x="0" y="228"/>
                  </a:cubicBezTo>
                  <a:cubicBezTo>
                    <a:pt x="111" y="339"/>
                    <a:pt x="111" y="339"/>
                    <a:pt x="111" y="339"/>
                  </a:cubicBezTo>
                  <a:cubicBezTo>
                    <a:pt x="127" y="355"/>
                    <a:pt x="165" y="365"/>
                    <a:pt x="187" y="359"/>
                  </a:cubicBezTo>
                  <a:cubicBezTo>
                    <a:pt x="569" y="257"/>
                    <a:pt x="569" y="257"/>
                    <a:pt x="569" y="257"/>
                  </a:cubicBezTo>
                  <a:cubicBezTo>
                    <a:pt x="591" y="251"/>
                    <a:pt x="619" y="223"/>
                    <a:pt x="625" y="201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984" y="176"/>
                    <a:pt x="984" y="176"/>
                    <a:pt x="984" y="176"/>
                  </a:cubicBezTo>
                  <a:cubicBezTo>
                    <a:pt x="1040" y="208"/>
                    <a:pt x="1083" y="282"/>
                    <a:pt x="1083" y="348"/>
                  </a:cubicBezTo>
                  <a:cubicBezTo>
                    <a:pt x="1083" y="744"/>
                    <a:pt x="1083" y="744"/>
                    <a:pt x="1083" y="744"/>
                  </a:cubicBezTo>
                  <a:cubicBezTo>
                    <a:pt x="1083" y="809"/>
                    <a:pt x="1040" y="883"/>
                    <a:pt x="984" y="915"/>
                  </a:cubicBezTo>
                  <a:cubicBezTo>
                    <a:pt x="641" y="1113"/>
                    <a:pt x="641" y="1113"/>
                    <a:pt x="641" y="1113"/>
                  </a:cubicBezTo>
                  <a:cubicBezTo>
                    <a:pt x="584" y="1146"/>
                    <a:pt x="499" y="1146"/>
                    <a:pt x="442" y="1113"/>
                  </a:cubicBezTo>
                  <a:cubicBezTo>
                    <a:pt x="100" y="915"/>
                    <a:pt x="100" y="915"/>
                    <a:pt x="100" y="915"/>
                  </a:cubicBezTo>
                  <a:cubicBezTo>
                    <a:pt x="43" y="883"/>
                    <a:pt x="0" y="809"/>
                    <a:pt x="0" y="744"/>
                  </a:cubicBezTo>
                  <a:close/>
                  <a:moveTo>
                    <a:pt x="120" y="474"/>
                  </a:moveTo>
                  <a:cubicBezTo>
                    <a:pt x="120" y="744"/>
                    <a:pt x="120" y="744"/>
                    <a:pt x="120" y="744"/>
                  </a:cubicBezTo>
                  <a:cubicBezTo>
                    <a:pt x="120" y="766"/>
                    <a:pt x="140" y="800"/>
                    <a:pt x="160" y="812"/>
                  </a:cubicBezTo>
                  <a:cubicBezTo>
                    <a:pt x="502" y="1009"/>
                    <a:pt x="502" y="1009"/>
                    <a:pt x="502" y="1009"/>
                  </a:cubicBezTo>
                  <a:cubicBezTo>
                    <a:pt x="522" y="1021"/>
                    <a:pt x="561" y="1021"/>
                    <a:pt x="581" y="1009"/>
                  </a:cubicBezTo>
                  <a:cubicBezTo>
                    <a:pt x="924" y="812"/>
                    <a:pt x="924" y="812"/>
                    <a:pt x="924" y="812"/>
                  </a:cubicBezTo>
                  <a:cubicBezTo>
                    <a:pt x="943" y="800"/>
                    <a:pt x="963" y="766"/>
                    <a:pt x="963" y="744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25"/>
                    <a:pt x="943" y="291"/>
                    <a:pt x="924" y="280"/>
                  </a:cubicBezTo>
                  <a:cubicBezTo>
                    <a:pt x="754" y="182"/>
                    <a:pt x="754" y="182"/>
                    <a:pt x="754" y="182"/>
                  </a:cubicBezTo>
                  <a:cubicBezTo>
                    <a:pt x="741" y="232"/>
                    <a:pt x="741" y="232"/>
                    <a:pt x="741" y="232"/>
                  </a:cubicBezTo>
                  <a:cubicBezTo>
                    <a:pt x="724" y="295"/>
                    <a:pt x="664" y="356"/>
                    <a:pt x="600" y="373"/>
                  </a:cubicBezTo>
                  <a:cubicBezTo>
                    <a:pt x="218" y="475"/>
                    <a:pt x="218" y="475"/>
                    <a:pt x="218" y="475"/>
                  </a:cubicBezTo>
                  <a:cubicBezTo>
                    <a:pt x="188" y="483"/>
                    <a:pt x="153" y="482"/>
                    <a:pt x="120" y="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3" name="Freeform 43"/>
            <p:cNvSpPr>
              <a:spLocks/>
            </p:cNvSpPr>
            <p:nvPr/>
          </p:nvSpPr>
          <p:spPr bwMode="auto">
            <a:xfrm>
              <a:off x="-1363662" y="857250"/>
              <a:ext cx="1608138" cy="1616075"/>
            </a:xfrm>
            <a:custGeom>
              <a:avLst/>
              <a:gdLst>
                <a:gd name="T0" fmla="*/ 827 w 839"/>
                <a:gd name="T1" fmla="*/ 382 h 843"/>
                <a:gd name="T2" fmla="*/ 630 w 839"/>
                <a:gd name="T3" fmla="*/ 40 h 843"/>
                <a:gd name="T4" fmla="*/ 562 w 839"/>
                <a:gd name="T5" fmla="*/ 0 h 843"/>
                <a:gd name="T6" fmla="*/ 166 w 839"/>
                <a:gd name="T7" fmla="*/ 0 h 843"/>
                <a:gd name="T8" fmla="*/ 98 w 839"/>
                <a:gd name="T9" fmla="*/ 40 h 843"/>
                <a:gd name="T10" fmla="*/ 0 w 839"/>
                <a:gd name="T11" fmla="*/ 209 h 843"/>
                <a:gd name="T12" fmla="*/ 50 w 839"/>
                <a:gd name="T13" fmla="*/ 223 h 843"/>
                <a:gd name="T14" fmla="*/ 191 w 839"/>
                <a:gd name="T15" fmla="*/ 363 h 843"/>
                <a:gd name="T16" fmla="*/ 293 w 839"/>
                <a:gd name="T17" fmla="*/ 745 h 843"/>
                <a:gd name="T18" fmla="*/ 292 w 839"/>
                <a:gd name="T19" fmla="*/ 843 h 843"/>
                <a:gd name="T20" fmla="*/ 562 w 839"/>
                <a:gd name="T21" fmla="*/ 843 h 843"/>
                <a:gd name="T22" fmla="*/ 630 w 839"/>
                <a:gd name="T23" fmla="*/ 804 h 843"/>
                <a:gd name="T24" fmla="*/ 827 w 839"/>
                <a:gd name="T25" fmla="*/ 461 h 843"/>
                <a:gd name="T26" fmla="*/ 827 w 839"/>
                <a:gd name="T27" fmla="*/ 38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9" h="843">
                  <a:moveTo>
                    <a:pt x="827" y="382"/>
                  </a:moveTo>
                  <a:cubicBezTo>
                    <a:pt x="630" y="40"/>
                    <a:pt x="630" y="40"/>
                    <a:pt x="630" y="40"/>
                  </a:cubicBezTo>
                  <a:cubicBezTo>
                    <a:pt x="618" y="20"/>
                    <a:pt x="584" y="0"/>
                    <a:pt x="562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43" y="0"/>
                    <a:pt x="109" y="20"/>
                    <a:pt x="98" y="4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113" y="239"/>
                    <a:pt x="174" y="300"/>
                    <a:pt x="191" y="363"/>
                  </a:cubicBezTo>
                  <a:cubicBezTo>
                    <a:pt x="293" y="745"/>
                    <a:pt x="293" y="745"/>
                    <a:pt x="293" y="745"/>
                  </a:cubicBezTo>
                  <a:cubicBezTo>
                    <a:pt x="301" y="775"/>
                    <a:pt x="300" y="810"/>
                    <a:pt x="292" y="843"/>
                  </a:cubicBezTo>
                  <a:cubicBezTo>
                    <a:pt x="562" y="843"/>
                    <a:pt x="562" y="843"/>
                    <a:pt x="562" y="843"/>
                  </a:cubicBezTo>
                  <a:cubicBezTo>
                    <a:pt x="584" y="843"/>
                    <a:pt x="618" y="824"/>
                    <a:pt x="630" y="804"/>
                  </a:cubicBezTo>
                  <a:cubicBezTo>
                    <a:pt x="827" y="461"/>
                    <a:pt x="827" y="461"/>
                    <a:pt x="827" y="461"/>
                  </a:cubicBezTo>
                  <a:cubicBezTo>
                    <a:pt x="839" y="441"/>
                    <a:pt x="839" y="402"/>
                    <a:pt x="827" y="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4" name="Freeform 44"/>
            <p:cNvSpPr>
              <a:spLocks/>
            </p:cNvSpPr>
            <p:nvPr/>
          </p:nvSpPr>
          <p:spPr bwMode="auto">
            <a:xfrm>
              <a:off x="-87312" y="1292225"/>
              <a:ext cx="1558925" cy="1781175"/>
            </a:xfrm>
            <a:custGeom>
              <a:avLst/>
              <a:gdLst>
                <a:gd name="T0" fmla="*/ 705 w 813"/>
                <a:gd name="T1" fmla="*/ 765 h 929"/>
                <a:gd name="T2" fmla="*/ 807 w 813"/>
                <a:gd name="T3" fmla="*/ 382 h 929"/>
                <a:gd name="T4" fmla="*/ 787 w 813"/>
                <a:gd name="T5" fmla="*/ 306 h 929"/>
                <a:gd name="T6" fmla="*/ 507 w 813"/>
                <a:gd name="T7" fmla="*/ 27 h 929"/>
                <a:gd name="T8" fmla="*/ 431 w 813"/>
                <a:gd name="T9" fmla="*/ 6 h 929"/>
                <a:gd name="T10" fmla="*/ 242 w 813"/>
                <a:gd name="T11" fmla="*/ 57 h 929"/>
                <a:gd name="T12" fmla="*/ 268 w 813"/>
                <a:gd name="T13" fmla="*/ 102 h 929"/>
                <a:gd name="T14" fmla="*/ 268 w 813"/>
                <a:gd name="T15" fmla="*/ 301 h 929"/>
                <a:gd name="T16" fmla="*/ 70 w 813"/>
                <a:gd name="T17" fmla="*/ 643 h 929"/>
                <a:gd name="T18" fmla="*/ 0 w 813"/>
                <a:gd name="T19" fmla="*/ 712 h 929"/>
                <a:gd name="T20" fmla="*/ 191 w 813"/>
                <a:gd name="T21" fmla="*/ 902 h 929"/>
                <a:gd name="T22" fmla="*/ 267 w 813"/>
                <a:gd name="T23" fmla="*/ 923 h 929"/>
                <a:gd name="T24" fmla="*/ 649 w 813"/>
                <a:gd name="T25" fmla="*/ 820 h 929"/>
                <a:gd name="T26" fmla="*/ 705 w 813"/>
                <a:gd name="T27" fmla="*/ 765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3" h="929">
                  <a:moveTo>
                    <a:pt x="705" y="765"/>
                  </a:moveTo>
                  <a:cubicBezTo>
                    <a:pt x="807" y="382"/>
                    <a:pt x="807" y="382"/>
                    <a:pt x="807" y="382"/>
                  </a:cubicBezTo>
                  <a:cubicBezTo>
                    <a:pt x="813" y="360"/>
                    <a:pt x="803" y="323"/>
                    <a:pt x="787" y="306"/>
                  </a:cubicBezTo>
                  <a:cubicBezTo>
                    <a:pt x="507" y="27"/>
                    <a:pt x="507" y="27"/>
                    <a:pt x="507" y="27"/>
                  </a:cubicBezTo>
                  <a:cubicBezTo>
                    <a:pt x="491" y="10"/>
                    <a:pt x="453" y="0"/>
                    <a:pt x="431" y="6"/>
                  </a:cubicBezTo>
                  <a:cubicBezTo>
                    <a:pt x="242" y="57"/>
                    <a:pt x="242" y="57"/>
                    <a:pt x="242" y="57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301" y="159"/>
                    <a:pt x="301" y="244"/>
                    <a:pt x="268" y="301"/>
                  </a:cubicBezTo>
                  <a:cubicBezTo>
                    <a:pt x="70" y="643"/>
                    <a:pt x="70" y="643"/>
                    <a:pt x="70" y="643"/>
                  </a:cubicBezTo>
                  <a:cubicBezTo>
                    <a:pt x="55" y="670"/>
                    <a:pt x="29" y="694"/>
                    <a:pt x="0" y="712"/>
                  </a:cubicBezTo>
                  <a:cubicBezTo>
                    <a:pt x="191" y="902"/>
                    <a:pt x="191" y="902"/>
                    <a:pt x="191" y="902"/>
                  </a:cubicBezTo>
                  <a:cubicBezTo>
                    <a:pt x="207" y="919"/>
                    <a:pt x="245" y="929"/>
                    <a:pt x="267" y="923"/>
                  </a:cubicBezTo>
                  <a:cubicBezTo>
                    <a:pt x="649" y="820"/>
                    <a:pt x="649" y="820"/>
                    <a:pt x="649" y="820"/>
                  </a:cubicBezTo>
                  <a:cubicBezTo>
                    <a:pt x="671" y="814"/>
                    <a:pt x="699" y="787"/>
                    <a:pt x="705" y="7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5" name="Freeform 45"/>
            <p:cNvSpPr>
              <a:spLocks noEditPoints="1"/>
            </p:cNvSpPr>
            <p:nvPr/>
          </p:nvSpPr>
          <p:spPr bwMode="auto">
            <a:xfrm>
              <a:off x="-584200" y="1049338"/>
              <a:ext cx="2300288" cy="2265363"/>
            </a:xfrm>
            <a:custGeom>
              <a:avLst/>
              <a:gdLst>
                <a:gd name="T0" fmla="*/ 365 w 1199"/>
                <a:gd name="T1" fmla="*/ 1114 h 1182"/>
                <a:gd name="T2" fmla="*/ 0 w 1199"/>
                <a:gd name="T3" fmla="*/ 750 h 1182"/>
                <a:gd name="T4" fmla="*/ 157 w 1199"/>
                <a:gd name="T5" fmla="*/ 750 h 1182"/>
                <a:gd name="T6" fmla="*/ 225 w 1199"/>
                <a:gd name="T7" fmla="*/ 710 h 1182"/>
                <a:gd name="T8" fmla="*/ 423 w 1199"/>
                <a:gd name="T9" fmla="*/ 368 h 1182"/>
                <a:gd name="T10" fmla="*/ 423 w 1199"/>
                <a:gd name="T11" fmla="*/ 289 h 1182"/>
                <a:gd name="T12" fmla="*/ 319 w 1199"/>
                <a:gd name="T13" fmla="*/ 108 h 1182"/>
                <a:gd name="T14" fmla="*/ 659 w 1199"/>
                <a:gd name="T15" fmla="*/ 17 h 1182"/>
                <a:gd name="T16" fmla="*/ 851 w 1199"/>
                <a:gd name="T17" fmla="*/ 69 h 1182"/>
                <a:gd name="T18" fmla="*/ 1131 w 1199"/>
                <a:gd name="T19" fmla="*/ 349 h 1182"/>
                <a:gd name="T20" fmla="*/ 1182 w 1199"/>
                <a:gd name="T21" fmla="*/ 540 h 1182"/>
                <a:gd name="T22" fmla="*/ 1079 w 1199"/>
                <a:gd name="T23" fmla="*/ 923 h 1182"/>
                <a:gd name="T24" fmla="*/ 939 w 1199"/>
                <a:gd name="T25" fmla="*/ 1063 h 1182"/>
                <a:gd name="T26" fmla="*/ 557 w 1199"/>
                <a:gd name="T27" fmla="*/ 1166 h 1182"/>
                <a:gd name="T28" fmla="*/ 365 w 1199"/>
                <a:gd name="T29" fmla="*/ 1114 h 1182"/>
                <a:gd name="T30" fmla="*/ 259 w 1199"/>
                <a:gd name="T31" fmla="*/ 839 h 1182"/>
                <a:gd name="T32" fmla="*/ 450 w 1199"/>
                <a:gd name="T33" fmla="*/ 1029 h 1182"/>
                <a:gd name="T34" fmla="*/ 526 w 1199"/>
                <a:gd name="T35" fmla="*/ 1050 h 1182"/>
                <a:gd name="T36" fmla="*/ 908 w 1199"/>
                <a:gd name="T37" fmla="*/ 947 h 1182"/>
                <a:gd name="T38" fmla="*/ 964 w 1199"/>
                <a:gd name="T39" fmla="*/ 892 h 1182"/>
                <a:gd name="T40" fmla="*/ 1066 w 1199"/>
                <a:gd name="T41" fmla="*/ 509 h 1182"/>
                <a:gd name="T42" fmla="*/ 1046 w 1199"/>
                <a:gd name="T43" fmla="*/ 433 h 1182"/>
                <a:gd name="T44" fmla="*/ 766 w 1199"/>
                <a:gd name="T45" fmla="*/ 154 h 1182"/>
                <a:gd name="T46" fmla="*/ 690 w 1199"/>
                <a:gd name="T47" fmla="*/ 133 h 1182"/>
                <a:gd name="T48" fmla="*/ 501 w 1199"/>
                <a:gd name="T49" fmla="*/ 184 h 1182"/>
                <a:gd name="T50" fmla="*/ 527 w 1199"/>
                <a:gd name="T51" fmla="*/ 229 h 1182"/>
                <a:gd name="T52" fmla="*/ 527 w 1199"/>
                <a:gd name="T53" fmla="*/ 428 h 1182"/>
                <a:gd name="T54" fmla="*/ 329 w 1199"/>
                <a:gd name="T55" fmla="*/ 770 h 1182"/>
                <a:gd name="T56" fmla="*/ 259 w 1199"/>
                <a:gd name="T57" fmla="*/ 839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9" h="1182">
                  <a:moveTo>
                    <a:pt x="365" y="1114"/>
                  </a:moveTo>
                  <a:cubicBezTo>
                    <a:pt x="0" y="750"/>
                    <a:pt x="0" y="750"/>
                    <a:pt x="0" y="750"/>
                  </a:cubicBezTo>
                  <a:cubicBezTo>
                    <a:pt x="157" y="750"/>
                    <a:pt x="157" y="750"/>
                    <a:pt x="157" y="750"/>
                  </a:cubicBezTo>
                  <a:cubicBezTo>
                    <a:pt x="180" y="750"/>
                    <a:pt x="214" y="730"/>
                    <a:pt x="225" y="710"/>
                  </a:cubicBezTo>
                  <a:cubicBezTo>
                    <a:pt x="423" y="368"/>
                    <a:pt x="423" y="368"/>
                    <a:pt x="423" y="368"/>
                  </a:cubicBezTo>
                  <a:cubicBezTo>
                    <a:pt x="435" y="348"/>
                    <a:pt x="435" y="309"/>
                    <a:pt x="423" y="289"/>
                  </a:cubicBezTo>
                  <a:cubicBezTo>
                    <a:pt x="319" y="108"/>
                    <a:pt x="319" y="108"/>
                    <a:pt x="319" y="108"/>
                  </a:cubicBezTo>
                  <a:cubicBezTo>
                    <a:pt x="659" y="17"/>
                    <a:pt x="659" y="17"/>
                    <a:pt x="659" y="17"/>
                  </a:cubicBezTo>
                  <a:cubicBezTo>
                    <a:pt x="722" y="0"/>
                    <a:pt x="804" y="23"/>
                    <a:pt x="851" y="69"/>
                  </a:cubicBezTo>
                  <a:cubicBezTo>
                    <a:pt x="1131" y="349"/>
                    <a:pt x="1131" y="349"/>
                    <a:pt x="1131" y="349"/>
                  </a:cubicBezTo>
                  <a:cubicBezTo>
                    <a:pt x="1177" y="395"/>
                    <a:pt x="1199" y="477"/>
                    <a:pt x="1182" y="540"/>
                  </a:cubicBezTo>
                  <a:cubicBezTo>
                    <a:pt x="1079" y="923"/>
                    <a:pt x="1079" y="923"/>
                    <a:pt x="1079" y="923"/>
                  </a:cubicBezTo>
                  <a:cubicBezTo>
                    <a:pt x="1063" y="986"/>
                    <a:pt x="1002" y="1046"/>
                    <a:pt x="939" y="1063"/>
                  </a:cubicBezTo>
                  <a:cubicBezTo>
                    <a:pt x="557" y="1166"/>
                    <a:pt x="557" y="1166"/>
                    <a:pt x="557" y="1166"/>
                  </a:cubicBezTo>
                  <a:cubicBezTo>
                    <a:pt x="494" y="1182"/>
                    <a:pt x="411" y="1160"/>
                    <a:pt x="365" y="1114"/>
                  </a:cubicBezTo>
                  <a:close/>
                  <a:moveTo>
                    <a:pt x="259" y="839"/>
                  </a:moveTo>
                  <a:cubicBezTo>
                    <a:pt x="450" y="1029"/>
                    <a:pt x="450" y="1029"/>
                    <a:pt x="450" y="1029"/>
                  </a:cubicBezTo>
                  <a:cubicBezTo>
                    <a:pt x="466" y="1046"/>
                    <a:pt x="504" y="1056"/>
                    <a:pt x="526" y="1050"/>
                  </a:cubicBezTo>
                  <a:cubicBezTo>
                    <a:pt x="908" y="947"/>
                    <a:pt x="908" y="947"/>
                    <a:pt x="908" y="947"/>
                  </a:cubicBezTo>
                  <a:cubicBezTo>
                    <a:pt x="930" y="941"/>
                    <a:pt x="958" y="914"/>
                    <a:pt x="964" y="892"/>
                  </a:cubicBezTo>
                  <a:cubicBezTo>
                    <a:pt x="1066" y="509"/>
                    <a:pt x="1066" y="509"/>
                    <a:pt x="1066" y="509"/>
                  </a:cubicBezTo>
                  <a:cubicBezTo>
                    <a:pt x="1072" y="487"/>
                    <a:pt x="1062" y="450"/>
                    <a:pt x="1046" y="433"/>
                  </a:cubicBezTo>
                  <a:cubicBezTo>
                    <a:pt x="766" y="154"/>
                    <a:pt x="766" y="154"/>
                    <a:pt x="766" y="154"/>
                  </a:cubicBezTo>
                  <a:cubicBezTo>
                    <a:pt x="750" y="137"/>
                    <a:pt x="712" y="127"/>
                    <a:pt x="690" y="133"/>
                  </a:cubicBezTo>
                  <a:cubicBezTo>
                    <a:pt x="501" y="184"/>
                    <a:pt x="501" y="184"/>
                    <a:pt x="501" y="184"/>
                  </a:cubicBezTo>
                  <a:cubicBezTo>
                    <a:pt x="527" y="229"/>
                    <a:pt x="527" y="229"/>
                    <a:pt x="527" y="229"/>
                  </a:cubicBezTo>
                  <a:cubicBezTo>
                    <a:pt x="560" y="286"/>
                    <a:pt x="560" y="371"/>
                    <a:pt x="527" y="428"/>
                  </a:cubicBezTo>
                  <a:cubicBezTo>
                    <a:pt x="329" y="770"/>
                    <a:pt x="329" y="770"/>
                    <a:pt x="329" y="770"/>
                  </a:cubicBezTo>
                  <a:cubicBezTo>
                    <a:pt x="314" y="797"/>
                    <a:pt x="288" y="821"/>
                    <a:pt x="259" y="8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7" name="Freeform 57"/>
            <p:cNvSpPr>
              <a:spLocks/>
            </p:cNvSpPr>
            <p:nvPr/>
          </p:nvSpPr>
          <p:spPr bwMode="auto">
            <a:xfrm>
              <a:off x="-1593850" y="627063"/>
              <a:ext cx="2078038" cy="2076450"/>
            </a:xfrm>
            <a:custGeom>
              <a:avLst/>
              <a:gdLst>
                <a:gd name="T0" fmla="*/ 1051 w 1084"/>
                <a:gd name="T1" fmla="*/ 442 h 1083"/>
                <a:gd name="T2" fmla="*/ 853 w 1084"/>
                <a:gd name="T3" fmla="*/ 100 h 1083"/>
                <a:gd name="T4" fmla="*/ 682 w 1084"/>
                <a:gd name="T5" fmla="*/ 0 h 1083"/>
                <a:gd name="T6" fmla="*/ 286 w 1084"/>
                <a:gd name="T7" fmla="*/ 0 h 1083"/>
                <a:gd name="T8" fmla="*/ 114 w 1084"/>
                <a:gd name="T9" fmla="*/ 100 h 1083"/>
                <a:gd name="T10" fmla="*/ 0 w 1084"/>
                <a:gd name="T11" fmla="*/ 296 h 1083"/>
                <a:gd name="T12" fmla="*/ 120 w 1084"/>
                <a:gd name="T13" fmla="*/ 328 h 1083"/>
                <a:gd name="T14" fmla="*/ 218 w 1084"/>
                <a:gd name="T15" fmla="*/ 160 h 1083"/>
                <a:gd name="T16" fmla="*/ 286 w 1084"/>
                <a:gd name="T17" fmla="*/ 120 h 1083"/>
                <a:gd name="T18" fmla="*/ 682 w 1084"/>
                <a:gd name="T19" fmla="*/ 120 h 1083"/>
                <a:gd name="T20" fmla="*/ 750 w 1084"/>
                <a:gd name="T21" fmla="*/ 160 h 1083"/>
                <a:gd name="T22" fmla="*/ 947 w 1084"/>
                <a:gd name="T23" fmla="*/ 502 h 1083"/>
                <a:gd name="T24" fmla="*/ 947 w 1084"/>
                <a:gd name="T25" fmla="*/ 581 h 1083"/>
                <a:gd name="T26" fmla="*/ 750 w 1084"/>
                <a:gd name="T27" fmla="*/ 924 h 1083"/>
                <a:gd name="T28" fmla="*/ 682 w 1084"/>
                <a:gd name="T29" fmla="*/ 963 h 1083"/>
                <a:gd name="T30" fmla="*/ 412 w 1084"/>
                <a:gd name="T31" fmla="*/ 963 h 1083"/>
                <a:gd name="T32" fmla="*/ 413 w 1084"/>
                <a:gd name="T33" fmla="*/ 865 h 1083"/>
                <a:gd name="T34" fmla="*/ 311 w 1084"/>
                <a:gd name="T35" fmla="*/ 483 h 1083"/>
                <a:gd name="T36" fmla="*/ 187 w 1084"/>
                <a:gd name="T37" fmla="*/ 348 h 1083"/>
                <a:gd name="T38" fmla="*/ 304 w 1084"/>
                <a:gd name="T39" fmla="*/ 480 h 1083"/>
                <a:gd name="T40" fmla="*/ 407 w 1084"/>
                <a:gd name="T41" fmla="*/ 863 h 1083"/>
                <a:gd name="T42" fmla="*/ 355 w 1084"/>
                <a:gd name="T43" fmla="*/ 1054 h 1083"/>
                <a:gd name="T44" fmla="*/ 326 w 1084"/>
                <a:gd name="T45" fmla="*/ 1083 h 1083"/>
                <a:gd name="T46" fmla="*/ 682 w 1084"/>
                <a:gd name="T47" fmla="*/ 1083 h 1083"/>
                <a:gd name="T48" fmla="*/ 853 w 1084"/>
                <a:gd name="T49" fmla="*/ 984 h 1083"/>
                <a:gd name="T50" fmla="*/ 1051 w 1084"/>
                <a:gd name="T51" fmla="*/ 641 h 1083"/>
                <a:gd name="T52" fmla="*/ 1051 w 1084"/>
                <a:gd name="T53" fmla="*/ 442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4" h="1083">
                  <a:moveTo>
                    <a:pt x="1051" y="442"/>
                  </a:moveTo>
                  <a:cubicBezTo>
                    <a:pt x="853" y="100"/>
                    <a:pt x="853" y="100"/>
                    <a:pt x="853" y="100"/>
                  </a:cubicBezTo>
                  <a:cubicBezTo>
                    <a:pt x="821" y="43"/>
                    <a:pt x="747" y="0"/>
                    <a:pt x="682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20" y="0"/>
                    <a:pt x="146" y="43"/>
                    <a:pt x="114" y="10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120" y="328"/>
                    <a:pt x="120" y="328"/>
                    <a:pt x="120" y="328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29" y="140"/>
                    <a:pt x="263" y="120"/>
                    <a:pt x="286" y="120"/>
                  </a:cubicBezTo>
                  <a:cubicBezTo>
                    <a:pt x="682" y="120"/>
                    <a:pt x="682" y="120"/>
                    <a:pt x="682" y="120"/>
                  </a:cubicBezTo>
                  <a:cubicBezTo>
                    <a:pt x="704" y="120"/>
                    <a:pt x="738" y="140"/>
                    <a:pt x="750" y="160"/>
                  </a:cubicBezTo>
                  <a:cubicBezTo>
                    <a:pt x="947" y="502"/>
                    <a:pt x="947" y="502"/>
                    <a:pt x="947" y="502"/>
                  </a:cubicBezTo>
                  <a:cubicBezTo>
                    <a:pt x="959" y="522"/>
                    <a:pt x="959" y="561"/>
                    <a:pt x="947" y="581"/>
                  </a:cubicBezTo>
                  <a:cubicBezTo>
                    <a:pt x="750" y="924"/>
                    <a:pt x="750" y="924"/>
                    <a:pt x="750" y="924"/>
                  </a:cubicBezTo>
                  <a:cubicBezTo>
                    <a:pt x="738" y="944"/>
                    <a:pt x="704" y="963"/>
                    <a:pt x="682" y="963"/>
                  </a:cubicBezTo>
                  <a:cubicBezTo>
                    <a:pt x="412" y="963"/>
                    <a:pt x="412" y="963"/>
                    <a:pt x="412" y="963"/>
                  </a:cubicBezTo>
                  <a:cubicBezTo>
                    <a:pt x="420" y="930"/>
                    <a:pt x="421" y="895"/>
                    <a:pt x="413" y="865"/>
                  </a:cubicBezTo>
                  <a:cubicBezTo>
                    <a:pt x="311" y="483"/>
                    <a:pt x="311" y="483"/>
                    <a:pt x="311" y="483"/>
                  </a:cubicBezTo>
                  <a:cubicBezTo>
                    <a:pt x="295" y="425"/>
                    <a:pt x="244" y="370"/>
                    <a:pt x="187" y="348"/>
                  </a:cubicBezTo>
                  <a:cubicBezTo>
                    <a:pt x="241" y="372"/>
                    <a:pt x="289" y="425"/>
                    <a:pt x="304" y="480"/>
                  </a:cubicBezTo>
                  <a:cubicBezTo>
                    <a:pt x="407" y="863"/>
                    <a:pt x="407" y="863"/>
                    <a:pt x="407" y="863"/>
                  </a:cubicBezTo>
                  <a:cubicBezTo>
                    <a:pt x="423" y="926"/>
                    <a:pt x="401" y="1008"/>
                    <a:pt x="355" y="1054"/>
                  </a:cubicBezTo>
                  <a:cubicBezTo>
                    <a:pt x="326" y="1083"/>
                    <a:pt x="326" y="1083"/>
                    <a:pt x="326" y="1083"/>
                  </a:cubicBezTo>
                  <a:cubicBezTo>
                    <a:pt x="682" y="1083"/>
                    <a:pt x="682" y="1083"/>
                    <a:pt x="682" y="1083"/>
                  </a:cubicBezTo>
                  <a:cubicBezTo>
                    <a:pt x="747" y="1083"/>
                    <a:pt x="821" y="1040"/>
                    <a:pt x="853" y="984"/>
                  </a:cubicBezTo>
                  <a:cubicBezTo>
                    <a:pt x="1051" y="641"/>
                    <a:pt x="1051" y="641"/>
                    <a:pt x="1051" y="641"/>
                  </a:cubicBezTo>
                  <a:cubicBezTo>
                    <a:pt x="1084" y="584"/>
                    <a:pt x="1084" y="499"/>
                    <a:pt x="1051" y="4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341865" y="963705"/>
            <a:ext cx="2699772" cy="656130"/>
            <a:chOff x="1341109" y="3136353"/>
            <a:chExt cx="3611891" cy="4920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F87604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F87604"/>
                </a:solidFill>
                <a:latin typeface="Roboto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26" name="Chevron 25"/>
          <p:cNvSpPr/>
          <p:nvPr/>
        </p:nvSpPr>
        <p:spPr bwMode="auto">
          <a:xfrm>
            <a:off x="3217730" y="1211867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>
            <a:off x="341865" y="2354320"/>
            <a:ext cx="2699772" cy="656130"/>
            <a:chOff x="1341109" y="3136353"/>
            <a:chExt cx="3611891" cy="49209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FBB321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FBB321"/>
                </a:solidFill>
                <a:latin typeface="Roboto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341865" y="3744934"/>
            <a:ext cx="2699772" cy="656130"/>
            <a:chOff x="1341109" y="3136353"/>
            <a:chExt cx="3611891" cy="4920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5C5C5C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5C5C5C"/>
                </a:solidFill>
                <a:latin typeface="Roboto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341865" y="5135548"/>
            <a:ext cx="2699772" cy="656130"/>
            <a:chOff x="1341109" y="3136353"/>
            <a:chExt cx="3611891" cy="49209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E34857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E34857"/>
                </a:solidFill>
                <a:latin typeface="Roboto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36" name="Chevron 35"/>
          <p:cNvSpPr/>
          <p:nvPr/>
        </p:nvSpPr>
        <p:spPr bwMode="auto">
          <a:xfrm>
            <a:off x="3217730" y="2602481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7" name="Chevron 36"/>
          <p:cNvSpPr/>
          <p:nvPr/>
        </p:nvSpPr>
        <p:spPr bwMode="auto">
          <a:xfrm>
            <a:off x="3217730" y="3993096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8" name="Chevron 37"/>
          <p:cNvSpPr/>
          <p:nvPr/>
        </p:nvSpPr>
        <p:spPr bwMode="auto">
          <a:xfrm>
            <a:off x="3217730" y="5383709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150365" y="963705"/>
            <a:ext cx="2699772" cy="656130"/>
            <a:chOff x="1341109" y="3136353"/>
            <a:chExt cx="3611891" cy="49209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1770874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0CAAE9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0CAAE9"/>
                </a:solidFill>
                <a:latin typeface="Roboto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42" name="Chevron 41"/>
          <p:cNvSpPr/>
          <p:nvPr/>
        </p:nvSpPr>
        <p:spPr bwMode="auto">
          <a:xfrm flipH="1">
            <a:off x="8869933" y="1211867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150365" y="2354320"/>
            <a:ext cx="2699772" cy="656130"/>
            <a:chOff x="1341109" y="3136353"/>
            <a:chExt cx="3611891" cy="49209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4BFF9E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4BFF9E"/>
                </a:solidFill>
                <a:latin typeface="Roboto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150365" y="3744934"/>
            <a:ext cx="2699772" cy="656130"/>
            <a:chOff x="1341109" y="3136353"/>
            <a:chExt cx="3611891" cy="49209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FBB321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FBB321"/>
                </a:solidFill>
                <a:latin typeface="Roboto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150365" y="5135548"/>
            <a:ext cx="2699772" cy="656130"/>
            <a:chOff x="1341109" y="3136353"/>
            <a:chExt cx="3611891" cy="49209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F87604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F87604"/>
                </a:solidFill>
                <a:latin typeface="Roboto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46" name="Chevron 45"/>
          <p:cNvSpPr/>
          <p:nvPr/>
        </p:nvSpPr>
        <p:spPr bwMode="auto">
          <a:xfrm flipH="1">
            <a:off x="8869933" y="2602481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47" name="Chevron 46"/>
          <p:cNvSpPr/>
          <p:nvPr/>
        </p:nvSpPr>
        <p:spPr bwMode="auto">
          <a:xfrm flipH="1">
            <a:off x="8869933" y="3993096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48" name="Chevron 47"/>
          <p:cNvSpPr/>
          <p:nvPr/>
        </p:nvSpPr>
        <p:spPr bwMode="auto">
          <a:xfrm flipH="1">
            <a:off x="8869933" y="5383709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895393" y="1432561"/>
            <a:ext cx="673165" cy="665077"/>
            <a:chOff x="-31064200" y="-7081838"/>
            <a:chExt cx="21274087" cy="21018501"/>
          </a:xfrm>
          <a:solidFill>
            <a:schemeClr val="bg1"/>
          </a:solidFill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-18600738" y="3435350"/>
              <a:ext cx="3489325" cy="6791325"/>
            </a:xfrm>
            <a:custGeom>
              <a:avLst/>
              <a:gdLst>
                <a:gd name="T0" fmla="*/ 465 w 930"/>
                <a:gd name="T1" fmla="*/ 799 h 1810"/>
                <a:gd name="T2" fmla="*/ 221 w 930"/>
                <a:gd name="T3" fmla="*/ 588 h 1810"/>
                <a:gd name="T4" fmla="*/ 465 w 930"/>
                <a:gd name="T5" fmla="*/ 378 h 1810"/>
                <a:gd name="T6" fmla="*/ 708 w 930"/>
                <a:gd name="T7" fmla="*/ 588 h 1810"/>
                <a:gd name="T8" fmla="*/ 819 w 930"/>
                <a:gd name="T9" fmla="*/ 699 h 1810"/>
                <a:gd name="T10" fmla="*/ 930 w 930"/>
                <a:gd name="T11" fmla="*/ 588 h 1810"/>
                <a:gd name="T12" fmla="*/ 575 w 930"/>
                <a:gd name="T13" fmla="*/ 169 h 1810"/>
                <a:gd name="T14" fmla="*/ 575 w 930"/>
                <a:gd name="T15" fmla="*/ 111 h 1810"/>
                <a:gd name="T16" fmla="*/ 465 w 930"/>
                <a:gd name="T17" fmla="*/ 0 h 1810"/>
                <a:gd name="T18" fmla="*/ 354 w 930"/>
                <a:gd name="T19" fmla="*/ 111 h 1810"/>
                <a:gd name="T20" fmla="*/ 354 w 930"/>
                <a:gd name="T21" fmla="*/ 169 h 1810"/>
                <a:gd name="T22" fmla="*/ 0 w 930"/>
                <a:gd name="T23" fmla="*/ 588 h 1810"/>
                <a:gd name="T24" fmla="*/ 465 w 930"/>
                <a:gd name="T25" fmla="*/ 1021 h 1810"/>
                <a:gd name="T26" fmla="*/ 708 w 930"/>
                <a:gd name="T27" fmla="*/ 1232 h 1810"/>
                <a:gd name="T28" fmla="*/ 465 w 930"/>
                <a:gd name="T29" fmla="*/ 1442 h 1810"/>
                <a:gd name="T30" fmla="*/ 221 w 930"/>
                <a:gd name="T31" fmla="*/ 1232 h 1810"/>
                <a:gd name="T32" fmla="*/ 110 w 930"/>
                <a:gd name="T33" fmla="*/ 1121 h 1810"/>
                <a:gd name="T34" fmla="*/ 0 w 930"/>
                <a:gd name="T35" fmla="*/ 1232 h 1810"/>
                <a:gd name="T36" fmla="*/ 354 w 930"/>
                <a:gd name="T37" fmla="*/ 1651 h 1810"/>
                <a:gd name="T38" fmla="*/ 354 w 930"/>
                <a:gd name="T39" fmla="*/ 1699 h 1810"/>
                <a:gd name="T40" fmla="*/ 465 w 930"/>
                <a:gd name="T41" fmla="*/ 1810 h 1810"/>
                <a:gd name="T42" fmla="*/ 575 w 930"/>
                <a:gd name="T43" fmla="*/ 1699 h 1810"/>
                <a:gd name="T44" fmla="*/ 575 w 930"/>
                <a:gd name="T45" fmla="*/ 1651 h 1810"/>
                <a:gd name="T46" fmla="*/ 930 w 930"/>
                <a:gd name="T47" fmla="*/ 1232 h 1810"/>
                <a:gd name="T48" fmla="*/ 465 w 930"/>
                <a:gd name="T49" fmla="*/ 799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0" h="1810">
                  <a:moveTo>
                    <a:pt x="465" y="799"/>
                  </a:moveTo>
                  <a:cubicBezTo>
                    <a:pt x="330" y="799"/>
                    <a:pt x="221" y="705"/>
                    <a:pt x="221" y="588"/>
                  </a:cubicBezTo>
                  <a:cubicBezTo>
                    <a:pt x="221" y="472"/>
                    <a:pt x="330" y="378"/>
                    <a:pt x="465" y="378"/>
                  </a:cubicBezTo>
                  <a:cubicBezTo>
                    <a:pt x="599" y="378"/>
                    <a:pt x="708" y="472"/>
                    <a:pt x="708" y="588"/>
                  </a:cubicBezTo>
                  <a:cubicBezTo>
                    <a:pt x="708" y="650"/>
                    <a:pt x="758" y="699"/>
                    <a:pt x="819" y="699"/>
                  </a:cubicBezTo>
                  <a:cubicBezTo>
                    <a:pt x="880" y="699"/>
                    <a:pt x="930" y="650"/>
                    <a:pt x="930" y="588"/>
                  </a:cubicBezTo>
                  <a:cubicBezTo>
                    <a:pt x="930" y="385"/>
                    <a:pt x="779" y="215"/>
                    <a:pt x="575" y="169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5" y="50"/>
                    <a:pt x="526" y="0"/>
                    <a:pt x="465" y="0"/>
                  </a:cubicBezTo>
                  <a:cubicBezTo>
                    <a:pt x="404" y="0"/>
                    <a:pt x="354" y="50"/>
                    <a:pt x="354" y="111"/>
                  </a:cubicBezTo>
                  <a:cubicBezTo>
                    <a:pt x="354" y="169"/>
                    <a:pt x="354" y="169"/>
                    <a:pt x="354" y="169"/>
                  </a:cubicBezTo>
                  <a:cubicBezTo>
                    <a:pt x="151" y="215"/>
                    <a:pt x="0" y="385"/>
                    <a:pt x="0" y="588"/>
                  </a:cubicBezTo>
                  <a:cubicBezTo>
                    <a:pt x="0" y="827"/>
                    <a:pt x="208" y="1021"/>
                    <a:pt x="465" y="1021"/>
                  </a:cubicBezTo>
                  <a:cubicBezTo>
                    <a:pt x="599" y="1021"/>
                    <a:pt x="708" y="1115"/>
                    <a:pt x="708" y="1232"/>
                  </a:cubicBezTo>
                  <a:cubicBezTo>
                    <a:pt x="708" y="1348"/>
                    <a:pt x="599" y="1442"/>
                    <a:pt x="465" y="1442"/>
                  </a:cubicBezTo>
                  <a:cubicBezTo>
                    <a:pt x="330" y="1442"/>
                    <a:pt x="221" y="1348"/>
                    <a:pt x="221" y="1232"/>
                  </a:cubicBezTo>
                  <a:cubicBezTo>
                    <a:pt x="221" y="1170"/>
                    <a:pt x="172" y="1121"/>
                    <a:pt x="110" y="1121"/>
                  </a:cubicBezTo>
                  <a:cubicBezTo>
                    <a:pt x="49" y="1121"/>
                    <a:pt x="0" y="1170"/>
                    <a:pt x="0" y="1232"/>
                  </a:cubicBezTo>
                  <a:cubicBezTo>
                    <a:pt x="0" y="1434"/>
                    <a:pt x="151" y="1605"/>
                    <a:pt x="354" y="1651"/>
                  </a:cubicBezTo>
                  <a:cubicBezTo>
                    <a:pt x="354" y="1699"/>
                    <a:pt x="354" y="1699"/>
                    <a:pt x="354" y="1699"/>
                  </a:cubicBezTo>
                  <a:cubicBezTo>
                    <a:pt x="354" y="1760"/>
                    <a:pt x="404" y="1810"/>
                    <a:pt x="465" y="1810"/>
                  </a:cubicBezTo>
                  <a:cubicBezTo>
                    <a:pt x="526" y="1810"/>
                    <a:pt x="575" y="1760"/>
                    <a:pt x="575" y="1699"/>
                  </a:cubicBezTo>
                  <a:cubicBezTo>
                    <a:pt x="575" y="1651"/>
                    <a:pt x="575" y="1651"/>
                    <a:pt x="575" y="1651"/>
                  </a:cubicBezTo>
                  <a:cubicBezTo>
                    <a:pt x="779" y="1605"/>
                    <a:pt x="930" y="1434"/>
                    <a:pt x="930" y="1232"/>
                  </a:cubicBezTo>
                  <a:cubicBezTo>
                    <a:pt x="930" y="993"/>
                    <a:pt x="721" y="799"/>
                    <a:pt x="465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-15171738" y="1908175"/>
              <a:ext cx="3719512" cy="7721600"/>
            </a:xfrm>
            <a:custGeom>
              <a:avLst/>
              <a:gdLst>
                <a:gd name="T0" fmla="*/ 764 w 991"/>
                <a:gd name="T1" fmla="*/ 548 h 2058"/>
                <a:gd name="T2" fmla="*/ 174 w 991"/>
                <a:gd name="T3" fmla="*/ 26 h 2058"/>
                <a:gd name="T4" fmla="*/ 26 w 991"/>
                <a:gd name="T5" fmla="*/ 78 h 2058"/>
                <a:gd name="T6" fmla="*/ 78 w 991"/>
                <a:gd name="T7" fmla="*/ 226 h 2058"/>
                <a:gd name="T8" fmla="*/ 769 w 991"/>
                <a:gd name="T9" fmla="*/ 1324 h 2058"/>
                <a:gd name="T10" fmla="*/ 627 w 991"/>
                <a:gd name="T11" fmla="*/ 1895 h 2058"/>
                <a:gd name="T12" fmla="*/ 673 w 991"/>
                <a:gd name="T13" fmla="*/ 2045 h 2058"/>
                <a:gd name="T14" fmla="*/ 725 w 991"/>
                <a:gd name="T15" fmla="*/ 2058 h 2058"/>
                <a:gd name="T16" fmla="*/ 823 w 991"/>
                <a:gd name="T17" fmla="*/ 1999 h 2058"/>
                <a:gd name="T18" fmla="*/ 991 w 991"/>
                <a:gd name="T19" fmla="*/ 1324 h 2058"/>
                <a:gd name="T20" fmla="*/ 764 w 991"/>
                <a:gd name="T21" fmla="*/ 548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1" h="2058">
                  <a:moveTo>
                    <a:pt x="764" y="548"/>
                  </a:moveTo>
                  <a:cubicBezTo>
                    <a:pt x="619" y="322"/>
                    <a:pt x="415" y="142"/>
                    <a:pt x="174" y="26"/>
                  </a:cubicBezTo>
                  <a:cubicBezTo>
                    <a:pt x="119" y="0"/>
                    <a:pt x="53" y="23"/>
                    <a:pt x="26" y="78"/>
                  </a:cubicBezTo>
                  <a:cubicBezTo>
                    <a:pt x="0" y="133"/>
                    <a:pt x="23" y="199"/>
                    <a:pt x="78" y="226"/>
                  </a:cubicBezTo>
                  <a:cubicBezTo>
                    <a:pt x="498" y="427"/>
                    <a:pt x="769" y="859"/>
                    <a:pt x="769" y="1324"/>
                  </a:cubicBezTo>
                  <a:cubicBezTo>
                    <a:pt x="769" y="1523"/>
                    <a:pt x="720" y="1721"/>
                    <a:pt x="627" y="1895"/>
                  </a:cubicBezTo>
                  <a:cubicBezTo>
                    <a:pt x="599" y="1949"/>
                    <a:pt x="619" y="2016"/>
                    <a:pt x="673" y="2045"/>
                  </a:cubicBezTo>
                  <a:cubicBezTo>
                    <a:pt x="690" y="2054"/>
                    <a:pt x="707" y="2058"/>
                    <a:pt x="725" y="2058"/>
                  </a:cubicBezTo>
                  <a:cubicBezTo>
                    <a:pt x="765" y="2058"/>
                    <a:pt x="803" y="2037"/>
                    <a:pt x="823" y="1999"/>
                  </a:cubicBezTo>
                  <a:cubicBezTo>
                    <a:pt x="933" y="1793"/>
                    <a:pt x="991" y="1559"/>
                    <a:pt x="991" y="1324"/>
                  </a:cubicBezTo>
                  <a:cubicBezTo>
                    <a:pt x="991" y="1048"/>
                    <a:pt x="912" y="779"/>
                    <a:pt x="764" y="5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-16646525" y="1476375"/>
              <a:ext cx="855662" cy="828675"/>
            </a:xfrm>
            <a:custGeom>
              <a:avLst/>
              <a:gdLst>
                <a:gd name="T0" fmla="*/ 118 w 228"/>
                <a:gd name="T1" fmla="*/ 0 h 221"/>
                <a:gd name="T2" fmla="*/ 110 w 228"/>
                <a:gd name="T3" fmla="*/ 0 h 221"/>
                <a:gd name="T4" fmla="*/ 0 w 228"/>
                <a:gd name="T5" fmla="*/ 110 h 221"/>
                <a:gd name="T6" fmla="*/ 110 w 228"/>
                <a:gd name="T7" fmla="*/ 221 h 221"/>
                <a:gd name="T8" fmla="*/ 117 w 228"/>
                <a:gd name="T9" fmla="*/ 221 h 221"/>
                <a:gd name="T10" fmla="*/ 117 w 228"/>
                <a:gd name="T11" fmla="*/ 221 h 221"/>
                <a:gd name="T12" fmla="*/ 228 w 228"/>
                <a:gd name="T13" fmla="*/ 111 h 221"/>
                <a:gd name="T14" fmla="*/ 118 w 228"/>
                <a:gd name="T1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221">
                  <a:moveTo>
                    <a:pt x="118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1"/>
                    <a:pt x="110" y="221"/>
                  </a:cubicBez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1"/>
                    <a:pt x="117" y="221"/>
                  </a:cubicBezTo>
                  <a:cubicBezTo>
                    <a:pt x="178" y="221"/>
                    <a:pt x="228" y="172"/>
                    <a:pt x="228" y="111"/>
                  </a:cubicBezTo>
                  <a:cubicBezTo>
                    <a:pt x="228" y="50"/>
                    <a:pt x="179" y="0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-22255163" y="4060825"/>
              <a:ext cx="3717925" cy="7726363"/>
            </a:xfrm>
            <a:custGeom>
              <a:avLst/>
              <a:gdLst>
                <a:gd name="T0" fmla="*/ 912 w 991"/>
                <a:gd name="T1" fmla="*/ 1848 h 2059"/>
                <a:gd name="T2" fmla="*/ 221 w 991"/>
                <a:gd name="T3" fmla="*/ 750 h 2059"/>
                <a:gd name="T4" fmla="*/ 363 w 991"/>
                <a:gd name="T5" fmla="*/ 179 h 2059"/>
                <a:gd name="T6" fmla="*/ 317 w 991"/>
                <a:gd name="T7" fmla="*/ 29 h 2059"/>
                <a:gd name="T8" fmla="*/ 168 w 991"/>
                <a:gd name="T9" fmla="*/ 75 h 2059"/>
                <a:gd name="T10" fmla="*/ 0 w 991"/>
                <a:gd name="T11" fmla="*/ 750 h 2059"/>
                <a:gd name="T12" fmla="*/ 227 w 991"/>
                <a:gd name="T13" fmla="*/ 1527 h 2059"/>
                <a:gd name="T14" fmla="*/ 816 w 991"/>
                <a:gd name="T15" fmla="*/ 2048 h 2059"/>
                <a:gd name="T16" fmla="*/ 864 w 991"/>
                <a:gd name="T17" fmla="*/ 2059 h 2059"/>
                <a:gd name="T18" fmla="*/ 964 w 991"/>
                <a:gd name="T19" fmla="*/ 1996 h 2059"/>
                <a:gd name="T20" fmla="*/ 912 w 991"/>
                <a:gd name="T21" fmla="*/ 1848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1" h="2059">
                  <a:moveTo>
                    <a:pt x="912" y="1848"/>
                  </a:moveTo>
                  <a:cubicBezTo>
                    <a:pt x="492" y="1647"/>
                    <a:pt x="221" y="1216"/>
                    <a:pt x="221" y="750"/>
                  </a:cubicBezTo>
                  <a:cubicBezTo>
                    <a:pt x="221" y="551"/>
                    <a:pt x="270" y="353"/>
                    <a:pt x="363" y="179"/>
                  </a:cubicBezTo>
                  <a:cubicBezTo>
                    <a:pt x="392" y="125"/>
                    <a:pt x="371" y="58"/>
                    <a:pt x="317" y="29"/>
                  </a:cubicBezTo>
                  <a:cubicBezTo>
                    <a:pt x="264" y="0"/>
                    <a:pt x="196" y="21"/>
                    <a:pt x="168" y="75"/>
                  </a:cubicBezTo>
                  <a:cubicBezTo>
                    <a:pt x="58" y="281"/>
                    <a:pt x="0" y="515"/>
                    <a:pt x="0" y="750"/>
                  </a:cubicBezTo>
                  <a:cubicBezTo>
                    <a:pt x="0" y="1026"/>
                    <a:pt x="78" y="1295"/>
                    <a:pt x="227" y="1527"/>
                  </a:cubicBezTo>
                  <a:cubicBezTo>
                    <a:pt x="372" y="1752"/>
                    <a:pt x="575" y="1932"/>
                    <a:pt x="816" y="2048"/>
                  </a:cubicBezTo>
                  <a:cubicBezTo>
                    <a:pt x="832" y="2056"/>
                    <a:pt x="848" y="2059"/>
                    <a:pt x="864" y="2059"/>
                  </a:cubicBezTo>
                  <a:cubicBezTo>
                    <a:pt x="905" y="2059"/>
                    <a:pt x="945" y="2036"/>
                    <a:pt x="964" y="1996"/>
                  </a:cubicBezTo>
                  <a:cubicBezTo>
                    <a:pt x="991" y="1941"/>
                    <a:pt x="967" y="1875"/>
                    <a:pt x="912" y="18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-17921288" y="11445875"/>
              <a:ext cx="858837" cy="831850"/>
            </a:xfrm>
            <a:custGeom>
              <a:avLst/>
              <a:gdLst>
                <a:gd name="T0" fmla="*/ 118 w 229"/>
                <a:gd name="T1" fmla="*/ 0 h 222"/>
                <a:gd name="T2" fmla="*/ 112 w 229"/>
                <a:gd name="T3" fmla="*/ 0 h 222"/>
                <a:gd name="T4" fmla="*/ 1 w 229"/>
                <a:gd name="T5" fmla="*/ 110 h 222"/>
                <a:gd name="T6" fmla="*/ 111 w 229"/>
                <a:gd name="T7" fmla="*/ 221 h 222"/>
                <a:gd name="T8" fmla="*/ 118 w 229"/>
                <a:gd name="T9" fmla="*/ 222 h 222"/>
                <a:gd name="T10" fmla="*/ 229 w 229"/>
                <a:gd name="T11" fmla="*/ 111 h 222"/>
                <a:gd name="T12" fmla="*/ 118 w 229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2">
                  <a:moveTo>
                    <a:pt x="118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1" y="49"/>
                    <a:pt x="1" y="110"/>
                  </a:cubicBezTo>
                  <a:cubicBezTo>
                    <a:pt x="0" y="171"/>
                    <a:pt x="50" y="221"/>
                    <a:pt x="111" y="221"/>
                  </a:cubicBezTo>
                  <a:cubicBezTo>
                    <a:pt x="118" y="222"/>
                    <a:pt x="118" y="222"/>
                    <a:pt x="118" y="222"/>
                  </a:cubicBezTo>
                  <a:cubicBezTo>
                    <a:pt x="179" y="222"/>
                    <a:pt x="229" y="172"/>
                    <a:pt x="229" y="111"/>
                  </a:cubicBezTo>
                  <a:cubicBezTo>
                    <a:pt x="229" y="50"/>
                    <a:pt x="179" y="0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3" name="Freeform 10"/>
            <p:cNvSpPr>
              <a:spLocks noEditPoints="1"/>
            </p:cNvSpPr>
            <p:nvPr/>
          </p:nvSpPr>
          <p:spPr bwMode="auto">
            <a:xfrm>
              <a:off x="-31064200" y="-7081838"/>
              <a:ext cx="21274087" cy="21018501"/>
            </a:xfrm>
            <a:custGeom>
              <a:avLst/>
              <a:gdLst>
                <a:gd name="T0" fmla="*/ 4241 w 5670"/>
                <a:gd name="T1" fmla="*/ 1816 h 5602"/>
                <a:gd name="T2" fmla="*/ 5038 w 5670"/>
                <a:gd name="T3" fmla="*/ 1306 h 5602"/>
                <a:gd name="T4" fmla="*/ 3642 w 5670"/>
                <a:gd name="T5" fmla="*/ 797 h 5602"/>
                <a:gd name="T6" fmla="*/ 3223 w 5670"/>
                <a:gd name="T7" fmla="*/ 0 h 5602"/>
                <a:gd name="T8" fmla="*/ 0 w 5670"/>
                <a:gd name="T9" fmla="*/ 509 h 5602"/>
                <a:gd name="T10" fmla="*/ 1396 w 5670"/>
                <a:gd name="T11" fmla="*/ 1018 h 5602"/>
                <a:gd name="T12" fmla="*/ 1396 w 5670"/>
                <a:gd name="T13" fmla="*/ 1594 h 5602"/>
                <a:gd name="T14" fmla="*/ 598 w 5670"/>
                <a:gd name="T15" fmla="*/ 2103 h 5602"/>
                <a:gd name="T16" fmla="*/ 598 w 5670"/>
                <a:gd name="T17" fmla="*/ 2901 h 5602"/>
                <a:gd name="T18" fmla="*/ 598 w 5670"/>
                <a:gd name="T19" fmla="*/ 3698 h 5602"/>
                <a:gd name="T20" fmla="*/ 598 w 5670"/>
                <a:gd name="T21" fmla="*/ 4495 h 5602"/>
                <a:gd name="T22" fmla="*/ 2413 w 5670"/>
                <a:gd name="T23" fmla="*/ 5004 h 5602"/>
                <a:gd name="T24" fmla="*/ 5670 w 5670"/>
                <a:gd name="T25" fmla="*/ 3720 h 5602"/>
                <a:gd name="T26" fmla="*/ 4529 w 5670"/>
                <a:gd name="T27" fmla="*/ 1018 h 5602"/>
                <a:gd name="T28" fmla="*/ 4529 w 5670"/>
                <a:gd name="T29" fmla="*/ 1594 h 5602"/>
                <a:gd name="T30" fmla="*/ 1816 w 5670"/>
                <a:gd name="T31" fmla="*/ 1594 h 5602"/>
                <a:gd name="T32" fmla="*/ 1816 w 5670"/>
                <a:gd name="T33" fmla="*/ 1018 h 5602"/>
                <a:gd name="T34" fmla="*/ 510 w 5670"/>
                <a:gd name="T35" fmla="*/ 797 h 5602"/>
                <a:gd name="T36" fmla="*/ 510 w 5670"/>
                <a:gd name="T37" fmla="*/ 221 h 5602"/>
                <a:gd name="T38" fmla="*/ 3510 w 5670"/>
                <a:gd name="T39" fmla="*/ 509 h 5602"/>
                <a:gd name="T40" fmla="*/ 510 w 5670"/>
                <a:gd name="T41" fmla="*/ 797 h 5602"/>
                <a:gd name="T42" fmla="*/ 3820 w 5670"/>
                <a:gd name="T43" fmla="*/ 1816 h 5602"/>
                <a:gd name="T44" fmla="*/ 3787 w 5670"/>
                <a:gd name="T45" fmla="*/ 1838 h 5602"/>
                <a:gd name="T46" fmla="*/ 1108 w 5670"/>
                <a:gd name="T47" fmla="*/ 2391 h 5602"/>
                <a:gd name="T48" fmla="*/ 1108 w 5670"/>
                <a:gd name="T49" fmla="*/ 1816 h 5602"/>
                <a:gd name="T50" fmla="*/ 2266 w 5670"/>
                <a:gd name="T51" fmla="*/ 2613 h 5602"/>
                <a:gd name="T52" fmla="*/ 1108 w 5670"/>
                <a:gd name="T53" fmla="*/ 3189 h 5602"/>
                <a:gd name="T54" fmla="*/ 1108 w 5670"/>
                <a:gd name="T55" fmla="*/ 2613 h 5602"/>
                <a:gd name="T56" fmla="*/ 1931 w 5670"/>
                <a:gd name="T57" fmla="*/ 3410 h 5602"/>
                <a:gd name="T58" fmla="*/ 1924 w 5670"/>
                <a:gd name="T59" fmla="*/ 3986 h 5602"/>
                <a:gd name="T60" fmla="*/ 820 w 5670"/>
                <a:gd name="T61" fmla="*/ 3698 h 5602"/>
                <a:gd name="T62" fmla="*/ 1108 w 5670"/>
                <a:gd name="T63" fmla="*/ 4783 h 5602"/>
                <a:gd name="T64" fmla="*/ 1108 w 5670"/>
                <a:gd name="T65" fmla="*/ 4207 h 5602"/>
                <a:gd name="T66" fmla="*/ 2235 w 5670"/>
                <a:gd name="T67" fmla="*/ 4783 h 5602"/>
                <a:gd name="T68" fmla="*/ 3787 w 5670"/>
                <a:gd name="T69" fmla="*/ 5381 h 5602"/>
                <a:gd name="T70" fmla="*/ 3787 w 5670"/>
                <a:gd name="T71" fmla="*/ 2059 h 5602"/>
                <a:gd name="T72" fmla="*/ 3787 w 5670"/>
                <a:gd name="T73" fmla="*/ 5381 h 5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70" h="5602">
                  <a:moveTo>
                    <a:pt x="4290" y="1906"/>
                  </a:moveTo>
                  <a:cubicBezTo>
                    <a:pt x="4277" y="1874"/>
                    <a:pt x="4260" y="1844"/>
                    <a:pt x="4241" y="1816"/>
                  </a:cubicBezTo>
                  <a:cubicBezTo>
                    <a:pt x="4529" y="1816"/>
                    <a:pt x="4529" y="1816"/>
                    <a:pt x="4529" y="1816"/>
                  </a:cubicBezTo>
                  <a:cubicBezTo>
                    <a:pt x="4810" y="1816"/>
                    <a:pt x="5038" y="1587"/>
                    <a:pt x="5038" y="1306"/>
                  </a:cubicBezTo>
                  <a:cubicBezTo>
                    <a:pt x="5038" y="1025"/>
                    <a:pt x="4810" y="797"/>
                    <a:pt x="4529" y="797"/>
                  </a:cubicBezTo>
                  <a:cubicBezTo>
                    <a:pt x="3642" y="797"/>
                    <a:pt x="3642" y="797"/>
                    <a:pt x="3642" y="797"/>
                  </a:cubicBezTo>
                  <a:cubicBezTo>
                    <a:pt x="3699" y="715"/>
                    <a:pt x="3732" y="616"/>
                    <a:pt x="3732" y="509"/>
                  </a:cubicBezTo>
                  <a:cubicBezTo>
                    <a:pt x="3732" y="228"/>
                    <a:pt x="3503" y="0"/>
                    <a:pt x="3223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229" y="0"/>
                    <a:pt x="0" y="228"/>
                    <a:pt x="0" y="509"/>
                  </a:cubicBezTo>
                  <a:cubicBezTo>
                    <a:pt x="0" y="790"/>
                    <a:pt x="229" y="1018"/>
                    <a:pt x="510" y="1018"/>
                  </a:cubicBezTo>
                  <a:cubicBezTo>
                    <a:pt x="1396" y="1018"/>
                    <a:pt x="1396" y="1018"/>
                    <a:pt x="1396" y="1018"/>
                  </a:cubicBezTo>
                  <a:cubicBezTo>
                    <a:pt x="1340" y="1100"/>
                    <a:pt x="1307" y="1199"/>
                    <a:pt x="1307" y="1306"/>
                  </a:cubicBezTo>
                  <a:cubicBezTo>
                    <a:pt x="1307" y="1413"/>
                    <a:pt x="1340" y="1512"/>
                    <a:pt x="1396" y="1594"/>
                  </a:cubicBezTo>
                  <a:cubicBezTo>
                    <a:pt x="1108" y="1594"/>
                    <a:pt x="1108" y="1594"/>
                    <a:pt x="1108" y="1594"/>
                  </a:cubicBezTo>
                  <a:cubicBezTo>
                    <a:pt x="827" y="1594"/>
                    <a:pt x="598" y="1823"/>
                    <a:pt x="598" y="2103"/>
                  </a:cubicBezTo>
                  <a:cubicBezTo>
                    <a:pt x="598" y="2265"/>
                    <a:pt x="674" y="2409"/>
                    <a:pt x="791" y="2502"/>
                  </a:cubicBezTo>
                  <a:cubicBezTo>
                    <a:pt x="674" y="2595"/>
                    <a:pt x="598" y="2739"/>
                    <a:pt x="598" y="2901"/>
                  </a:cubicBezTo>
                  <a:cubicBezTo>
                    <a:pt x="598" y="3062"/>
                    <a:pt x="674" y="3206"/>
                    <a:pt x="791" y="3299"/>
                  </a:cubicBezTo>
                  <a:cubicBezTo>
                    <a:pt x="674" y="3393"/>
                    <a:pt x="598" y="3537"/>
                    <a:pt x="598" y="3698"/>
                  </a:cubicBezTo>
                  <a:cubicBezTo>
                    <a:pt x="598" y="3859"/>
                    <a:pt x="674" y="4003"/>
                    <a:pt x="791" y="4097"/>
                  </a:cubicBezTo>
                  <a:cubicBezTo>
                    <a:pt x="674" y="4190"/>
                    <a:pt x="598" y="4334"/>
                    <a:pt x="598" y="4495"/>
                  </a:cubicBezTo>
                  <a:cubicBezTo>
                    <a:pt x="598" y="4776"/>
                    <a:pt x="827" y="5004"/>
                    <a:pt x="1108" y="5004"/>
                  </a:cubicBezTo>
                  <a:cubicBezTo>
                    <a:pt x="2413" y="5004"/>
                    <a:pt x="2413" y="5004"/>
                    <a:pt x="2413" y="5004"/>
                  </a:cubicBezTo>
                  <a:cubicBezTo>
                    <a:pt x="2756" y="5372"/>
                    <a:pt x="3245" y="5602"/>
                    <a:pt x="3787" y="5602"/>
                  </a:cubicBezTo>
                  <a:cubicBezTo>
                    <a:pt x="4825" y="5602"/>
                    <a:pt x="5670" y="4758"/>
                    <a:pt x="5670" y="3720"/>
                  </a:cubicBezTo>
                  <a:cubicBezTo>
                    <a:pt x="5670" y="2856"/>
                    <a:pt x="5085" y="2126"/>
                    <a:pt x="4290" y="1906"/>
                  </a:cubicBezTo>
                  <a:close/>
                  <a:moveTo>
                    <a:pt x="4529" y="1018"/>
                  </a:moveTo>
                  <a:cubicBezTo>
                    <a:pt x="4688" y="1018"/>
                    <a:pt x="4817" y="1147"/>
                    <a:pt x="4817" y="1306"/>
                  </a:cubicBezTo>
                  <a:cubicBezTo>
                    <a:pt x="4817" y="1465"/>
                    <a:pt x="4688" y="1594"/>
                    <a:pt x="4529" y="1594"/>
                  </a:cubicBezTo>
                  <a:cubicBezTo>
                    <a:pt x="3820" y="1594"/>
                    <a:pt x="3820" y="1594"/>
                    <a:pt x="3820" y="1594"/>
                  </a:cubicBezTo>
                  <a:cubicBezTo>
                    <a:pt x="1816" y="1594"/>
                    <a:pt x="1816" y="1594"/>
                    <a:pt x="1816" y="1594"/>
                  </a:cubicBezTo>
                  <a:cubicBezTo>
                    <a:pt x="1658" y="1594"/>
                    <a:pt x="1528" y="1465"/>
                    <a:pt x="1528" y="1306"/>
                  </a:cubicBezTo>
                  <a:cubicBezTo>
                    <a:pt x="1528" y="1147"/>
                    <a:pt x="1658" y="1018"/>
                    <a:pt x="1816" y="1018"/>
                  </a:cubicBezTo>
                  <a:lnTo>
                    <a:pt x="4529" y="1018"/>
                  </a:lnTo>
                  <a:close/>
                  <a:moveTo>
                    <a:pt x="510" y="797"/>
                  </a:moveTo>
                  <a:cubicBezTo>
                    <a:pt x="351" y="797"/>
                    <a:pt x="222" y="668"/>
                    <a:pt x="222" y="509"/>
                  </a:cubicBezTo>
                  <a:cubicBezTo>
                    <a:pt x="222" y="350"/>
                    <a:pt x="351" y="221"/>
                    <a:pt x="510" y="221"/>
                  </a:cubicBezTo>
                  <a:cubicBezTo>
                    <a:pt x="3223" y="221"/>
                    <a:pt x="3223" y="221"/>
                    <a:pt x="3223" y="221"/>
                  </a:cubicBezTo>
                  <a:cubicBezTo>
                    <a:pt x="3381" y="221"/>
                    <a:pt x="3510" y="350"/>
                    <a:pt x="3510" y="509"/>
                  </a:cubicBezTo>
                  <a:cubicBezTo>
                    <a:pt x="3510" y="668"/>
                    <a:pt x="3381" y="797"/>
                    <a:pt x="3223" y="797"/>
                  </a:cubicBezTo>
                  <a:lnTo>
                    <a:pt x="510" y="797"/>
                  </a:lnTo>
                  <a:close/>
                  <a:moveTo>
                    <a:pt x="1108" y="1816"/>
                  </a:moveTo>
                  <a:cubicBezTo>
                    <a:pt x="3820" y="1816"/>
                    <a:pt x="3820" y="1816"/>
                    <a:pt x="3820" y="1816"/>
                  </a:cubicBezTo>
                  <a:cubicBezTo>
                    <a:pt x="3865" y="1816"/>
                    <a:pt x="3908" y="1826"/>
                    <a:pt x="3946" y="1844"/>
                  </a:cubicBezTo>
                  <a:cubicBezTo>
                    <a:pt x="3894" y="1840"/>
                    <a:pt x="3841" y="1838"/>
                    <a:pt x="3787" y="1838"/>
                  </a:cubicBezTo>
                  <a:cubicBezTo>
                    <a:pt x="3267" y="1838"/>
                    <a:pt x="2796" y="2049"/>
                    <a:pt x="2455" y="2391"/>
                  </a:cubicBezTo>
                  <a:cubicBezTo>
                    <a:pt x="1108" y="2391"/>
                    <a:pt x="1108" y="2391"/>
                    <a:pt x="1108" y="2391"/>
                  </a:cubicBezTo>
                  <a:cubicBezTo>
                    <a:pt x="949" y="2391"/>
                    <a:pt x="820" y="2262"/>
                    <a:pt x="820" y="2103"/>
                  </a:cubicBezTo>
                  <a:cubicBezTo>
                    <a:pt x="820" y="1945"/>
                    <a:pt x="949" y="1816"/>
                    <a:pt x="1108" y="1816"/>
                  </a:cubicBezTo>
                  <a:close/>
                  <a:moveTo>
                    <a:pt x="1108" y="2613"/>
                  </a:moveTo>
                  <a:cubicBezTo>
                    <a:pt x="2266" y="2613"/>
                    <a:pt x="2266" y="2613"/>
                    <a:pt x="2266" y="2613"/>
                  </a:cubicBezTo>
                  <a:cubicBezTo>
                    <a:pt x="2140" y="2785"/>
                    <a:pt x="2043" y="2979"/>
                    <a:pt x="1981" y="3189"/>
                  </a:cubicBezTo>
                  <a:cubicBezTo>
                    <a:pt x="1108" y="3189"/>
                    <a:pt x="1108" y="3189"/>
                    <a:pt x="1108" y="3189"/>
                  </a:cubicBezTo>
                  <a:cubicBezTo>
                    <a:pt x="949" y="3189"/>
                    <a:pt x="820" y="3059"/>
                    <a:pt x="820" y="2901"/>
                  </a:cubicBezTo>
                  <a:cubicBezTo>
                    <a:pt x="820" y="2742"/>
                    <a:pt x="949" y="2613"/>
                    <a:pt x="1108" y="2613"/>
                  </a:cubicBezTo>
                  <a:close/>
                  <a:moveTo>
                    <a:pt x="1108" y="3410"/>
                  </a:moveTo>
                  <a:cubicBezTo>
                    <a:pt x="1931" y="3410"/>
                    <a:pt x="1931" y="3410"/>
                    <a:pt x="1931" y="3410"/>
                  </a:cubicBezTo>
                  <a:cubicBezTo>
                    <a:pt x="1914" y="3511"/>
                    <a:pt x="1905" y="3614"/>
                    <a:pt x="1905" y="3720"/>
                  </a:cubicBezTo>
                  <a:cubicBezTo>
                    <a:pt x="1905" y="3810"/>
                    <a:pt x="1911" y="3899"/>
                    <a:pt x="1924" y="3986"/>
                  </a:cubicBezTo>
                  <a:cubicBezTo>
                    <a:pt x="1108" y="3986"/>
                    <a:pt x="1108" y="3986"/>
                    <a:pt x="1108" y="3986"/>
                  </a:cubicBezTo>
                  <a:cubicBezTo>
                    <a:pt x="949" y="3986"/>
                    <a:pt x="820" y="3857"/>
                    <a:pt x="820" y="3698"/>
                  </a:cubicBezTo>
                  <a:cubicBezTo>
                    <a:pt x="820" y="3539"/>
                    <a:pt x="949" y="3410"/>
                    <a:pt x="1108" y="3410"/>
                  </a:cubicBezTo>
                  <a:close/>
                  <a:moveTo>
                    <a:pt x="1108" y="4783"/>
                  </a:moveTo>
                  <a:cubicBezTo>
                    <a:pt x="949" y="4783"/>
                    <a:pt x="820" y="4654"/>
                    <a:pt x="820" y="4495"/>
                  </a:cubicBezTo>
                  <a:cubicBezTo>
                    <a:pt x="820" y="4336"/>
                    <a:pt x="949" y="4207"/>
                    <a:pt x="1108" y="4207"/>
                  </a:cubicBezTo>
                  <a:cubicBezTo>
                    <a:pt x="1969" y="4207"/>
                    <a:pt x="1969" y="4207"/>
                    <a:pt x="1969" y="4207"/>
                  </a:cubicBezTo>
                  <a:cubicBezTo>
                    <a:pt x="2025" y="4416"/>
                    <a:pt x="2116" y="4610"/>
                    <a:pt x="2235" y="4783"/>
                  </a:cubicBezTo>
                  <a:lnTo>
                    <a:pt x="1108" y="4783"/>
                  </a:lnTo>
                  <a:close/>
                  <a:moveTo>
                    <a:pt x="3787" y="5381"/>
                  </a:moveTo>
                  <a:cubicBezTo>
                    <a:pt x="2871" y="5381"/>
                    <a:pt x="2126" y="4636"/>
                    <a:pt x="2126" y="3720"/>
                  </a:cubicBezTo>
                  <a:cubicBezTo>
                    <a:pt x="2126" y="2804"/>
                    <a:pt x="2871" y="2059"/>
                    <a:pt x="3787" y="2059"/>
                  </a:cubicBezTo>
                  <a:cubicBezTo>
                    <a:pt x="4703" y="2059"/>
                    <a:pt x="5448" y="2804"/>
                    <a:pt x="5448" y="3720"/>
                  </a:cubicBezTo>
                  <a:cubicBezTo>
                    <a:pt x="5448" y="4636"/>
                    <a:pt x="4703" y="5381"/>
                    <a:pt x="3787" y="5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17449" y="1927413"/>
            <a:ext cx="667192" cy="833773"/>
            <a:chOff x="15943263" y="-7202488"/>
            <a:chExt cx="17021176" cy="21270913"/>
          </a:xfrm>
          <a:solidFill>
            <a:schemeClr val="bg1"/>
          </a:solidFill>
        </p:grpSpPr>
        <p:sp>
          <p:nvSpPr>
            <p:cNvPr id="65" name="Freeform 14"/>
            <p:cNvSpPr>
              <a:spLocks noEditPoints="1"/>
            </p:cNvSpPr>
            <p:nvPr/>
          </p:nvSpPr>
          <p:spPr bwMode="auto">
            <a:xfrm>
              <a:off x="19913601" y="-3233738"/>
              <a:ext cx="9080500" cy="9078913"/>
            </a:xfrm>
            <a:custGeom>
              <a:avLst/>
              <a:gdLst>
                <a:gd name="T0" fmla="*/ 2051 w 2420"/>
                <a:gd name="T1" fmla="*/ 944 h 2420"/>
                <a:gd name="T2" fmla="*/ 2170 w 2420"/>
                <a:gd name="T3" fmla="*/ 625 h 2420"/>
                <a:gd name="T4" fmla="*/ 2170 w 2420"/>
                <a:gd name="T5" fmla="*/ 459 h 2420"/>
                <a:gd name="T6" fmla="*/ 1795 w 2420"/>
                <a:gd name="T7" fmla="*/ 250 h 2420"/>
                <a:gd name="T8" fmla="*/ 1476 w 2420"/>
                <a:gd name="T9" fmla="*/ 369 h 2420"/>
                <a:gd name="T10" fmla="*/ 1358 w 2420"/>
                <a:gd name="T11" fmla="*/ 0 h 2420"/>
                <a:gd name="T12" fmla="*/ 944 w 2420"/>
                <a:gd name="T13" fmla="*/ 118 h 2420"/>
                <a:gd name="T14" fmla="*/ 803 w 2420"/>
                <a:gd name="T15" fmla="*/ 428 h 2420"/>
                <a:gd name="T16" fmla="*/ 459 w 2420"/>
                <a:gd name="T17" fmla="*/ 250 h 2420"/>
                <a:gd name="T18" fmla="*/ 215 w 2420"/>
                <a:gd name="T19" fmla="*/ 542 h 2420"/>
                <a:gd name="T20" fmla="*/ 427 w 2420"/>
                <a:gd name="T21" fmla="*/ 803 h 2420"/>
                <a:gd name="T22" fmla="*/ 117 w 2420"/>
                <a:gd name="T23" fmla="*/ 944 h 2420"/>
                <a:gd name="T24" fmla="*/ 0 w 2420"/>
                <a:gd name="T25" fmla="*/ 1358 h 2420"/>
                <a:gd name="T26" fmla="*/ 369 w 2420"/>
                <a:gd name="T27" fmla="*/ 1476 h 2420"/>
                <a:gd name="T28" fmla="*/ 250 w 2420"/>
                <a:gd name="T29" fmla="*/ 1795 h 2420"/>
                <a:gd name="T30" fmla="*/ 459 w 2420"/>
                <a:gd name="T31" fmla="*/ 2171 h 2420"/>
                <a:gd name="T32" fmla="*/ 803 w 2420"/>
                <a:gd name="T33" fmla="*/ 1993 h 2420"/>
                <a:gd name="T34" fmla="*/ 944 w 2420"/>
                <a:gd name="T35" fmla="*/ 2303 h 2420"/>
                <a:gd name="T36" fmla="*/ 1358 w 2420"/>
                <a:gd name="T37" fmla="*/ 2420 h 2420"/>
                <a:gd name="T38" fmla="*/ 1476 w 2420"/>
                <a:gd name="T39" fmla="*/ 2051 h 2420"/>
                <a:gd name="T40" fmla="*/ 1795 w 2420"/>
                <a:gd name="T41" fmla="*/ 2171 h 2420"/>
                <a:gd name="T42" fmla="*/ 2170 w 2420"/>
                <a:gd name="T43" fmla="*/ 1961 h 2420"/>
                <a:gd name="T44" fmla="*/ 2170 w 2420"/>
                <a:gd name="T45" fmla="*/ 1795 h 2420"/>
                <a:gd name="T46" fmla="*/ 2051 w 2420"/>
                <a:gd name="T47" fmla="*/ 1476 h 2420"/>
                <a:gd name="T48" fmla="*/ 2420 w 2420"/>
                <a:gd name="T49" fmla="*/ 1358 h 2420"/>
                <a:gd name="T50" fmla="*/ 2303 w 2420"/>
                <a:gd name="T51" fmla="*/ 944 h 2420"/>
                <a:gd name="T52" fmla="*/ 1988 w 2420"/>
                <a:gd name="T53" fmla="*/ 1310 h 2420"/>
                <a:gd name="T54" fmla="*/ 1819 w 2420"/>
                <a:gd name="T55" fmla="*/ 1587 h 2420"/>
                <a:gd name="T56" fmla="*/ 2019 w 2420"/>
                <a:gd name="T57" fmla="*/ 1878 h 2420"/>
                <a:gd name="T58" fmla="*/ 1690 w 2420"/>
                <a:gd name="T59" fmla="*/ 1831 h 2420"/>
                <a:gd name="T60" fmla="*/ 1374 w 2420"/>
                <a:gd name="T61" fmla="*/ 1907 h 2420"/>
                <a:gd name="T62" fmla="*/ 1310 w 2420"/>
                <a:gd name="T63" fmla="*/ 2254 h 2420"/>
                <a:gd name="T64" fmla="*/ 1110 w 2420"/>
                <a:gd name="T65" fmla="*/ 1988 h 2420"/>
                <a:gd name="T66" fmla="*/ 833 w 2420"/>
                <a:gd name="T67" fmla="*/ 1819 h 2420"/>
                <a:gd name="T68" fmla="*/ 542 w 2420"/>
                <a:gd name="T69" fmla="*/ 2019 h 2420"/>
                <a:gd name="T70" fmla="*/ 590 w 2420"/>
                <a:gd name="T71" fmla="*/ 1690 h 2420"/>
                <a:gd name="T72" fmla="*/ 513 w 2420"/>
                <a:gd name="T73" fmla="*/ 1374 h 2420"/>
                <a:gd name="T74" fmla="*/ 166 w 2420"/>
                <a:gd name="T75" fmla="*/ 1310 h 2420"/>
                <a:gd name="T76" fmla="*/ 432 w 2420"/>
                <a:gd name="T77" fmla="*/ 1111 h 2420"/>
                <a:gd name="T78" fmla="*/ 601 w 2420"/>
                <a:gd name="T79" fmla="*/ 833 h 2420"/>
                <a:gd name="T80" fmla="*/ 401 w 2420"/>
                <a:gd name="T81" fmla="*/ 542 h 2420"/>
                <a:gd name="T82" fmla="*/ 730 w 2420"/>
                <a:gd name="T83" fmla="*/ 590 h 2420"/>
                <a:gd name="T84" fmla="*/ 1046 w 2420"/>
                <a:gd name="T85" fmla="*/ 513 h 2420"/>
                <a:gd name="T86" fmla="*/ 1110 w 2420"/>
                <a:gd name="T87" fmla="*/ 166 h 2420"/>
                <a:gd name="T88" fmla="*/ 1310 w 2420"/>
                <a:gd name="T89" fmla="*/ 432 h 2420"/>
                <a:gd name="T90" fmla="*/ 1587 w 2420"/>
                <a:gd name="T91" fmla="*/ 602 h 2420"/>
                <a:gd name="T92" fmla="*/ 1878 w 2420"/>
                <a:gd name="T93" fmla="*/ 401 h 2420"/>
                <a:gd name="T94" fmla="*/ 1830 w 2420"/>
                <a:gd name="T95" fmla="*/ 731 h 2420"/>
                <a:gd name="T96" fmla="*/ 1907 w 2420"/>
                <a:gd name="T97" fmla="*/ 1046 h 2420"/>
                <a:gd name="T98" fmla="*/ 2254 w 2420"/>
                <a:gd name="T99" fmla="*/ 1111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0" h="2420">
                  <a:moveTo>
                    <a:pt x="2303" y="944"/>
                  </a:moveTo>
                  <a:cubicBezTo>
                    <a:pt x="2051" y="944"/>
                    <a:pt x="2051" y="944"/>
                    <a:pt x="2051" y="944"/>
                  </a:cubicBezTo>
                  <a:cubicBezTo>
                    <a:pt x="2036" y="896"/>
                    <a:pt x="2016" y="849"/>
                    <a:pt x="1993" y="803"/>
                  </a:cubicBezTo>
                  <a:cubicBezTo>
                    <a:pt x="2170" y="625"/>
                    <a:pt x="2170" y="625"/>
                    <a:pt x="2170" y="625"/>
                  </a:cubicBezTo>
                  <a:cubicBezTo>
                    <a:pt x="2193" y="603"/>
                    <a:pt x="2205" y="574"/>
                    <a:pt x="2205" y="542"/>
                  </a:cubicBezTo>
                  <a:cubicBezTo>
                    <a:pt x="2205" y="511"/>
                    <a:pt x="2193" y="481"/>
                    <a:pt x="2170" y="459"/>
                  </a:cubicBezTo>
                  <a:cubicBezTo>
                    <a:pt x="1961" y="250"/>
                    <a:pt x="1961" y="250"/>
                    <a:pt x="1961" y="250"/>
                  </a:cubicBezTo>
                  <a:cubicBezTo>
                    <a:pt x="1915" y="204"/>
                    <a:pt x="1841" y="204"/>
                    <a:pt x="1795" y="250"/>
                  </a:cubicBezTo>
                  <a:cubicBezTo>
                    <a:pt x="1617" y="428"/>
                    <a:pt x="1617" y="428"/>
                    <a:pt x="1617" y="428"/>
                  </a:cubicBezTo>
                  <a:cubicBezTo>
                    <a:pt x="1572" y="404"/>
                    <a:pt x="1524" y="384"/>
                    <a:pt x="1476" y="369"/>
                  </a:cubicBezTo>
                  <a:cubicBezTo>
                    <a:pt x="1476" y="118"/>
                    <a:pt x="1476" y="118"/>
                    <a:pt x="1476" y="118"/>
                  </a:cubicBezTo>
                  <a:cubicBezTo>
                    <a:pt x="1476" y="53"/>
                    <a:pt x="1423" y="0"/>
                    <a:pt x="1358" y="0"/>
                  </a:cubicBezTo>
                  <a:cubicBezTo>
                    <a:pt x="1062" y="0"/>
                    <a:pt x="1062" y="0"/>
                    <a:pt x="1062" y="0"/>
                  </a:cubicBezTo>
                  <a:cubicBezTo>
                    <a:pt x="997" y="0"/>
                    <a:pt x="944" y="53"/>
                    <a:pt x="944" y="118"/>
                  </a:cubicBezTo>
                  <a:cubicBezTo>
                    <a:pt x="944" y="369"/>
                    <a:pt x="944" y="369"/>
                    <a:pt x="944" y="369"/>
                  </a:cubicBezTo>
                  <a:cubicBezTo>
                    <a:pt x="896" y="384"/>
                    <a:pt x="848" y="404"/>
                    <a:pt x="803" y="428"/>
                  </a:cubicBezTo>
                  <a:cubicBezTo>
                    <a:pt x="625" y="250"/>
                    <a:pt x="625" y="250"/>
                    <a:pt x="625" y="250"/>
                  </a:cubicBezTo>
                  <a:cubicBezTo>
                    <a:pt x="579" y="204"/>
                    <a:pt x="505" y="204"/>
                    <a:pt x="459" y="250"/>
                  </a:cubicBezTo>
                  <a:cubicBezTo>
                    <a:pt x="250" y="459"/>
                    <a:pt x="250" y="459"/>
                    <a:pt x="250" y="459"/>
                  </a:cubicBezTo>
                  <a:cubicBezTo>
                    <a:pt x="227" y="481"/>
                    <a:pt x="215" y="511"/>
                    <a:pt x="215" y="542"/>
                  </a:cubicBezTo>
                  <a:cubicBezTo>
                    <a:pt x="215" y="574"/>
                    <a:pt x="227" y="603"/>
                    <a:pt x="250" y="625"/>
                  </a:cubicBezTo>
                  <a:cubicBezTo>
                    <a:pt x="427" y="803"/>
                    <a:pt x="427" y="803"/>
                    <a:pt x="427" y="803"/>
                  </a:cubicBezTo>
                  <a:cubicBezTo>
                    <a:pt x="404" y="849"/>
                    <a:pt x="384" y="896"/>
                    <a:pt x="369" y="944"/>
                  </a:cubicBezTo>
                  <a:cubicBezTo>
                    <a:pt x="117" y="944"/>
                    <a:pt x="117" y="944"/>
                    <a:pt x="117" y="944"/>
                  </a:cubicBezTo>
                  <a:cubicBezTo>
                    <a:pt x="53" y="944"/>
                    <a:pt x="0" y="997"/>
                    <a:pt x="0" y="106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0" y="1423"/>
                    <a:pt x="53" y="1476"/>
                    <a:pt x="117" y="1476"/>
                  </a:cubicBezTo>
                  <a:cubicBezTo>
                    <a:pt x="369" y="1476"/>
                    <a:pt x="369" y="1476"/>
                    <a:pt x="369" y="1476"/>
                  </a:cubicBezTo>
                  <a:cubicBezTo>
                    <a:pt x="384" y="1525"/>
                    <a:pt x="404" y="1572"/>
                    <a:pt x="427" y="1617"/>
                  </a:cubicBezTo>
                  <a:cubicBezTo>
                    <a:pt x="250" y="1795"/>
                    <a:pt x="250" y="1795"/>
                    <a:pt x="250" y="1795"/>
                  </a:cubicBezTo>
                  <a:cubicBezTo>
                    <a:pt x="204" y="1841"/>
                    <a:pt x="204" y="1915"/>
                    <a:pt x="250" y="1961"/>
                  </a:cubicBezTo>
                  <a:cubicBezTo>
                    <a:pt x="459" y="2171"/>
                    <a:pt x="459" y="2171"/>
                    <a:pt x="459" y="2171"/>
                  </a:cubicBezTo>
                  <a:cubicBezTo>
                    <a:pt x="505" y="2216"/>
                    <a:pt x="579" y="2216"/>
                    <a:pt x="625" y="2171"/>
                  </a:cubicBezTo>
                  <a:cubicBezTo>
                    <a:pt x="803" y="1993"/>
                    <a:pt x="803" y="1993"/>
                    <a:pt x="803" y="1993"/>
                  </a:cubicBezTo>
                  <a:cubicBezTo>
                    <a:pt x="848" y="2016"/>
                    <a:pt x="896" y="2036"/>
                    <a:pt x="944" y="2051"/>
                  </a:cubicBezTo>
                  <a:cubicBezTo>
                    <a:pt x="944" y="2303"/>
                    <a:pt x="944" y="2303"/>
                    <a:pt x="944" y="2303"/>
                  </a:cubicBezTo>
                  <a:cubicBezTo>
                    <a:pt x="944" y="2368"/>
                    <a:pt x="997" y="2420"/>
                    <a:pt x="1062" y="2420"/>
                  </a:cubicBezTo>
                  <a:cubicBezTo>
                    <a:pt x="1358" y="2420"/>
                    <a:pt x="1358" y="2420"/>
                    <a:pt x="1358" y="2420"/>
                  </a:cubicBezTo>
                  <a:cubicBezTo>
                    <a:pt x="1423" y="2420"/>
                    <a:pt x="1476" y="2368"/>
                    <a:pt x="1476" y="2303"/>
                  </a:cubicBezTo>
                  <a:cubicBezTo>
                    <a:pt x="1476" y="2051"/>
                    <a:pt x="1476" y="2051"/>
                    <a:pt x="1476" y="2051"/>
                  </a:cubicBezTo>
                  <a:cubicBezTo>
                    <a:pt x="1524" y="2036"/>
                    <a:pt x="1572" y="2016"/>
                    <a:pt x="1617" y="1993"/>
                  </a:cubicBezTo>
                  <a:cubicBezTo>
                    <a:pt x="1795" y="2171"/>
                    <a:pt x="1795" y="2171"/>
                    <a:pt x="1795" y="2171"/>
                  </a:cubicBezTo>
                  <a:cubicBezTo>
                    <a:pt x="1841" y="2216"/>
                    <a:pt x="1915" y="2216"/>
                    <a:pt x="1961" y="2171"/>
                  </a:cubicBezTo>
                  <a:cubicBezTo>
                    <a:pt x="2170" y="1961"/>
                    <a:pt x="2170" y="1961"/>
                    <a:pt x="2170" y="1961"/>
                  </a:cubicBezTo>
                  <a:cubicBezTo>
                    <a:pt x="2193" y="1939"/>
                    <a:pt x="2205" y="1910"/>
                    <a:pt x="2205" y="1878"/>
                  </a:cubicBezTo>
                  <a:cubicBezTo>
                    <a:pt x="2205" y="1847"/>
                    <a:pt x="2193" y="1817"/>
                    <a:pt x="2170" y="1795"/>
                  </a:cubicBezTo>
                  <a:cubicBezTo>
                    <a:pt x="1993" y="1617"/>
                    <a:pt x="1993" y="1617"/>
                    <a:pt x="1993" y="1617"/>
                  </a:cubicBezTo>
                  <a:cubicBezTo>
                    <a:pt x="2016" y="1572"/>
                    <a:pt x="2036" y="1525"/>
                    <a:pt x="2051" y="1476"/>
                  </a:cubicBezTo>
                  <a:cubicBezTo>
                    <a:pt x="2303" y="1476"/>
                    <a:pt x="2303" y="1476"/>
                    <a:pt x="2303" y="1476"/>
                  </a:cubicBezTo>
                  <a:cubicBezTo>
                    <a:pt x="2367" y="1476"/>
                    <a:pt x="2420" y="1423"/>
                    <a:pt x="2420" y="1358"/>
                  </a:cubicBezTo>
                  <a:cubicBezTo>
                    <a:pt x="2420" y="1062"/>
                    <a:pt x="2420" y="1062"/>
                    <a:pt x="2420" y="1062"/>
                  </a:cubicBezTo>
                  <a:cubicBezTo>
                    <a:pt x="2420" y="997"/>
                    <a:pt x="2367" y="944"/>
                    <a:pt x="2303" y="944"/>
                  </a:cubicBezTo>
                  <a:close/>
                  <a:moveTo>
                    <a:pt x="2254" y="1310"/>
                  </a:moveTo>
                  <a:cubicBezTo>
                    <a:pt x="1988" y="1310"/>
                    <a:pt x="1988" y="1310"/>
                    <a:pt x="1988" y="1310"/>
                  </a:cubicBezTo>
                  <a:cubicBezTo>
                    <a:pt x="1949" y="1310"/>
                    <a:pt x="1916" y="1336"/>
                    <a:pt x="1907" y="1374"/>
                  </a:cubicBezTo>
                  <a:cubicBezTo>
                    <a:pt x="1889" y="1450"/>
                    <a:pt x="1860" y="1521"/>
                    <a:pt x="1819" y="1587"/>
                  </a:cubicBezTo>
                  <a:cubicBezTo>
                    <a:pt x="1798" y="1620"/>
                    <a:pt x="1803" y="1662"/>
                    <a:pt x="1830" y="1690"/>
                  </a:cubicBezTo>
                  <a:cubicBezTo>
                    <a:pt x="2019" y="1878"/>
                    <a:pt x="2019" y="1878"/>
                    <a:pt x="2019" y="1878"/>
                  </a:cubicBezTo>
                  <a:cubicBezTo>
                    <a:pt x="1878" y="2019"/>
                    <a:pt x="1878" y="2019"/>
                    <a:pt x="1878" y="2019"/>
                  </a:cubicBezTo>
                  <a:cubicBezTo>
                    <a:pt x="1690" y="1831"/>
                    <a:pt x="1690" y="1831"/>
                    <a:pt x="1690" y="1831"/>
                  </a:cubicBezTo>
                  <a:cubicBezTo>
                    <a:pt x="1662" y="1803"/>
                    <a:pt x="1620" y="1798"/>
                    <a:pt x="1587" y="1819"/>
                  </a:cubicBezTo>
                  <a:cubicBezTo>
                    <a:pt x="1521" y="1860"/>
                    <a:pt x="1449" y="1889"/>
                    <a:pt x="1374" y="1907"/>
                  </a:cubicBezTo>
                  <a:cubicBezTo>
                    <a:pt x="1336" y="1916"/>
                    <a:pt x="1310" y="1949"/>
                    <a:pt x="1310" y="1988"/>
                  </a:cubicBezTo>
                  <a:cubicBezTo>
                    <a:pt x="1310" y="2254"/>
                    <a:pt x="1310" y="2254"/>
                    <a:pt x="1310" y="2254"/>
                  </a:cubicBezTo>
                  <a:cubicBezTo>
                    <a:pt x="1110" y="2254"/>
                    <a:pt x="1110" y="2254"/>
                    <a:pt x="1110" y="2254"/>
                  </a:cubicBezTo>
                  <a:cubicBezTo>
                    <a:pt x="1110" y="1988"/>
                    <a:pt x="1110" y="1988"/>
                    <a:pt x="1110" y="1988"/>
                  </a:cubicBezTo>
                  <a:cubicBezTo>
                    <a:pt x="1110" y="1949"/>
                    <a:pt x="1084" y="1916"/>
                    <a:pt x="1046" y="1907"/>
                  </a:cubicBezTo>
                  <a:cubicBezTo>
                    <a:pt x="971" y="1889"/>
                    <a:pt x="899" y="1860"/>
                    <a:pt x="833" y="1819"/>
                  </a:cubicBezTo>
                  <a:cubicBezTo>
                    <a:pt x="800" y="1798"/>
                    <a:pt x="758" y="1803"/>
                    <a:pt x="730" y="1831"/>
                  </a:cubicBezTo>
                  <a:cubicBezTo>
                    <a:pt x="542" y="2019"/>
                    <a:pt x="542" y="2019"/>
                    <a:pt x="542" y="2019"/>
                  </a:cubicBezTo>
                  <a:cubicBezTo>
                    <a:pt x="401" y="1878"/>
                    <a:pt x="401" y="1878"/>
                    <a:pt x="401" y="1878"/>
                  </a:cubicBezTo>
                  <a:cubicBezTo>
                    <a:pt x="590" y="1690"/>
                    <a:pt x="590" y="1690"/>
                    <a:pt x="590" y="1690"/>
                  </a:cubicBezTo>
                  <a:cubicBezTo>
                    <a:pt x="617" y="1662"/>
                    <a:pt x="622" y="1620"/>
                    <a:pt x="601" y="1587"/>
                  </a:cubicBezTo>
                  <a:cubicBezTo>
                    <a:pt x="561" y="1521"/>
                    <a:pt x="531" y="1450"/>
                    <a:pt x="513" y="1374"/>
                  </a:cubicBezTo>
                  <a:cubicBezTo>
                    <a:pt x="504" y="1336"/>
                    <a:pt x="471" y="1310"/>
                    <a:pt x="432" y="1310"/>
                  </a:cubicBezTo>
                  <a:cubicBezTo>
                    <a:pt x="166" y="1310"/>
                    <a:pt x="166" y="1310"/>
                    <a:pt x="166" y="1310"/>
                  </a:cubicBezTo>
                  <a:cubicBezTo>
                    <a:pt x="166" y="1111"/>
                    <a:pt x="166" y="1111"/>
                    <a:pt x="166" y="1111"/>
                  </a:cubicBezTo>
                  <a:cubicBezTo>
                    <a:pt x="432" y="1111"/>
                    <a:pt x="432" y="1111"/>
                    <a:pt x="432" y="1111"/>
                  </a:cubicBezTo>
                  <a:cubicBezTo>
                    <a:pt x="471" y="1111"/>
                    <a:pt x="504" y="1084"/>
                    <a:pt x="513" y="1046"/>
                  </a:cubicBezTo>
                  <a:cubicBezTo>
                    <a:pt x="531" y="971"/>
                    <a:pt x="561" y="899"/>
                    <a:pt x="601" y="833"/>
                  </a:cubicBezTo>
                  <a:cubicBezTo>
                    <a:pt x="622" y="800"/>
                    <a:pt x="617" y="758"/>
                    <a:pt x="590" y="731"/>
                  </a:cubicBezTo>
                  <a:cubicBezTo>
                    <a:pt x="401" y="542"/>
                    <a:pt x="401" y="542"/>
                    <a:pt x="401" y="542"/>
                  </a:cubicBezTo>
                  <a:cubicBezTo>
                    <a:pt x="542" y="401"/>
                    <a:pt x="542" y="401"/>
                    <a:pt x="542" y="401"/>
                  </a:cubicBezTo>
                  <a:cubicBezTo>
                    <a:pt x="730" y="590"/>
                    <a:pt x="730" y="590"/>
                    <a:pt x="730" y="590"/>
                  </a:cubicBezTo>
                  <a:cubicBezTo>
                    <a:pt x="758" y="617"/>
                    <a:pt x="800" y="622"/>
                    <a:pt x="833" y="602"/>
                  </a:cubicBezTo>
                  <a:cubicBezTo>
                    <a:pt x="899" y="561"/>
                    <a:pt x="971" y="531"/>
                    <a:pt x="1046" y="513"/>
                  </a:cubicBezTo>
                  <a:cubicBezTo>
                    <a:pt x="1084" y="504"/>
                    <a:pt x="1110" y="471"/>
                    <a:pt x="1110" y="432"/>
                  </a:cubicBezTo>
                  <a:cubicBezTo>
                    <a:pt x="1110" y="166"/>
                    <a:pt x="1110" y="166"/>
                    <a:pt x="1110" y="166"/>
                  </a:cubicBezTo>
                  <a:cubicBezTo>
                    <a:pt x="1310" y="166"/>
                    <a:pt x="1310" y="166"/>
                    <a:pt x="1310" y="166"/>
                  </a:cubicBezTo>
                  <a:cubicBezTo>
                    <a:pt x="1310" y="432"/>
                    <a:pt x="1310" y="432"/>
                    <a:pt x="1310" y="432"/>
                  </a:cubicBezTo>
                  <a:cubicBezTo>
                    <a:pt x="1310" y="471"/>
                    <a:pt x="1336" y="504"/>
                    <a:pt x="1374" y="513"/>
                  </a:cubicBezTo>
                  <a:cubicBezTo>
                    <a:pt x="1449" y="531"/>
                    <a:pt x="1521" y="561"/>
                    <a:pt x="1587" y="602"/>
                  </a:cubicBezTo>
                  <a:cubicBezTo>
                    <a:pt x="1620" y="622"/>
                    <a:pt x="1662" y="617"/>
                    <a:pt x="1690" y="590"/>
                  </a:cubicBezTo>
                  <a:cubicBezTo>
                    <a:pt x="1878" y="401"/>
                    <a:pt x="1878" y="401"/>
                    <a:pt x="1878" y="401"/>
                  </a:cubicBezTo>
                  <a:cubicBezTo>
                    <a:pt x="2019" y="542"/>
                    <a:pt x="2019" y="542"/>
                    <a:pt x="2019" y="542"/>
                  </a:cubicBezTo>
                  <a:cubicBezTo>
                    <a:pt x="1830" y="731"/>
                    <a:pt x="1830" y="731"/>
                    <a:pt x="1830" y="731"/>
                  </a:cubicBezTo>
                  <a:cubicBezTo>
                    <a:pt x="1803" y="758"/>
                    <a:pt x="1798" y="800"/>
                    <a:pt x="1819" y="833"/>
                  </a:cubicBezTo>
                  <a:cubicBezTo>
                    <a:pt x="1860" y="899"/>
                    <a:pt x="1889" y="971"/>
                    <a:pt x="1907" y="1046"/>
                  </a:cubicBezTo>
                  <a:cubicBezTo>
                    <a:pt x="1916" y="1084"/>
                    <a:pt x="1949" y="1111"/>
                    <a:pt x="1988" y="1111"/>
                  </a:cubicBezTo>
                  <a:cubicBezTo>
                    <a:pt x="2254" y="1111"/>
                    <a:pt x="2254" y="1111"/>
                    <a:pt x="2254" y="1111"/>
                  </a:cubicBezTo>
                  <a:lnTo>
                    <a:pt x="2254" y="1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6" name="Freeform 15"/>
            <p:cNvSpPr>
              <a:spLocks noEditPoints="1"/>
            </p:cNvSpPr>
            <p:nvPr/>
          </p:nvSpPr>
          <p:spPr bwMode="auto">
            <a:xfrm>
              <a:off x="22783801" y="-363538"/>
              <a:ext cx="3340100" cy="3338513"/>
            </a:xfrm>
            <a:custGeom>
              <a:avLst/>
              <a:gdLst>
                <a:gd name="T0" fmla="*/ 445 w 890"/>
                <a:gd name="T1" fmla="*/ 0 h 890"/>
                <a:gd name="T2" fmla="*/ 0 w 890"/>
                <a:gd name="T3" fmla="*/ 445 h 890"/>
                <a:gd name="T4" fmla="*/ 445 w 890"/>
                <a:gd name="T5" fmla="*/ 890 h 890"/>
                <a:gd name="T6" fmla="*/ 890 w 890"/>
                <a:gd name="T7" fmla="*/ 445 h 890"/>
                <a:gd name="T8" fmla="*/ 445 w 890"/>
                <a:gd name="T9" fmla="*/ 0 h 890"/>
                <a:gd name="T10" fmla="*/ 445 w 890"/>
                <a:gd name="T11" fmla="*/ 724 h 890"/>
                <a:gd name="T12" fmla="*/ 166 w 890"/>
                <a:gd name="T13" fmla="*/ 445 h 890"/>
                <a:gd name="T14" fmla="*/ 445 w 890"/>
                <a:gd name="T15" fmla="*/ 166 h 890"/>
                <a:gd name="T16" fmla="*/ 724 w 890"/>
                <a:gd name="T17" fmla="*/ 445 h 890"/>
                <a:gd name="T18" fmla="*/ 445 w 890"/>
                <a:gd name="T19" fmla="*/ 72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0" h="890">
                  <a:moveTo>
                    <a:pt x="445" y="0"/>
                  </a:moveTo>
                  <a:cubicBezTo>
                    <a:pt x="200" y="0"/>
                    <a:pt x="0" y="200"/>
                    <a:pt x="0" y="445"/>
                  </a:cubicBezTo>
                  <a:cubicBezTo>
                    <a:pt x="0" y="690"/>
                    <a:pt x="200" y="890"/>
                    <a:pt x="445" y="890"/>
                  </a:cubicBezTo>
                  <a:cubicBezTo>
                    <a:pt x="690" y="890"/>
                    <a:pt x="890" y="690"/>
                    <a:pt x="890" y="445"/>
                  </a:cubicBezTo>
                  <a:cubicBezTo>
                    <a:pt x="890" y="200"/>
                    <a:pt x="690" y="0"/>
                    <a:pt x="445" y="0"/>
                  </a:cubicBezTo>
                  <a:close/>
                  <a:moveTo>
                    <a:pt x="445" y="724"/>
                  </a:moveTo>
                  <a:cubicBezTo>
                    <a:pt x="291" y="724"/>
                    <a:pt x="166" y="599"/>
                    <a:pt x="166" y="445"/>
                  </a:cubicBezTo>
                  <a:cubicBezTo>
                    <a:pt x="166" y="291"/>
                    <a:pt x="291" y="166"/>
                    <a:pt x="445" y="166"/>
                  </a:cubicBezTo>
                  <a:cubicBezTo>
                    <a:pt x="599" y="166"/>
                    <a:pt x="724" y="291"/>
                    <a:pt x="724" y="445"/>
                  </a:cubicBezTo>
                  <a:cubicBezTo>
                    <a:pt x="724" y="599"/>
                    <a:pt x="599" y="724"/>
                    <a:pt x="445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15943263" y="993775"/>
              <a:ext cx="1658938" cy="623888"/>
            </a:xfrm>
            <a:custGeom>
              <a:avLst/>
              <a:gdLst>
                <a:gd name="T0" fmla="*/ 359 w 442"/>
                <a:gd name="T1" fmla="*/ 0 h 166"/>
                <a:gd name="T2" fmla="*/ 83 w 442"/>
                <a:gd name="T3" fmla="*/ 0 h 166"/>
                <a:gd name="T4" fmla="*/ 0 w 442"/>
                <a:gd name="T5" fmla="*/ 83 h 166"/>
                <a:gd name="T6" fmla="*/ 83 w 442"/>
                <a:gd name="T7" fmla="*/ 166 h 166"/>
                <a:gd name="T8" fmla="*/ 359 w 442"/>
                <a:gd name="T9" fmla="*/ 166 h 166"/>
                <a:gd name="T10" fmla="*/ 442 w 442"/>
                <a:gd name="T11" fmla="*/ 83 h 166"/>
                <a:gd name="T12" fmla="*/ 359 w 442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166">
                  <a:moveTo>
                    <a:pt x="359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405" y="166"/>
                    <a:pt x="442" y="129"/>
                    <a:pt x="442" y="83"/>
                  </a:cubicBezTo>
                  <a:cubicBezTo>
                    <a:pt x="442" y="37"/>
                    <a:pt x="405" y="0"/>
                    <a:pt x="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31305501" y="993775"/>
              <a:ext cx="1658938" cy="623888"/>
            </a:xfrm>
            <a:custGeom>
              <a:avLst/>
              <a:gdLst>
                <a:gd name="T0" fmla="*/ 359 w 442"/>
                <a:gd name="T1" fmla="*/ 0 h 166"/>
                <a:gd name="T2" fmla="*/ 83 w 442"/>
                <a:gd name="T3" fmla="*/ 0 h 166"/>
                <a:gd name="T4" fmla="*/ 0 w 442"/>
                <a:gd name="T5" fmla="*/ 83 h 166"/>
                <a:gd name="T6" fmla="*/ 83 w 442"/>
                <a:gd name="T7" fmla="*/ 166 h 166"/>
                <a:gd name="T8" fmla="*/ 359 w 442"/>
                <a:gd name="T9" fmla="*/ 166 h 166"/>
                <a:gd name="T10" fmla="*/ 442 w 442"/>
                <a:gd name="T11" fmla="*/ 83 h 166"/>
                <a:gd name="T12" fmla="*/ 359 w 442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" h="166">
                  <a:moveTo>
                    <a:pt x="359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405" y="166"/>
                    <a:pt x="442" y="129"/>
                    <a:pt x="442" y="83"/>
                  </a:cubicBezTo>
                  <a:cubicBezTo>
                    <a:pt x="442" y="37"/>
                    <a:pt x="405" y="0"/>
                    <a:pt x="3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18314988" y="6029325"/>
              <a:ext cx="1414463" cy="1414463"/>
            </a:xfrm>
            <a:custGeom>
              <a:avLst/>
              <a:gdLst>
                <a:gd name="T0" fmla="*/ 345 w 377"/>
                <a:gd name="T1" fmla="*/ 32 h 377"/>
                <a:gd name="T2" fmla="*/ 227 w 377"/>
                <a:gd name="T3" fmla="*/ 32 h 377"/>
                <a:gd name="T4" fmla="*/ 32 w 377"/>
                <a:gd name="T5" fmla="*/ 227 h 377"/>
                <a:gd name="T6" fmla="*/ 32 w 377"/>
                <a:gd name="T7" fmla="*/ 345 h 377"/>
                <a:gd name="T8" fmla="*/ 150 w 377"/>
                <a:gd name="T9" fmla="*/ 345 h 377"/>
                <a:gd name="T10" fmla="*/ 345 w 377"/>
                <a:gd name="T11" fmla="*/ 150 h 377"/>
                <a:gd name="T12" fmla="*/ 345 w 377"/>
                <a:gd name="T13" fmla="*/ 3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377">
                  <a:moveTo>
                    <a:pt x="345" y="32"/>
                  </a:moveTo>
                  <a:cubicBezTo>
                    <a:pt x="312" y="0"/>
                    <a:pt x="260" y="0"/>
                    <a:pt x="227" y="32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0" y="260"/>
                    <a:pt x="0" y="312"/>
                    <a:pt x="32" y="345"/>
                  </a:cubicBezTo>
                  <a:cubicBezTo>
                    <a:pt x="65" y="377"/>
                    <a:pt x="117" y="377"/>
                    <a:pt x="150" y="345"/>
                  </a:cubicBezTo>
                  <a:cubicBezTo>
                    <a:pt x="345" y="150"/>
                    <a:pt x="345" y="150"/>
                    <a:pt x="345" y="150"/>
                  </a:cubicBezTo>
                  <a:cubicBezTo>
                    <a:pt x="377" y="117"/>
                    <a:pt x="377" y="65"/>
                    <a:pt x="34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29178251" y="-4832350"/>
              <a:ext cx="1414463" cy="1414463"/>
            </a:xfrm>
            <a:custGeom>
              <a:avLst/>
              <a:gdLst>
                <a:gd name="T0" fmla="*/ 345 w 377"/>
                <a:gd name="T1" fmla="*/ 33 h 377"/>
                <a:gd name="T2" fmla="*/ 227 w 377"/>
                <a:gd name="T3" fmla="*/ 33 h 377"/>
                <a:gd name="T4" fmla="*/ 32 w 377"/>
                <a:gd name="T5" fmla="*/ 227 h 377"/>
                <a:gd name="T6" fmla="*/ 32 w 377"/>
                <a:gd name="T7" fmla="*/ 345 h 377"/>
                <a:gd name="T8" fmla="*/ 150 w 377"/>
                <a:gd name="T9" fmla="*/ 345 h 377"/>
                <a:gd name="T10" fmla="*/ 345 w 377"/>
                <a:gd name="T11" fmla="*/ 150 h 377"/>
                <a:gd name="T12" fmla="*/ 345 w 377"/>
                <a:gd name="T13" fmla="*/ 3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377">
                  <a:moveTo>
                    <a:pt x="345" y="33"/>
                  </a:moveTo>
                  <a:cubicBezTo>
                    <a:pt x="312" y="0"/>
                    <a:pt x="260" y="0"/>
                    <a:pt x="227" y="33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0" y="260"/>
                    <a:pt x="0" y="312"/>
                    <a:pt x="32" y="345"/>
                  </a:cubicBezTo>
                  <a:cubicBezTo>
                    <a:pt x="65" y="377"/>
                    <a:pt x="117" y="377"/>
                    <a:pt x="150" y="345"/>
                  </a:cubicBezTo>
                  <a:cubicBezTo>
                    <a:pt x="345" y="150"/>
                    <a:pt x="345" y="150"/>
                    <a:pt x="345" y="150"/>
                  </a:cubicBezTo>
                  <a:cubicBezTo>
                    <a:pt x="377" y="118"/>
                    <a:pt x="377" y="65"/>
                    <a:pt x="34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1" name="Freeform 20"/>
            <p:cNvSpPr>
              <a:spLocks/>
            </p:cNvSpPr>
            <p:nvPr/>
          </p:nvSpPr>
          <p:spPr bwMode="auto">
            <a:xfrm>
              <a:off x="24142701" y="-7202488"/>
              <a:ext cx="622300" cy="1657350"/>
            </a:xfrm>
            <a:custGeom>
              <a:avLst/>
              <a:gdLst>
                <a:gd name="T0" fmla="*/ 83 w 166"/>
                <a:gd name="T1" fmla="*/ 0 h 442"/>
                <a:gd name="T2" fmla="*/ 0 w 166"/>
                <a:gd name="T3" fmla="*/ 83 h 442"/>
                <a:gd name="T4" fmla="*/ 0 w 166"/>
                <a:gd name="T5" fmla="*/ 359 h 442"/>
                <a:gd name="T6" fmla="*/ 83 w 166"/>
                <a:gd name="T7" fmla="*/ 442 h 442"/>
                <a:gd name="T8" fmla="*/ 166 w 166"/>
                <a:gd name="T9" fmla="*/ 359 h 442"/>
                <a:gd name="T10" fmla="*/ 166 w 166"/>
                <a:gd name="T11" fmla="*/ 83 h 442"/>
                <a:gd name="T12" fmla="*/ 83 w 166"/>
                <a:gd name="T1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442">
                  <a:moveTo>
                    <a:pt x="83" y="0"/>
                  </a:moveTo>
                  <a:cubicBezTo>
                    <a:pt x="37" y="0"/>
                    <a:pt x="0" y="38"/>
                    <a:pt x="0" y="83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405"/>
                    <a:pt x="37" y="442"/>
                    <a:pt x="83" y="442"/>
                  </a:cubicBezTo>
                  <a:cubicBezTo>
                    <a:pt x="129" y="442"/>
                    <a:pt x="166" y="405"/>
                    <a:pt x="166" y="359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38"/>
                    <a:pt x="129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2" name="Freeform 21"/>
            <p:cNvSpPr>
              <a:spLocks/>
            </p:cNvSpPr>
            <p:nvPr/>
          </p:nvSpPr>
          <p:spPr bwMode="auto">
            <a:xfrm>
              <a:off x="29178251" y="6029325"/>
              <a:ext cx="1414463" cy="1414463"/>
            </a:xfrm>
            <a:custGeom>
              <a:avLst/>
              <a:gdLst>
                <a:gd name="T0" fmla="*/ 345 w 377"/>
                <a:gd name="T1" fmla="*/ 227 h 377"/>
                <a:gd name="T2" fmla="*/ 150 w 377"/>
                <a:gd name="T3" fmla="*/ 32 h 377"/>
                <a:gd name="T4" fmla="*/ 32 w 377"/>
                <a:gd name="T5" fmla="*/ 32 h 377"/>
                <a:gd name="T6" fmla="*/ 32 w 377"/>
                <a:gd name="T7" fmla="*/ 150 h 377"/>
                <a:gd name="T8" fmla="*/ 227 w 377"/>
                <a:gd name="T9" fmla="*/ 345 h 377"/>
                <a:gd name="T10" fmla="*/ 345 w 377"/>
                <a:gd name="T11" fmla="*/ 345 h 377"/>
                <a:gd name="T12" fmla="*/ 345 w 377"/>
                <a:gd name="T13" fmla="*/ 22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377">
                  <a:moveTo>
                    <a:pt x="345" y="227"/>
                  </a:moveTo>
                  <a:cubicBezTo>
                    <a:pt x="150" y="32"/>
                    <a:pt x="150" y="32"/>
                    <a:pt x="150" y="32"/>
                  </a:cubicBezTo>
                  <a:cubicBezTo>
                    <a:pt x="117" y="0"/>
                    <a:pt x="65" y="0"/>
                    <a:pt x="32" y="32"/>
                  </a:cubicBezTo>
                  <a:cubicBezTo>
                    <a:pt x="0" y="65"/>
                    <a:pt x="0" y="118"/>
                    <a:pt x="32" y="150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60" y="377"/>
                    <a:pt x="312" y="377"/>
                    <a:pt x="345" y="345"/>
                  </a:cubicBezTo>
                  <a:cubicBezTo>
                    <a:pt x="377" y="312"/>
                    <a:pt x="377" y="260"/>
                    <a:pt x="345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3" name="Freeform 22"/>
            <p:cNvSpPr>
              <a:spLocks/>
            </p:cNvSpPr>
            <p:nvPr/>
          </p:nvSpPr>
          <p:spPr bwMode="auto">
            <a:xfrm>
              <a:off x="18314988" y="-4832350"/>
              <a:ext cx="1414463" cy="1414463"/>
            </a:xfrm>
            <a:custGeom>
              <a:avLst/>
              <a:gdLst>
                <a:gd name="T0" fmla="*/ 345 w 377"/>
                <a:gd name="T1" fmla="*/ 227 h 377"/>
                <a:gd name="T2" fmla="*/ 150 w 377"/>
                <a:gd name="T3" fmla="*/ 33 h 377"/>
                <a:gd name="T4" fmla="*/ 32 w 377"/>
                <a:gd name="T5" fmla="*/ 33 h 377"/>
                <a:gd name="T6" fmla="*/ 32 w 377"/>
                <a:gd name="T7" fmla="*/ 150 h 377"/>
                <a:gd name="T8" fmla="*/ 227 w 377"/>
                <a:gd name="T9" fmla="*/ 345 h 377"/>
                <a:gd name="T10" fmla="*/ 345 w 377"/>
                <a:gd name="T11" fmla="*/ 345 h 377"/>
                <a:gd name="T12" fmla="*/ 345 w 377"/>
                <a:gd name="T13" fmla="*/ 22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377">
                  <a:moveTo>
                    <a:pt x="345" y="227"/>
                  </a:moveTo>
                  <a:cubicBezTo>
                    <a:pt x="150" y="33"/>
                    <a:pt x="150" y="33"/>
                    <a:pt x="150" y="33"/>
                  </a:cubicBezTo>
                  <a:cubicBezTo>
                    <a:pt x="117" y="0"/>
                    <a:pt x="65" y="0"/>
                    <a:pt x="32" y="33"/>
                  </a:cubicBezTo>
                  <a:cubicBezTo>
                    <a:pt x="0" y="65"/>
                    <a:pt x="0" y="118"/>
                    <a:pt x="32" y="150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60" y="377"/>
                    <a:pt x="312" y="377"/>
                    <a:pt x="345" y="345"/>
                  </a:cubicBezTo>
                  <a:cubicBezTo>
                    <a:pt x="377" y="312"/>
                    <a:pt x="377" y="260"/>
                    <a:pt x="345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4" name="Freeform 23"/>
            <p:cNvSpPr>
              <a:spLocks/>
            </p:cNvSpPr>
            <p:nvPr/>
          </p:nvSpPr>
          <p:spPr bwMode="auto">
            <a:xfrm>
              <a:off x="24850726" y="-4956175"/>
              <a:ext cx="5838825" cy="5845175"/>
            </a:xfrm>
            <a:custGeom>
              <a:avLst/>
              <a:gdLst>
                <a:gd name="T0" fmla="*/ 1551 w 1556"/>
                <a:gd name="T1" fmla="*/ 1466 h 1558"/>
                <a:gd name="T2" fmla="*/ 98 w 1556"/>
                <a:gd name="T3" fmla="*/ 6 h 1558"/>
                <a:gd name="T4" fmla="*/ 5 w 1556"/>
                <a:gd name="T5" fmla="*/ 78 h 1558"/>
                <a:gd name="T6" fmla="*/ 78 w 1556"/>
                <a:gd name="T7" fmla="*/ 171 h 1558"/>
                <a:gd name="T8" fmla="*/ 1386 w 1556"/>
                <a:gd name="T9" fmla="*/ 1485 h 1558"/>
                <a:gd name="T10" fmla="*/ 1468 w 1556"/>
                <a:gd name="T11" fmla="*/ 1558 h 1558"/>
                <a:gd name="T12" fmla="*/ 1478 w 1556"/>
                <a:gd name="T13" fmla="*/ 1558 h 1558"/>
                <a:gd name="T14" fmla="*/ 1551 w 1556"/>
                <a:gd name="T15" fmla="*/ 1466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6" h="1558">
                  <a:moveTo>
                    <a:pt x="1551" y="1466"/>
                  </a:moveTo>
                  <a:cubicBezTo>
                    <a:pt x="1461" y="703"/>
                    <a:pt x="857" y="98"/>
                    <a:pt x="98" y="6"/>
                  </a:cubicBezTo>
                  <a:cubicBezTo>
                    <a:pt x="52" y="0"/>
                    <a:pt x="11" y="33"/>
                    <a:pt x="5" y="78"/>
                  </a:cubicBezTo>
                  <a:cubicBezTo>
                    <a:pt x="0" y="124"/>
                    <a:pt x="32" y="165"/>
                    <a:pt x="78" y="171"/>
                  </a:cubicBezTo>
                  <a:cubicBezTo>
                    <a:pt x="767" y="255"/>
                    <a:pt x="1305" y="795"/>
                    <a:pt x="1386" y="1485"/>
                  </a:cubicBezTo>
                  <a:cubicBezTo>
                    <a:pt x="1391" y="1527"/>
                    <a:pt x="1427" y="1558"/>
                    <a:pt x="1468" y="1558"/>
                  </a:cubicBezTo>
                  <a:cubicBezTo>
                    <a:pt x="1471" y="1558"/>
                    <a:pt x="1475" y="1558"/>
                    <a:pt x="1478" y="1558"/>
                  </a:cubicBezTo>
                  <a:cubicBezTo>
                    <a:pt x="1524" y="1553"/>
                    <a:pt x="1556" y="1511"/>
                    <a:pt x="1551" y="1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5" name="Freeform 24"/>
            <p:cNvSpPr>
              <a:spLocks noEditPoints="1"/>
            </p:cNvSpPr>
            <p:nvPr/>
          </p:nvSpPr>
          <p:spPr bwMode="auto">
            <a:xfrm>
              <a:off x="18194338" y="-4956175"/>
              <a:ext cx="12492038" cy="19024600"/>
            </a:xfrm>
            <a:custGeom>
              <a:avLst/>
              <a:gdLst>
                <a:gd name="T0" fmla="*/ 3158 w 3329"/>
                <a:gd name="T1" fmla="*/ 1853 h 5071"/>
                <a:gd name="T2" fmla="*/ 2202 w 3329"/>
                <a:gd name="T3" fmla="*/ 3410 h 5071"/>
                <a:gd name="T4" fmla="*/ 1134 w 3329"/>
                <a:gd name="T5" fmla="*/ 3752 h 5071"/>
                <a:gd name="T6" fmla="*/ 879 w 3329"/>
                <a:gd name="T7" fmla="*/ 2940 h 5071"/>
                <a:gd name="T8" fmla="*/ 1484 w 3329"/>
                <a:gd name="T9" fmla="*/ 171 h 5071"/>
                <a:gd name="T10" fmla="*/ 1464 w 3329"/>
                <a:gd name="T11" fmla="*/ 6 h 5071"/>
                <a:gd name="T12" fmla="*/ 217 w 3329"/>
                <a:gd name="T13" fmla="*/ 2486 h 5071"/>
                <a:gd name="T14" fmla="*/ 968 w 3329"/>
                <a:gd name="T15" fmla="*/ 3403 h 5071"/>
                <a:gd name="T16" fmla="*/ 823 w 3329"/>
                <a:gd name="T17" fmla="*/ 3968 h 5071"/>
                <a:gd name="T18" fmla="*/ 869 w 3329"/>
                <a:gd name="T19" fmla="*/ 4219 h 5071"/>
                <a:gd name="T20" fmla="*/ 823 w 3329"/>
                <a:gd name="T21" fmla="*/ 4471 h 5071"/>
                <a:gd name="T22" fmla="*/ 1300 w 3329"/>
                <a:gd name="T23" fmla="*/ 4686 h 5071"/>
                <a:gd name="T24" fmla="*/ 1496 w 3329"/>
                <a:gd name="T25" fmla="*/ 5071 h 5071"/>
                <a:gd name="T26" fmla="*/ 2036 w 3329"/>
                <a:gd name="T27" fmla="*/ 4874 h 5071"/>
                <a:gd name="T28" fmla="*/ 2297 w 3329"/>
                <a:gd name="T29" fmla="*/ 4686 h 5071"/>
                <a:gd name="T30" fmla="*/ 2513 w 3329"/>
                <a:gd name="T31" fmla="*/ 4352 h 5071"/>
                <a:gd name="T32" fmla="*/ 2513 w 3329"/>
                <a:gd name="T33" fmla="*/ 4086 h 5071"/>
                <a:gd name="T34" fmla="*/ 2368 w 3329"/>
                <a:gd name="T35" fmla="*/ 3764 h 5071"/>
                <a:gd name="T36" fmla="*/ 2554 w 3329"/>
                <a:gd name="T37" fmla="*/ 3076 h 5071"/>
                <a:gd name="T38" fmla="*/ 3251 w 3329"/>
                <a:gd name="T39" fmla="*/ 1781 h 5071"/>
                <a:gd name="T40" fmla="*/ 1840 w 3329"/>
                <a:gd name="T41" fmla="*/ 4905 h 5071"/>
                <a:gd name="T42" fmla="*/ 1466 w 3329"/>
                <a:gd name="T43" fmla="*/ 4874 h 5071"/>
                <a:gd name="T44" fmla="*/ 1870 w 3329"/>
                <a:gd name="T45" fmla="*/ 4686 h 5071"/>
                <a:gd name="T46" fmla="*/ 2347 w 3329"/>
                <a:gd name="T47" fmla="*/ 4471 h 5071"/>
                <a:gd name="T48" fmla="*/ 1039 w 3329"/>
                <a:gd name="T49" fmla="*/ 4520 h 5071"/>
                <a:gd name="T50" fmla="*/ 989 w 3329"/>
                <a:gd name="T51" fmla="*/ 4352 h 5071"/>
                <a:gd name="T52" fmla="*/ 2297 w 3329"/>
                <a:gd name="T53" fmla="*/ 4302 h 5071"/>
                <a:gd name="T54" fmla="*/ 2347 w 3329"/>
                <a:gd name="T55" fmla="*/ 4471 h 5071"/>
                <a:gd name="T56" fmla="*/ 2297 w 3329"/>
                <a:gd name="T57" fmla="*/ 4136 h 5071"/>
                <a:gd name="T58" fmla="*/ 989 w 3329"/>
                <a:gd name="T59" fmla="*/ 4086 h 5071"/>
                <a:gd name="T60" fmla="*/ 1039 w 3329"/>
                <a:gd name="T61" fmla="*/ 3918 h 5071"/>
                <a:gd name="T62" fmla="*/ 2347 w 3329"/>
                <a:gd name="T63" fmla="*/ 3968 h 5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29" h="5071">
                  <a:moveTo>
                    <a:pt x="3251" y="1781"/>
                  </a:moveTo>
                  <a:cubicBezTo>
                    <a:pt x="3205" y="1775"/>
                    <a:pt x="3164" y="1807"/>
                    <a:pt x="3158" y="1853"/>
                  </a:cubicBezTo>
                  <a:cubicBezTo>
                    <a:pt x="3102" y="2300"/>
                    <a:pt x="2849" y="2694"/>
                    <a:pt x="2466" y="2935"/>
                  </a:cubicBezTo>
                  <a:cubicBezTo>
                    <a:pt x="2300" y="3039"/>
                    <a:pt x="2202" y="3217"/>
                    <a:pt x="2202" y="3410"/>
                  </a:cubicBezTo>
                  <a:cubicBezTo>
                    <a:pt x="2202" y="3752"/>
                    <a:pt x="2202" y="3752"/>
                    <a:pt x="2202" y="3752"/>
                  </a:cubicBezTo>
                  <a:cubicBezTo>
                    <a:pt x="1134" y="3752"/>
                    <a:pt x="1134" y="3752"/>
                    <a:pt x="1134" y="3752"/>
                  </a:cubicBezTo>
                  <a:cubicBezTo>
                    <a:pt x="1134" y="3403"/>
                    <a:pt x="1134" y="3403"/>
                    <a:pt x="1134" y="3403"/>
                  </a:cubicBezTo>
                  <a:cubicBezTo>
                    <a:pt x="1134" y="3215"/>
                    <a:pt x="1036" y="3038"/>
                    <a:pt x="879" y="2940"/>
                  </a:cubicBezTo>
                  <a:cubicBezTo>
                    <a:pt x="432" y="2664"/>
                    <a:pt x="166" y="2186"/>
                    <a:pt x="166" y="1662"/>
                  </a:cubicBezTo>
                  <a:cubicBezTo>
                    <a:pt x="166" y="905"/>
                    <a:pt x="733" y="264"/>
                    <a:pt x="1484" y="171"/>
                  </a:cubicBezTo>
                  <a:cubicBezTo>
                    <a:pt x="1530" y="165"/>
                    <a:pt x="1562" y="124"/>
                    <a:pt x="1557" y="78"/>
                  </a:cubicBezTo>
                  <a:cubicBezTo>
                    <a:pt x="1551" y="33"/>
                    <a:pt x="1510" y="0"/>
                    <a:pt x="1464" y="6"/>
                  </a:cubicBezTo>
                  <a:cubicBezTo>
                    <a:pt x="633" y="109"/>
                    <a:pt x="0" y="823"/>
                    <a:pt x="0" y="1662"/>
                  </a:cubicBezTo>
                  <a:cubicBezTo>
                    <a:pt x="0" y="1951"/>
                    <a:pt x="75" y="2236"/>
                    <a:pt x="217" y="2486"/>
                  </a:cubicBezTo>
                  <a:cubicBezTo>
                    <a:pt x="355" y="2729"/>
                    <a:pt x="554" y="2934"/>
                    <a:pt x="791" y="3081"/>
                  </a:cubicBezTo>
                  <a:cubicBezTo>
                    <a:pt x="900" y="3149"/>
                    <a:pt x="968" y="3272"/>
                    <a:pt x="968" y="3403"/>
                  </a:cubicBezTo>
                  <a:cubicBezTo>
                    <a:pt x="968" y="3764"/>
                    <a:pt x="968" y="3764"/>
                    <a:pt x="968" y="3764"/>
                  </a:cubicBezTo>
                  <a:cubicBezTo>
                    <a:pt x="884" y="3794"/>
                    <a:pt x="823" y="3874"/>
                    <a:pt x="823" y="3968"/>
                  </a:cubicBezTo>
                  <a:cubicBezTo>
                    <a:pt x="823" y="4086"/>
                    <a:pt x="823" y="4086"/>
                    <a:pt x="823" y="4086"/>
                  </a:cubicBezTo>
                  <a:cubicBezTo>
                    <a:pt x="823" y="4137"/>
                    <a:pt x="840" y="4183"/>
                    <a:pt x="869" y="4219"/>
                  </a:cubicBezTo>
                  <a:cubicBezTo>
                    <a:pt x="840" y="4256"/>
                    <a:pt x="823" y="4302"/>
                    <a:pt x="823" y="4352"/>
                  </a:cubicBezTo>
                  <a:cubicBezTo>
                    <a:pt x="823" y="4471"/>
                    <a:pt x="823" y="4471"/>
                    <a:pt x="823" y="4471"/>
                  </a:cubicBezTo>
                  <a:cubicBezTo>
                    <a:pt x="823" y="4590"/>
                    <a:pt x="920" y="4686"/>
                    <a:pt x="1039" y="4686"/>
                  </a:cubicBezTo>
                  <a:cubicBezTo>
                    <a:pt x="1300" y="4686"/>
                    <a:pt x="1300" y="4686"/>
                    <a:pt x="1300" y="4686"/>
                  </a:cubicBezTo>
                  <a:cubicBezTo>
                    <a:pt x="1300" y="4874"/>
                    <a:pt x="1300" y="4874"/>
                    <a:pt x="1300" y="4874"/>
                  </a:cubicBezTo>
                  <a:cubicBezTo>
                    <a:pt x="1300" y="4983"/>
                    <a:pt x="1388" y="5071"/>
                    <a:pt x="1496" y="5071"/>
                  </a:cubicBezTo>
                  <a:cubicBezTo>
                    <a:pt x="1840" y="5071"/>
                    <a:pt x="1840" y="5071"/>
                    <a:pt x="1840" y="5071"/>
                  </a:cubicBezTo>
                  <a:cubicBezTo>
                    <a:pt x="1948" y="5071"/>
                    <a:pt x="2036" y="4983"/>
                    <a:pt x="2036" y="4874"/>
                  </a:cubicBezTo>
                  <a:cubicBezTo>
                    <a:pt x="2036" y="4686"/>
                    <a:pt x="2036" y="4686"/>
                    <a:pt x="2036" y="4686"/>
                  </a:cubicBezTo>
                  <a:cubicBezTo>
                    <a:pt x="2297" y="4686"/>
                    <a:pt x="2297" y="4686"/>
                    <a:pt x="2297" y="4686"/>
                  </a:cubicBezTo>
                  <a:cubicBezTo>
                    <a:pt x="2416" y="4686"/>
                    <a:pt x="2513" y="4590"/>
                    <a:pt x="2513" y="4471"/>
                  </a:cubicBezTo>
                  <a:cubicBezTo>
                    <a:pt x="2513" y="4352"/>
                    <a:pt x="2513" y="4352"/>
                    <a:pt x="2513" y="4352"/>
                  </a:cubicBezTo>
                  <a:cubicBezTo>
                    <a:pt x="2513" y="4302"/>
                    <a:pt x="2496" y="4256"/>
                    <a:pt x="2467" y="4219"/>
                  </a:cubicBezTo>
                  <a:cubicBezTo>
                    <a:pt x="2496" y="4183"/>
                    <a:pt x="2513" y="4137"/>
                    <a:pt x="2513" y="4086"/>
                  </a:cubicBezTo>
                  <a:cubicBezTo>
                    <a:pt x="2513" y="3968"/>
                    <a:pt x="2513" y="3968"/>
                    <a:pt x="2513" y="3968"/>
                  </a:cubicBezTo>
                  <a:cubicBezTo>
                    <a:pt x="2513" y="3874"/>
                    <a:pt x="2452" y="3794"/>
                    <a:pt x="2368" y="3764"/>
                  </a:cubicBezTo>
                  <a:cubicBezTo>
                    <a:pt x="2368" y="3410"/>
                    <a:pt x="2368" y="3410"/>
                    <a:pt x="2368" y="3410"/>
                  </a:cubicBezTo>
                  <a:cubicBezTo>
                    <a:pt x="2368" y="3274"/>
                    <a:pt x="2437" y="3149"/>
                    <a:pt x="2554" y="3076"/>
                  </a:cubicBezTo>
                  <a:cubicBezTo>
                    <a:pt x="2980" y="2808"/>
                    <a:pt x="3260" y="2370"/>
                    <a:pt x="3323" y="1873"/>
                  </a:cubicBezTo>
                  <a:cubicBezTo>
                    <a:pt x="3329" y="1828"/>
                    <a:pt x="3296" y="1786"/>
                    <a:pt x="3251" y="1781"/>
                  </a:cubicBezTo>
                  <a:close/>
                  <a:moveTo>
                    <a:pt x="1870" y="4874"/>
                  </a:moveTo>
                  <a:cubicBezTo>
                    <a:pt x="1870" y="4891"/>
                    <a:pt x="1856" y="4905"/>
                    <a:pt x="1840" y="4905"/>
                  </a:cubicBezTo>
                  <a:cubicBezTo>
                    <a:pt x="1496" y="4905"/>
                    <a:pt x="1496" y="4905"/>
                    <a:pt x="1496" y="4905"/>
                  </a:cubicBezTo>
                  <a:cubicBezTo>
                    <a:pt x="1480" y="4905"/>
                    <a:pt x="1466" y="4891"/>
                    <a:pt x="1466" y="4874"/>
                  </a:cubicBezTo>
                  <a:cubicBezTo>
                    <a:pt x="1466" y="4686"/>
                    <a:pt x="1466" y="4686"/>
                    <a:pt x="1466" y="4686"/>
                  </a:cubicBezTo>
                  <a:cubicBezTo>
                    <a:pt x="1870" y="4686"/>
                    <a:pt x="1870" y="4686"/>
                    <a:pt x="1870" y="4686"/>
                  </a:cubicBezTo>
                  <a:lnTo>
                    <a:pt x="1870" y="4874"/>
                  </a:lnTo>
                  <a:close/>
                  <a:moveTo>
                    <a:pt x="2347" y="4471"/>
                  </a:moveTo>
                  <a:cubicBezTo>
                    <a:pt x="2347" y="4498"/>
                    <a:pt x="2324" y="4520"/>
                    <a:pt x="2297" y="4520"/>
                  </a:cubicBezTo>
                  <a:cubicBezTo>
                    <a:pt x="2151" y="4520"/>
                    <a:pt x="1177" y="4520"/>
                    <a:pt x="1039" y="4520"/>
                  </a:cubicBezTo>
                  <a:cubicBezTo>
                    <a:pt x="1012" y="4520"/>
                    <a:pt x="989" y="4498"/>
                    <a:pt x="989" y="4471"/>
                  </a:cubicBezTo>
                  <a:cubicBezTo>
                    <a:pt x="989" y="4352"/>
                    <a:pt x="989" y="4352"/>
                    <a:pt x="989" y="4352"/>
                  </a:cubicBezTo>
                  <a:cubicBezTo>
                    <a:pt x="989" y="4325"/>
                    <a:pt x="1012" y="4302"/>
                    <a:pt x="1039" y="4302"/>
                  </a:cubicBezTo>
                  <a:cubicBezTo>
                    <a:pt x="2297" y="4302"/>
                    <a:pt x="2297" y="4302"/>
                    <a:pt x="2297" y="4302"/>
                  </a:cubicBezTo>
                  <a:cubicBezTo>
                    <a:pt x="2324" y="4302"/>
                    <a:pt x="2347" y="4325"/>
                    <a:pt x="2347" y="4352"/>
                  </a:cubicBezTo>
                  <a:lnTo>
                    <a:pt x="2347" y="4471"/>
                  </a:lnTo>
                  <a:close/>
                  <a:moveTo>
                    <a:pt x="2347" y="4086"/>
                  </a:moveTo>
                  <a:cubicBezTo>
                    <a:pt x="2347" y="4113"/>
                    <a:pt x="2324" y="4136"/>
                    <a:pt x="2297" y="4136"/>
                  </a:cubicBezTo>
                  <a:cubicBezTo>
                    <a:pt x="1039" y="4136"/>
                    <a:pt x="1039" y="4136"/>
                    <a:pt x="1039" y="4136"/>
                  </a:cubicBezTo>
                  <a:cubicBezTo>
                    <a:pt x="1012" y="4136"/>
                    <a:pt x="989" y="4113"/>
                    <a:pt x="989" y="4086"/>
                  </a:cubicBezTo>
                  <a:cubicBezTo>
                    <a:pt x="989" y="3968"/>
                    <a:pt x="989" y="3968"/>
                    <a:pt x="989" y="3968"/>
                  </a:cubicBezTo>
                  <a:cubicBezTo>
                    <a:pt x="989" y="3941"/>
                    <a:pt x="1012" y="3918"/>
                    <a:pt x="1039" y="3918"/>
                  </a:cubicBezTo>
                  <a:cubicBezTo>
                    <a:pt x="2297" y="3918"/>
                    <a:pt x="2297" y="3918"/>
                    <a:pt x="2297" y="3918"/>
                  </a:cubicBezTo>
                  <a:cubicBezTo>
                    <a:pt x="2324" y="3918"/>
                    <a:pt x="2347" y="3941"/>
                    <a:pt x="2347" y="3968"/>
                  </a:cubicBezTo>
                  <a:cubicBezTo>
                    <a:pt x="2347" y="4086"/>
                    <a:pt x="2347" y="4086"/>
                    <a:pt x="2347" y="40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569087" y="4763008"/>
            <a:ext cx="647877" cy="748040"/>
            <a:chOff x="2851150" y="-339725"/>
            <a:chExt cx="6489701" cy="7493000"/>
          </a:xfrm>
          <a:solidFill>
            <a:schemeClr val="bg1"/>
          </a:solidFill>
        </p:grpSpPr>
        <p:sp>
          <p:nvSpPr>
            <p:cNvPr id="77" name="Freeform 30"/>
            <p:cNvSpPr>
              <a:spLocks noEditPoints="1"/>
            </p:cNvSpPr>
            <p:nvPr/>
          </p:nvSpPr>
          <p:spPr bwMode="auto">
            <a:xfrm>
              <a:off x="3783013" y="-339725"/>
              <a:ext cx="5557838" cy="7493000"/>
            </a:xfrm>
            <a:custGeom>
              <a:avLst/>
              <a:gdLst>
                <a:gd name="T0" fmla="*/ 1248 w 1480"/>
                <a:gd name="T1" fmla="*/ 211 h 1995"/>
                <a:gd name="T2" fmla="*/ 697 w 1480"/>
                <a:gd name="T3" fmla="*/ 13 h 1995"/>
                <a:gd name="T4" fmla="*/ 701 w 1480"/>
                <a:gd name="T5" fmla="*/ 76 h 1995"/>
                <a:gd name="T6" fmla="*/ 1204 w 1480"/>
                <a:gd name="T7" fmla="*/ 257 h 1995"/>
                <a:gd name="T8" fmla="*/ 1416 w 1480"/>
                <a:gd name="T9" fmla="*/ 747 h 1995"/>
                <a:gd name="T10" fmla="*/ 1115 w 1480"/>
                <a:gd name="T11" fmla="*/ 1307 h 1995"/>
                <a:gd name="T12" fmla="*/ 970 w 1480"/>
                <a:gd name="T13" fmla="*/ 1483 h 1995"/>
                <a:gd name="T14" fmla="*/ 516 w 1480"/>
                <a:gd name="T15" fmla="*/ 1483 h 1995"/>
                <a:gd name="T16" fmla="*/ 371 w 1480"/>
                <a:gd name="T17" fmla="*/ 1306 h 1995"/>
                <a:gd name="T18" fmla="*/ 72 w 1480"/>
                <a:gd name="T19" fmla="*/ 726 h 1995"/>
                <a:gd name="T20" fmla="*/ 8 w 1480"/>
                <a:gd name="T21" fmla="*/ 724 h 1995"/>
                <a:gd name="T22" fmla="*/ 336 w 1480"/>
                <a:gd name="T23" fmla="*/ 1359 h 1995"/>
                <a:gd name="T24" fmla="*/ 446 w 1480"/>
                <a:gd name="T25" fmla="*/ 1483 h 1995"/>
                <a:gd name="T26" fmla="*/ 360 w 1480"/>
                <a:gd name="T27" fmla="*/ 1483 h 1995"/>
                <a:gd name="T28" fmla="*/ 360 w 1480"/>
                <a:gd name="T29" fmla="*/ 1547 h 1995"/>
                <a:gd name="T30" fmla="*/ 472 w 1480"/>
                <a:gd name="T31" fmla="*/ 1547 h 1995"/>
                <a:gd name="T32" fmla="*/ 485 w 1480"/>
                <a:gd name="T33" fmla="*/ 1611 h 1995"/>
                <a:gd name="T34" fmla="*/ 424 w 1480"/>
                <a:gd name="T35" fmla="*/ 1611 h 1995"/>
                <a:gd name="T36" fmla="*/ 424 w 1480"/>
                <a:gd name="T37" fmla="*/ 1675 h 1995"/>
                <a:gd name="T38" fmla="*/ 488 w 1480"/>
                <a:gd name="T39" fmla="*/ 1675 h 1995"/>
                <a:gd name="T40" fmla="*/ 488 w 1480"/>
                <a:gd name="T41" fmla="*/ 1771 h 1995"/>
                <a:gd name="T42" fmla="*/ 520 w 1480"/>
                <a:gd name="T43" fmla="*/ 1803 h 1995"/>
                <a:gd name="T44" fmla="*/ 552 w 1480"/>
                <a:gd name="T45" fmla="*/ 1803 h 1995"/>
                <a:gd name="T46" fmla="*/ 744 w 1480"/>
                <a:gd name="T47" fmla="*/ 1995 h 1995"/>
                <a:gd name="T48" fmla="*/ 936 w 1480"/>
                <a:gd name="T49" fmla="*/ 1803 h 1995"/>
                <a:gd name="T50" fmla="*/ 968 w 1480"/>
                <a:gd name="T51" fmla="*/ 1803 h 1995"/>
                <a:gd name="T52" fmla="*/ 1000 w 1480"/>
                <a:gd name="T53" fmla="*/ 1771 h 1995"/>
                <a:gd name="T54" fmla="*/ 1000 w 1480"/>
                <a:gd name="T55" fmla="*/ 1675 h 1995"/>
                <a:gd name="T56" fmla="*/ 1064 w 1480"/>
                <a:gd name="T57" fmla="*/ 1675 h 1995"/>
                <a:gd name="T58" fmla="*/ 1064 w 1480"/>
                <a:gd name="T59" fmla="*/ 1611 h 1995"/>
                <a:gd name="T60" fmla="*/ 1002 w 1480"/>
                <a:gd name="T61" fmla="*/ 1611 h 1995"/>
                <a:gd name="T62" fmla="*/ 1015 w 1480"/>
                <a:gd name="T63" fmla="*/ 1547 h 1995"/>
                <a:gd name="T64" fmla="*/ 1128 w 1480"/>
                <a:gd name="T65" fmla="*/ 1547 h 1995"/>
                <a:gd name="T66" fmla="*/ 1128 w 1480"/>
                <a:gd name="T67" fmla="*/ 1483 h 1995"/>
                <a:gd name="T68" fmla="*/ 1040 w 1480"/>
                <a:gd name="T69" fmla="*/ 1483 h 1995"/>
                <a:gd name="T70" fmla="*/ 1150 w 1480"/>
                <a:gd name="T71" fmla="*/ 1361 h 1995"/>
                <a:gd name="T72" fmla="*/ 1480 w 1480"/>
                <a:gd name="T73" fmla="*/ 747 h 1995"/>
                <a:gd name="T74" fmla="*/ 1248 w 1480"/>
                <a:gd name="T75" fmla="*/ 211 h 1995"/>
                <a:gd name="T76" fmla="*/ 744 w 1480"/>
                <a:gd name="T77" fmla="*/ 1931 h 1995"/>
                <a:gd name="T78" fmla="*/ 616 w 1480"/>
                <a:gd name="T79" fmla="*/ 1803 h 1995"/>
                <a:gd name="T80" fmla="*/ 872 w 1480"/>
                <a:gd name="T81" fmla="*/ 1803 h 1995"/>
                <a:gd name="T82" fmla="*/ 744 w 1480"/>
                <a:gd name="T83" fmla="*/ 1931 h 1995"/>
                <a:gd name="T84" fmla="*/ 936 w 1480"/>
                <a:gd name="T85" fmla="*/ 1739 h 1995"/>
                <a:gd name="T86" fmla="*/ 552 w 1480"/>
                <a:gd name="T87" fmla="*/ 1739 h 1995"/>
                <a:gd name="T88" fmla="*/ 552 w 1480"/>
                <a:gd name="T89" fmla="*/ 1675 h 1995"/>
                <a:gd name="T90" fmla="*/ 936 w 1480"/>
                <a:gd name="T91" fmla="*/ 1675 h 1995"/>
                <a:gd name="T92" fmla="*/ 936 w 1480"/>
                <a:gd name="T93" fmla="*/ 1739 h 1995"/>
                <a:gd name="T94" fmla="*/ 938 w 1480"/>
                <a:gd name="T95" fmla="*/ 1611 h 1995"/>
                <a:gd name="T96" fmla="*/ 549 w 1480"/>
                <a:gd name="T97" fmla="*/ 1611 h 1995"/>
                <a:gd name="T98" fmla="*/ 539 w 1480"/>
                <a:gd name="T99" fmla="*/ 1547 h 1995"/>
                <a:gd name="T100" fmla="*/ 948 w 1480"/>
                <a:gd name="T101" fmla="*/ 1547 h 1995"/>
                <a:gd name="T102" fmla="*/ 938 w 1480"/>
                <a:gd name="T103" fmla="*/ 1611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0" h="1995">
                  <a:moveTo>
                    <a:pt x="1248" y="211"/>
                  </a:moveTo>
                  <a:cubicBezTo>
                    <a:pt x="1098" y="70"/>
                    <a:pt x="903" y="0"/>
                    <a:pt x="697" y="1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889" y="65"/>
                    <a:pt x="1068" y="129"/>
                    <a:pt x="1204" y="257"/>
                  </a:cubicBezTo>
                  <a:cubicBezTo>
                    <a:pt x="1341" y="386"/>
                    <a:pt x="1416" y="560"/>
                    <a:pt x="1416" y="747"/>
                  </a:cubicBezTo>
                  <a:cubicBezTo>
                    <a:pt x="1416" y="973"/>
                    <a:pt x="1303" y="1182"/>
                    <a:pt x="1115" y="1307"/>
                  </a:cubicBezTo>
                  <a:cubicBezTo>
                    <a:pt x="1050" y="1350"/>
                    <a:pt x="1001" y="1412"/>
                    <a:pt x="970" y="1483"/>
                  </a:cubicBezTo>
                  <a:cubicBezTo>
                    <a:pt x="516" y="1483"/>
                    <a:pt x="516" y="1483"/>
                    <a:pt x="516" y="1483"/>
                  </a:cubicBezTo>
                  <a:cubicBezTo>
                    <a:pt x="486" y="1411"/>
                    <a:pt x="436" y="1349"/>
                    <a:pt x="371" y="1306"/>
                  </a:cubicBezTo>
                  <a:cubicBezTo>
                    <a:pt x="177" y="1176"/>
                    <a:pt x="65" y="959"/>
                    <a:pt x="72" y="726"/>
                  </a:cubicBezTo>
                  <a:cubicBezTo>
                    <a:pt x="8" y="724"/>
                    <a:pt x="8" y="724"/>
                    <a:pt x="8" y="724"/>
                  </a:cubicBezTo>
                  <a:cubicBezTo>
                    <a:pt x="0" y="979"/>
                    <a:pt x="123" y="1217"/>
                    <a:pt x="336" y="1359"/>
                  </a:cubicBezTo>
                  <a:cubicBezTo>
                    <a:pt x="383" y="1391"/>
                    <a:pt x="420" y="1433"/>
                    <a:pt x="446" y="1483"/>
                  </a:cubicBezTo>
                  <a:cubicBezTo>
                    <a:pt x="360" y="1483"/>
                    <a:pt x="360" y="1483"/>
                    <a:pt x="360" y="1483"/>
                  </a:cubicBezTo>
                  <a:cubicBezTo>
                    <a:pt x="360" y="1547"/>
                    <a:pt x="360" y="1547"/>
                    <a:pt x="360" y="1547"/>
                  </a:cubicBezTo>
                  <a:cubicBezTo>
                    <a:pt x="472" y="1547"/>
                    <a:pt x="472" y="1547"/>
                    <a:pt x="472" y="1547"/>
                  </a:cubicBezTo>
                  <a:cubicBezTo>
                    <a:pt x="478" y="1568"/>
                    <a:pt x="483" y="1589"/>
                    <a:pt x="485" y="1611"/>
                  </a:cubicBezTo>
                  <a:cubicBezTo>
                    <a:pt x="424" y="1611"/>
                    <a:pt x="424" y="1611"/>
                    <a:pt x="424" y="1611"/>
                  </a:cubicBezTo>
                  <a:cubicBezTo>
                    <a:pt x="424" y="1675"/>
                    <a:pt x="424" y="1675"/>
                    <a:pt x="424" y="1675"/>
                  </a:cubicBezTo>
                  <a:cubicBezTo>
                    <a:pt x="488" y="1675"/>
                    <a:pt x="488" y="1675"/>
                    <a:pt x="488" y="1675"/>
                  </a:cubicBezTo>
                  <a:cubicBezTo>
                    <a:pt x="488" y="1771"/>
                    <a:pt x="488" y="1771"/>
                    <a:pt x="488" y="1771"/>
                  </a:cubicBezTo>
                  <a:cubicBezTo>
                    <a:pt x="488" y="1789"/>
                    <a:pt x="502" y="1803"/>
                    <a:pt x="520" y="1803"/>
                  </a:cubicBezTo>
                  <a:cubicBezTo>
                    <a:pt x="552" y="1803"/>
                    <a:pt x="552" y="1803"/>
                    <a:pt x="552" y="1803"/>
                  </a:cubicBezTo>
                  <a:cubicBezTo>
                    <a:pt x="552" y="1909"/>
                    <a:pt x="638" y="1995"/>
                    <a:pt x="744" y="1995"/>
                  </a:cubicBezTo>
                  <a:cubicBezTo>
                    <a:pt x="850" y="1995"/>
                    <a:pt x="936" y="1909"/>
                    <a:pt x="936" y="1803"/>
                  </a:cubicBezTo>
                  <a:cubicBezTo>
                    <a:pt x="968" y="1803"/>
                    <a:pt x="968" y="1803"/>
                    <a:pt x="968" y="1803"/>
                  </a:cubicBezTo>
                  <a:cubicBezTo>
                    <a:pt x="986" y="1803"/>
                    <a:pt x="1000" y="1789"/>
                    <a:pt x="1000" y="1771"/>
                  </a:cubicBezTo>
                  <a:cubicBezTo>
                    <a:pt x="1000" y="1675"/>
                    <a:pt x="1000" y="1675"/>
                    <a:pt x="1000" y="1675"/>
                  </a:cubicBezTo>
                  <a:cubicBezTo>
                    <a:pt x="1064" y="1675"/>
                    <a:pt x="1064" y="1675"/>
                    <a:pt x="1064" y="1675"/>
                  </a:cubicBezTo>
                  <a:cubicBezTo>
                    <a:pt x="1064" y="1611"/>
                    <a:pt x="1064" y="1611"/>
                    <a:pt x="1064" y="1611"/>
                  </a:cubicBezTo>
                  <a:cubicBezTo>
                    <a:pt x="1002" y="1611"/>
                    <a:pt x="1002" y="1611"/>
                    <a:pt x="1002" y="1611"/>
                  </a:cubicBezTo>
                  <a:cubicBezTo>
                    <a:pt x="1005" y="1589"/>
                    <a:pt x="1009" y="1568"/>
                    <a:pt x="1015" y="1547"/>
                  </a:cubicBezTo>
                  <a:cubicBezTo>
                    <a:pt x="1128" y="1547"/>
                    <a:pt x="1128" y="1547"/>
                    <a:pt x="1128" y="1547"/>
                  </a:cubicBezTo>
                  <a:cubicBezTo>
                    <a:pt x="1128" y="1483"/>
                    <a:pt x="1128" y="1483"/>
                    <a:pt x="1128" y="1483"/>
                  </a:cubicBezTo>
                  <a:cubicBezTo>
                    <a:pt x="1040" y="1483"/>
                    <a:pt x="1040" y="1483"/>
                    <a:pt x="1040" y="1483"/>
                  </a:cubicBezTo>
                  <a:cubicBezTo>
                    <a:pt x="1066" y="1434"/>
                    <a:pt x="1103" y="1392"/>
                    <a:pt x="1150" y="1361"/>
                  </a:cubicBezTo>
                  <a:cubicBezTo>
                    <a:pt x="1357" y="1224"/>
                    <a:pt x="1480" y="994"/>
                    <a:pt x="1480" y="747"/>
                  </a:cubicBezTo>
                  <a:cubicBezTo>
                    <a:pt x="1480" y="545"/>
                    <a:pt x="1395" y="349"/>
                    <a:pt x="1248" y="211"/>
                  </a:cubicBezTo>
                  <a:close/>
                  <a:moveTo>
                    <a:pt x="744" y="1931"/>
                  </a:moveTo>
                  <a:cubicBezTo>
                    <a:pt x="673" y="1931"/>
                    <a:pt x="616" y="1874"/>
                    <a:pt x="616" y="1803"/>
                  </a:cubicBezTo>
                  <a:cubicBezTo>
                    <a:pt x="872" y="1803"/>
                    <a:pt x="872" y="1803"/>
                    <a:pt x="872" y="1803"/>
                  </a:cubicBezTo>
                  <a:cubicBezTo>
                    <a:pt x="872" y="1874"/>
                    <a:pt x="815" y="1931"/>
                    <a:pt x="744" y="1931"/>
                  </a:cubicBezTo>
                  <a:close/>
                  <a:moveTo>
                    <a:pt x="936" y="1739"/>
                  </a:moveTo>
                  <a:cubicBezTo>
                    <a:pt x="552" y="1739"/>
                    <a:pt x="552" y="1739"/>
                    <a:pt x="552" y="1739"/>
                  </a:cubicBezTo>
                  <a:cubicBezTo>
                    <a:pt x="552" y="1675"/>
                    <a:pt x="552" y="1675"/>
                    <a:pt x="552" y="1675"/>
                  </a:cubicBezTo>
                  <a:cubicBezTo>
                    <a:pt x="936" y="1675"/>
                    <a:pt x="936" y="1675"/>
                    <a:pt x="936" y="1675"/>
                  </a:cubicBezTo>
                  <a:lnTo>
                    <a:pt x="936" y="1739"/>
                  </a:lnTo>
                  <a:close/>
                  <a:moveTo>
                    <a:pt x="938" y="1611"/>
                  </a:moveTo>
                  <a:cubicBezTo>
                    <a:pt x="549" y="1611"/>
                    <a:pt x="549" y="1611"/>
                    <a:pt x="549" y="1611"/>
                  </a:cubicBezTo>
                  <a:cubicBezTo>
                    <a:pt x="547" y="1589"/>
                    <a:pt x="544" y="1568"/>
                    <a:pt x="539" y="1547"/>
                  </a:cubicBezTo>
                  <a:cubicBezTo>
                    <a:pt x="948" y="1547"/>
                    <a:pt x="948" y="1547"/>
                    <a:pt x="948" y="1547"/>
                  </a:cubicBezTo>
                  <a:cubicBezTo>
                    <a:pt x="943" y="1568"/>
                    <a:pt x="940" y="1589"/>
                    <a:pt x="938" y="1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851150" y="-298450"/>
              <a:ext cx="6008688" cy="4927600"/>
              <a:chOff x="2851150" y="-298450"/>
              <a:chExt cx="6008688" cy="4927600"/>
            </a:xfrm>
            <a:grpFill/>
          </p:grpSpPr>
          <p:sp>
            <p:nvSpPr>
              <p:cNvPr id="79" name="Freeform 28"/>
              <p:cNvSpPr>
                <a:spLocks noEditPoints="1"/>
              </p:cNvSpPr>
              <p:nvPr/>
            </p:nvSpPr>
            <p:spPr bwMode="auto">
              <a:xfrm>
                <a:off x="4292600" y="301625"/>
                <a:ext cx="2163763" cy="4327525"/>
              </a:xfrm>
              <a:custGeom>
                <a:avLst/>
                <a:gdLst>
                  <a:gd name="T0" fmla="*/ 168 w 576"/>
                  <a:gd name="T1" fmla="*/ 235 h 1152"/>
                  <a:gd name="T2" fmla="*/ 64 w 576"/>
                  <a:gd name="T3" fmla="*/ 384 h 1152"/>
                  <a:gd name="T4" fmla="*/ 82 w 576"/>
                  <a:gd name="T5" fmla="*/ 457 h 1152"/>
                  <a:gd name="T6" fmla="*/ 0 w 576"/>
                  <a:gd name="T7" fmla="*/ 576 h 1152"/>
                  <a:gd name="T8" fmla="*/ 82 w 576"/>
                  <a:gd name="T9" fmla="*/ 695 h 1152"/>
                  <a:gd name="T10" fmla="*/ 64 w 576"/>
                  <a:gd name="T11" fmla="*/ 768 h 1152"/>
                  <a:gd name="T12" fmla="*/ 168 w 576"/>
                  <a:gd name="T13" fmla="*/ 917 h 1152"/>
                  <a:gd name="T14" fmla="*/ 160 w 576"/>
                  <a:gd name="T15" fmla="*/ 960 h 1152"/>
                  <a:gd name="T16" fmla="*/ 288 w 576"/>
                  <a:gd name="T17" fmla="*/ 1088 h 1152"/>
                  <a:gd name="T18" fmla="*/ 333 w 576"/>
                  <a:gd name="T19" fmla="*/ 1079 h 1152"/>
                  <a:gd name="T20" fmla="*/ 448 w 576"/>
                  <a:gd name="T21" fmla="*/ 1152 h 1152"/>
                  <a:gd name="T22" fmla="*/ 576 w 576"/>
                  <a:gd name="T23" fmla="*/ 1024 h 1152"/>
                  <a:gd name="T24" fmla="*/ 576 w 576"/>
                  <a:gd name="T25" fmla="*/ 128 h 1152"/>
                  <a:gd name="T26" fmla="*/ 448 w 576"/>
                  <a:gd name="T27" fmla="*/ 0 h 1152"/>
                  <a:gd name="T28" fmla="*/ 333 w 576"/>
                  <a:gd name="T29" fmla="*/ 73 h 1152"/>
                  <a:gd name="T30" fmla="*/ 288 w 576"/>
                  <a:gd name="T31" fmla="*/ 64 h 1152"/>
                  <a:gd name="T32" fmla="*/ 160 w 576"/>
                  <a:gd name="T33" fmla="*/ 192 h 1152"/>
                  <a:gd name="T34" fmla="*/ 168 w 576"/>
                  <a:gd name="T35" fmla="*/ 235 h 1152"/>
                  <a:gd name="T36" fmla="*/ 288 w 576"/>
                  <a:gd name="T37" fmla="*/ 128 h 1152"/>
                  <a:gd name="T38" fmla="*/ 352 w 576"/>
                  <a:gd name="T39" fmla="*/ 192 h 1152"/>
                  <a:gd name="T40" fmla="*/ 416 w 576"/>
                  <a:gd name="T41" fmla="*/ 192 h 1152"/>
                  <a:gd name="T42" fmla="*/ 387 w 576"/>
                  <a:gd name="T43" fmla="*/ 111 h 1152"/>
                  <a:gd name="T44" fmla="*/ 448 w 576"/>
                  <a:gd name="T45" fmla="*/ 64 h 1152"/>
                  <a:gd name="T46" fmla="*/ 512 w 576"/>
                  <a:gd name="T47" fmla="*/ 128 h 1152"/>
                  <a:gd name="T48" fmla="*/ 512 w 576"/>
                  <a:gd name="T49" fmla="*/ 1024 h 1152"/>
                  <a:gd name="T50" fmla="*/ 448 w 576"/>
                  <a:gd name="T51" fmla="*/ 1088 h 1152"/>
                  <a:gd name="T52" fmla="*/ 387 w 576"/>
                  <a:gd name="T53" fmla="*/ 1041 h 1152"/>
                  <a:gd name="T54" fmla="*/ 416 w 576"/>
                  <a:gd name="T55" fmla="*/ 960 h 1152"/>
                  <a:gd name="T56" fmla="*/ 352 w 576"/>
                  <a:gd name="T57" fmla="*/ 960 h 1152"/>
                  <a:gd name="T58" fmla="*/ 288 w 576"/>
                  <a:gd name="T59" fmla="*/ 1024 h 1152"/>
                  <a:gd name="T60" fmla="*/ 224 w 576"/>
                  <a:gd name="T61" fmla="*/ 960 h 1152"/>
                  <a:gd name="T62" fmla="*/ 288 w 576"/>
                  <a:gd name="T63" fmla="*/ 896 h 1152"/>
                  <a:gd name="T64" fmla="*/ 288 w 576"/>
                  <a:gd name="T65" fmla="*/ 832 h 1152"/>
                  <a:gd name="T66" fmla="*/ 206 w 576"/>
                  <a:gd name="T67" fmla="*/ 862 h 1152"/>
                  <a:gd name="T68" fmla="*/ 128 w 576"/>
                  <a:gd name="T69" fmla="*/ 768 h 1152"/>
                  <a:gd name="T70" fmla="*/ 224 w 576"/>
                  <a:gd name="T71" fmla="*/ 672 h 1152"/>
                  <a:gd name="T72" fmla="*/ 320 w 576"/>
                  <a:gd name="T73" fmla="*/ 768 h 1152"/>
                  <a:gd name="T74" fmla="*/ 384 w 576"/>
                  <a:gd name="T75" fmla="*/ 768 h 1152"/>
                  <a:gd name="T76" fmla="*/ 224 w 576"/>
                  <a:gd name="T77" fmla="*/ 608 h 1152"/>
                  <a:gd name="T78" fmla="*/ 128 w 576"/>
                  <a:gd name="T79" fmla="*/ 641 h 1152"/>
                  <a:gd name="T80" fmla="*/ 128 w 576"/>
                  <a:gd name="T81" fmla="*/ 640 h 1152"/>
                  <a:gd name="T82" fmla="*/ 64 w 576"/>
                  <a:gd name="T83" fmla="*/ 576 h 1152"/>
                  <a:gd name="T84" fmla="*/ 128 w 576"/>
                  <a:gd name="T85" fmla="*/ 512 h 1152"/>
                  <a:gd name="T86" fmla="*/ 128 w 576"/>
                  <a:gd name="T87" fmla="*/ 511 h 1152"/>
                  <a:gd name="T88" fmla="*/ 224 w 576"/>
                  <a:gd name="T89" fmla="*/ 544 h 1152"/>
                  <a:gd name="T90" fmla="*/ 384 w 576"/>
                  <a:gd name="T91" fmla="*/ 384 h 1152"/>
                  <a:gd name="T92" fmla="*/ 320 w 576"/>
                  <a:gd name="T93" fmla="*/ 384 h 1152"/>
                  <a:gd name="T94" fmla="*/ 224 w 576"/>
                  <a:gd name="T95" fmla="*/ 480 h 1152"/>
                  <a:gd name="T96" fmla="*/ 128 w 576"/>
                  <a:gd name="T97" fmla="*/ 384 h 1152"/>
                  <a:gd name="T98" fmla="*/ 206 w 576"/>
                  <a:gd name="T99" fmla="*/ 290 h 1152"/>
                  <a:gd name="T100" fmla="*/ 288 w 576"/>
                  <a:gd name="T101" fmla="*/ 320 h 1152"/>
                  <a:gd name="T102" fmla="*/ 288 w 576"/>
                  <a:gd name="T103" fmla="*/ 256 h 1152"/>
                  <a:gd name="T104" fmla="*/ 224 w 576"/>
                  <a:gd name="T105" fmla="*/ 192 h 1152"/>
                  <a:gd name="T106" fmla="*/ 288 w 576"/>
                  <a:gd name="T107" fmla="*/ 128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6" h="1152">
                    <a:moveTo>
                      <a:pt x="168" y="235"/>
                    </a:moveTo>
                    <a:cubicBezTo>
                      <a:pt x="107" y="258"/>
                      <a:pt x="64" y="316"/>
                      <a:pt x="64" y="384"/>
                    </a:cubicBezTo>
                    <a:cubicBezTo>
                      <a:pt x="64" y="410"/>
                      <a:pt x="71" y="435"/>
                      <a:pt x="82" y="457"/>
                    </a:cubicBezTo>
                    <a:cubicBezTo>
                      <a:pt x="34" y="475"/>
                      <a:pt x="0" y="522"/>
                      <a:pt x="0" y="576"/>
                    </a:cubicBezTo>
                    <a:cubicBezTo>
                      <a:pt x="0" y="630"/>
                      <a:pt x="34" y="677"/>
                      <a:pt x="82" y="695"/>
                    </a:cubicBezTo>
                    <a:cubicBezTo>
                      <a:pt x="71" y="717"/>
                      <a:pt x="64" y="742"/>
                      <a:pt x="64" y="768"/>
                    </a:cubicBezTo>
                    <a:cubicBezTo>
                      <a:pt x="64" y="836"/>
                      <a:pt x="107" y="894"/>
                      <a:pt x="168" y="917"/>
                    </a:cubicBezTo>
                    <a:cubicBezTo>
                      <a:pt x="163" y="931"/>
                      <a:pt x="160" y="945"/>
                      <a:pt x="160" y="960"/>
                    </a:cubicBezTo>
                    <a:cubicBezTo>
                      <a:pt x="160" y="1031"/>
                      <a:pt x="217" y="1088"/>
                      <a:pt x="288" y="1088"/>
                    </a:cubicBezTo>
                    <a:cubicBezTo>
                      <a:pt x="304" y="1088"/>
                      <a:pt x="319" y="1085"/>
                      <a:pt x="333" y="1079"/>
                    </a:cubicBezTo>
                    <a:cubicBezTo>
                      <a:pt x="354" y="1122"/>
                      <a:pt x="397" y="1152"/>
                      <a:pt x="448" y="1152"/>
                    </a:cubicBezTo>
                    <a:cubicBezTo>
                      <a:pt x="519" y="1152"/>
                      <a:pt x="576" y="1095"/>
                      <a:pt x="576" y="1024"/>
                    </a:cubicBezTo>
                    <a:cubicBezTo>
                      <a:pt x="576" y="128"/>
                      <a:pt x="576" y="128"/>
                      <a:pt x="576" y="128"/>
                    </a:cubicBezTo>
                    <a:cubicBezTo>
                      <a:pt x="576" y="57"/>
                      <a:pt x="519" y="0"/>
                      <a:pt x="448" y="0"/>
                    </a:cubicBezTo>
                    <a:cubicBezTo>
                      <a:pt x="397" y="0"/>
                      <a:pt x="354" y="30"/>
                      <a:pt x="333" y="73"/>
                    </a:cubicBezTo>
                    <a:cubicBezTo>
                      <a:pt x="319" y="67"/>
                      <a:pt x="304" y="64"/>
                      <a:pt x="288" y="64"/>
                    </a:cubicBezTo>
                    <a:cubicBezTo>
                      <a:pt x="217" y="64"/>
                      <a:pt x="160" y="121"/>
                      <a:pt x="160" y="192"/>
                    </a:cubicBezTo>
                    <a:cubicBezTo>
                      <a:pt x="160" y="207"/>
                      <a:pt x="163" y="221"/>
                      <a:pt x="168" y="235"/>
                    </a:cubicBezTo>
                    <a:close/>
                    <a:moveTo>
                      <a:pt x="288" y="128"/>
                    </a:moveTo>
                    <a:cubicBezTo>
                      <a:pt x="323" y="128"/>
                      <a:pt x="352" y="157"/>
                      <a:pt x="352" y="192"/>
                    </a:cubicBezTo>
                    <a:cubicBezTo>
                      <a:pt x="416" y="192"/>
                      <a:pt x="416" y="192"/>
                      <a:pt x="416" y="192"/>
                    </a:cubicBezTo>
                    <a:cubicBezTo>
                      <a:pt x="416" y="161"/>
                      <a:pt x="405" y="133"/>
                      <a:pt x="387" y="111"/>
                    </a:cubicBezTo>
                    <a:cubicBezTo>
                      <a:pt x="394" y="84"/>
                      <a:pt x="419" y="64"/>
                      <a:pt x="448" y="64"/>
                    </a:cubicBezTo>
                    <a:cubicBezTo>
                      <a:pt x="483" y="64"/>
                      <a:pt x="512" y="93"/>
                      <a:pt x="512" y="128"/>
                    </a:cubicBezTo>
                    <a:cubicBezTo>
                      <a:pt x="512" y="1024"/>
                      <a:pt x="512" y="1024"/>
                      <a:pt x="512" y="1024"/>
                    </a:cubicBezTo>
                    <a:cubicBezTo>
                      <a:pt x="512" y="1059"/>
                      <a:pt x="483" y="1088"/>
                      <a:pt x="448" y="1088"/>
                    </a:cubicBezTo>
                    <a:cubicBezTo>
                      <a:pt x="419" y="1088"/>
                      <a:pt x="394" y="1068"/>
                      <a:pt x="387" y="1041"/>
                    </a:cubicBezTo>
                    <a:cubicBezTo>
                      <a:pt x="405" y="1019"/>
                      <a:pt x="416" y="991"/>
                      <a:pt x="416" y="960"/>
                    </a:cubicBezTo>
                    <a:cubicBezTo>
                      <a:pt x="352" y="960"/>
                      <a:pt x="352" y="960"/>
                      <a:pt x="352" y="960"/>
                    </a:cubicBezTo>
                    <a:cubicBezTo>
                      <a:pt x="352" y="995"/>
                      <a:pt x="323" y="1024"/>
                      <a:pt x="288" y="1024"/>
                    </a:cubicBezTo>
                    <a:cubicBezTo>
                      <a:pt x="253" y="1024"/>
                      <a:pt x="224" y="995"/>
                      <a:pt x="224" y="960"/>
                    </a:cubicBezTo>
                    <a:cubicBezTo>
                      <a:pt x="224" y="925"/>
                      <a:pt x="253" y="896"/>
                      <a:pt x="288" y="896"/>
                    </a:cubicBezTo>
                    <a:cubicBezTo>
                      <a:pt x="288" y="832"/>
                      <a:pt x="288" y="832"/>
                      <a:pt x="288" y="832"/>
                    </a:cubicBezTo>
                    <a:cubicBezTo>
                      <a:pt x="257" y="832"/>
                      <a:pt x="229" y="844"/>
                      <a:pt x="206" y="862"/>
                    </a:cubicBezTo>
                    <a:cubicBezTo>
                      <a:pt x="162" y="854"/>
                      <a:pt x="128" y="815"/>
                      <a:pt x="128" y="768"/>
                    </a:cubicBezTo>
                    <a:cubicBezTo>
                      <a:pt x="128" y="715"/>
                      <a:pt x="171" y="672"/>
                      <a:pt x="224" y="672"/>
                    </a:cubicBezTo>
                    <a:cubicBezTo>
                      <a:pt x="277" y="672"/>
                      <a:pt x="320" y="715"/>
                      <a:pt x="320" y="768"/>
                    </a:cubicBezTo>
                    <a:cubicBezTo>
                      <a:pt x="384" y="768"/>
                      <a:pt x="384" y="768"/>
                      <a:pt x="384" y="768"/>
                    </a:cubicBezTo>
                    <a:cubicBezTo>
                      <a:pt x="384" y="680"/>
                      <a:pt x="312" y="608"/>
                      <a:pt x="224" y="608"/>
                    </a:cubicBezTo>
                    <a:cubicBezTo>
                      <a:pt x="188" y="608"/>
                      <a:pt x="155" y="621"/>
                      <a:pt x="128" y="641"/>
                    </a:cubicBezTo>
                    <a:cubicBezTo>
                      <a:pt x="128" y="640"/>
                      <a:pt x="128" y="640"/>
                      <a:pt x="128" y="640"/>
                    </a:cubicBezTo>
                    <a:cubicBezTo>
                      <a:pt x="93" y="640"/>
                      <a:pt x="64" y="611"/>
                      <a:pt x="64" y="576"/>
                    </a:cubicBezTo>
                    <a:cubicBezTo>
                      <a:pt x="64" y="541"/>
                      <a:pt x="93" y="512"/>
                      <a:pt x="128" y="512"/>
                    </a:cubicBezTo>
                    <a:cubicBezTo>
                      <a:pt x="128" y="511"/>
                      <a:pt x="128" y="511"/>
                      <a:pt x="128" y="511"/>
                    </a:cubicBezTo>
                    <a:cubicBezTo>
                      <a:pt x="155" y="532"/>
                      <a:pt x="188" y="544"/>
                      <a:pt x="224" y="544"/>
                    </a:cubicBezTo>
                    <a:cubicBezTo>
                      <a:pt x="312" y="544"/>
                      <a:pt x="384" y="472"/>
                      <a:pt x="384" y="384"/>
                    </a:cubicBezTo>
                    <a:cubicBezTo>
                      <a:pt x="320" y="384"/>
                      <a:pt x="320" y="384"/>
                      <a:pt x="320" y="384"/>
                    </a:cubicBezTo>
                    <a:cubicBezTo>
                      <a:pt x="320" y="437"/>
                      <a:pt x="277" y="480"/>
                      <a:pt x="224" y="480"/>
                    </a:cubicBezTo>
                    <a:cubicBezTo>
                      <a:pt x="171" y="480"/>
                      <a:pt x="128" y="437"/>
                      <a:pt x="128" y="384"/>
                    </a:cubicBezTo>
                    <a:cubicBezTo>
                      <a:pt x="128" y="337"/>
                      <a:pt x="162" y="298"/>
                      <a:pt x="206" y="290"/>
                    </a:cubicBezTo>
                    <a:cubicBezTo>
                      <a:pt x="229" y="308"/>
                      <a:pt x="257" y="320"/>
                      <a:pt x="288" y="320"/>
                    </a:cubicBezTo>
                    <a:cubicBezTo>
                      <a:pt x="288" y="256"/>
                      <a:pt x="288" y="256"/>
                      <a:pt x="288" y="256"/>
                    </a:cubicBezTo>
                    <a:cubicBezTo>
                      <a:pt x="253" y="256"/>
                      <a:pt x="224" y="227"/>
                      <a:pt x="224" y="192"/>
                    </a:cubicBezTo>
                    <a:cubicBezTo>
                      <a:pt x="224" y="157"/>
                      <a:pt x="253" y="128"/>
                      <a:pt x="288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80" name="Freeform 29"/>
              <p:cNvSpPr>
                <a:spLocks noEditPoints="1"/>
              </p:cNvSpPr>
              <p:nvPr/>
            </p:nvSpPr>
            <p:spPr bwMode="auto">
              <a:xfrm>
                <a:off x="6696075" y="301625"/>
                <a:ext cx="2163763" cy="4327525"/>
              </a:xfrm>
              <a:custGeom>
                <a:avLst/>
                <a:gdLst>
                  <a:gd name="T0" fmla="*/ 288 w 576"/>
                  <a:gd name="T1" fmla="*/ 64 h 1152"/>
                  <a:gd name="T2" fmla="*/ 243 w 576"/>
                  <a:gd name="T3" fmla="*/ 73 h 1152"/>
                  <a:gd name="T4" fmla="*/ 128 w 576"/>
                  <a:gd name="T5" fmla="*/ 0 h 1152"/>
                  <a:gd name="T6" fmla="*/ 0 w 576"/>
                  <a:gd name="T7" fmla="*/ 128 h 1152"/>
                  <a:gd name="T8" fmla="*/ 0 w 576"/>
                  <a:gd name="T9" fmla="*/ 1024 h 1152"/>
                  <a:gd name="T10" fmla="*/ 128 w 576"/>
                  <a:gd name="T11" fmla="*/ 1152 h 1152"/>
                  <a:gd name="T12" fmla="*/ 243 w 576"/>
                  <a:gd name="T13" fmla="*/ 1079 h 1152"/>
                  <a:gd name="T14" fmla="*/ 288 w 576"/>
                  <a:gd name="T15" fmla="*/ 1088 h 1152"/>
                  <a:gd name="T16" fmla="*/ 416 w 576"/>
                  <a:gd name="T17" fmla="*/ 960 h 1152"/>
                  <a:gd name="T18" fmla="*/ 408 w 576"/>
                  <a:gd name="T19" fmla="*/ 917 h 1152"/>
                  <a:gd name="T20" fmla="*/ 512 w 576"/>
                  <a:gd name="T21" fmla="*/ 768 h 1152"/>
                  <a:gd name="T22" fmla="*/ 494 w 576"/>
                  <a:gd name="T23" fmla="*/ 695 h 1152"/>
                  <a:gd name="T24" fmla="*/ 576 w 576"/>
                  <a:gd name="T25" fmla="*/ 576 h 1152"/>
                  <a:gd name="T26" fmla="*/ 494 w 576"/>
                  <a:gd name="T27" fmla="*/ 457 h 1152"/>
                  <a:gd name="T28" fmla="*/ 512 w 576"/>
                  <a:gd name="T29" fmla="*/ 384 h 1152"/>
                  <a:gd name="T30" fmla="*/ 408 w 576"/>
                  <a:gd name="T31" fmla="*/ 235 h 1152"/>
                  <a:gd name="T32" fmla="*/ 416 w 576"/>
                  <a:gd name="T33" fmla="*/ 192 h 1152"/>
                  <a:gd name="T34" fmla="*/ 288 w 576"/>
                  <a:gd name="T35" fmla="*/ 64 h 1152"/>
                  <a:gd name="T36" fmla="*/ 448 w 576"/>
                  <a:gd name="T37" fmla="*/ 384 h 1152"/>
                  <a:gd name="T38" fmla="*/ 352 w 576"/>
                  <a:gd name="T39" fmla="*/ 480 h 1152"/>
                  <a:gd name="T40" fmla="*/ 256 w 576"/>
                  <a:gd name="T41" fmla="*/ 384 h 1152"/>
                  <a:gd name="T42" fmla="*/ 192 w 576"/>
                  <a:gd name="T43" fmla="*/ 384 h 1152"/>
                  <a:gd name="T44" fmla="*/ 352 w 576"/>
                  <a:gd name="T45" fmla="*/ 544 h 1152"/>
                  <a:gd name="T46" fmla="*/ 448 w 576"/>
                  <a:gd name="T47" fmla="*/ 511 h 1152"/>
                  <a:gd name="T48" fmla="*/ 448 w 576"/>
                  <a:gd name="T49" fmla="*/ 512 h 1152"/>
                  <a:gd name="T50" fmla="*/ 512 w 576"/>
                  <a:gd name="T51" fmla="*/ 576 h 1152"/>
                  <a:gd name="T52" fmla="*/ 448 w 576"/>
                  <a:gd name="T53" fmla="*/ 640 h 1152"/>
                  <a:gd name="T54" fmla="*/ 448 w 576"/>
                  <a:gd name="T55" fmla="*/ 641 h 1152"/>
                  <a:gd name="T56" fmla="*/ 352 w 576"/>
                  <a:gd name="T57" fmla="*/ 608 h 1152"/>
                  <a:gd name="T58" fmla="*/ 192 w 576"/>
                  <a:gd name="T59" fmla="*/ 768 h 1152"/>
                  <a:gd name="T60" fmla="*/ 256 w 576"/>
                  <a:gd name="T61" fmla="*/ 768 h 1152"/>
                  <a:gd name="T62" fmla="*/ 352 w 576"/>
                  <a:gd name="T63" fmla="*/ 672 h 1152"/>
                  <a:gd name="T64" fmla="*/ 448 w 576"/>
                  <a:gd name="T65" fmla="*/ 768 h 1152"/>
                  <a:gd name="T66" fmla="*/ 370 w 576"/>
                  <a:gd name="T67" fmla="*/ 862 h 1152"/>
                  <a:gd name="T68" fmla="*/ 288 w 576"/>
                  <a:gd name="T69" fmla="*/ 832 h 1152"/>
                  <a:gd name="T70" fmla="*/ 288 w 576"/>
                  <a:gd name="T71" fmla="*/ 896 h 1152"/>
                  <a:gd name="T72" fmla="*/ 352 w 576"/>
                  <a:gd name="T73" fmla="*/ 960 h 1152"/>
                  <a:gd name="T74" fmla="*/ 288 w 576"/>
                  <a:gd name="T75" fmla="*/ 1024 h 1152"/>
                  <a:gd name="T76" fmla="*/ 224 w 576"/>
                  <a:gd name="T77" fmla="*/ 960 h 1152"/>
                  <a:gd name="T78" fmla="*/ 160 w 576"/>
                  <a:gd name="T79" fmla="*/ 960 h 1152"/>
                  <a:gd name="T80" fmla="*/ 190 w 576"/>
                  <a:gd name="T81" fmla="*/ 1041 h 1152"/>
                  <a:gd name="T82" fmla="*/ 128 w 576"/>
                  <a:gd name="T83" fmla="*/ 1088 h 1152"/>
                  <a:gd name="T84" fmla="*/ 64 w 576"/>
                  <a:gd name="T85" fmla="*/ 1024 h 1152"/>
                  <a:gd name="T86" fmla="*/ 64 w 576"/>
                  <a:gd name="T87" fmla="*/ 128 h 1152"/>
                  <a:gd name="T88" fmla="*/ 128 w 576"/>
                  <a:gd name="T89" fmla="*/ 64 h 1152"/>
                  <a:gd name="T90" fmla="*/ 190 w 576"/>
                  <a:gd name="T91" fmla="*/ 111 h 1152"/>
                  <a:gd name="T92" fmla="*/ 160 w 576"/>
                  <a:gd name="T93" fmla="*/ 192 h 1152"/>
                  <a:gd name="T94" fmla="*/ 224 w 576"/>
                  <a:gd name="T95" fmla="*/ 192 h 1152"/>
                  <a:gd name="T96" fmla="*/ 288 w 576"/>
                  <a:gd name="T97" fmla="*/ 128 h 1152"/>
                  <a:gd name="T98" fmla="*/ 352 w 576"/>
                  <a:gd name="T99" fmla="*/ 192 h 1152"/>
                  <a:gd name="T100" fmla="*/ 288 w 576"/>
                  <a:gd name="T101" fmla="*/ 256 h 1152"/>
                  <a:gd name="T102" fmla="*/ 288 w 576"/>
                  <a:gd name="T103" fmla="*/ 320 h 1152"/>
                  <a:gd name="T104" fmla="*/ 370 w 576"/>
                  <a:gd name="T105" fmla="*/ 290 h 1152"/>
                  <a:gd name="T106" fmla="*/ 448 w 576"/>
                  <a:gd name="T107" fmla="*/ 384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6" h="1152">
                    <a:moveTo>
                      <a:pt x="288" y="64"/>
                    </a:moveTo>
                    <a:cubicBezTo>
                      <a:pt x="272" y="64"/>
                      <a:pt x="257" y="67"/>
                      <a:pt x="243" y="73"/>
                    </a:cubicBezTo>
                    <a:cubicBezTo>
                      <a:pt x="222" y="30"/>
                      <a:pt x="179" y="0"/>
                      <a:pt x="128" y="0"/>
                    </a:cubicBezTo>
                    <a:cubicBezTo>
                      <a:pt x="57" y="0"/>
                      <a:pt x="0" y="57"/>
                      <a:pt x="0" y="128"/>
                    </a:cubicBezTo>
                    <a:cubicBezTo>
                      <a:pt x="0" y="1024"/>
                      <a:pt x="0" y="1024"/>
                      <a:pt x="0" y="1024"/>
                    </a:cubicBezTo>
                    <a:cubicBezTo>
                      <a:pt x="0" y="1095"/>
                      <a:pt x="57" y="1152"/>
                      <a:pt x="128" y="1152"/>
                    </a:cubicBezTo>
                    <a:cubicBezTo>
                      <a:pt x="179" y="1152"/>
                      <a:pt x="222" y="1122"/>
                      <a:pt x="243" y="1079"/>
                    </a:cubicBezTo>
                    <a:cubicBezTo>
                      <a:pt x="257" y="1085"/>
                      <a:pt x="272" y="1088"/>
                      <a:pt x="288" y="1088"/>
                    </a:cubicBezTo>
                    <a:cubicBezTo>
                      <a:pt x="359" y="1088"/>
                      <a:pt x="416" y="1031"/>
                      <a:pt x="416" y="960"/>
                    </a:cubicBezTo>
                    <a:cubicBezTo>
                      <a:pt x="416" y="945"/>
                      <a:pt x="413" y="931"/>
                      <a:pt x="408" y="917"/>
                    </a:cubicBezTo>
                    <a:cubicBezTo>
                      <a:pt x="469" y="894"/>
                      <a:pt x="512" y="836"/>
                      <a:pt x="512" y="768"/>
                    </a:cubicBezTo>
                    <a:cubicBezTo>
                      <a:pt x="512" y="742"/>
                      <a:pt x="505" y="717"/>
                      <a:pt x="494" y="695"/>
                    </a:cubicBezTo>
                    <a:cubicBezTo>
                      <a:pt x="542" y="677"/>
                      <a:pt x="576" y="630"/>
                      <a:pt x="576" y="576"/>
                    </a:cubicBezTo>
                    <a:cubicBezTo>
                      <a:pt x="576" y="522"/>
                      <a:pt x="542" y="475"/>
                      <a:pt x="494" y="457"/>
                    </a:cubicBezTo>
                    <a:cubicBezTo>
                      <a:pt x="505" y="435"/>
                      <a:pt x="512" y="410"/>
                      <a:pt x="512" y="384"/>
                    </a:cubicBezTo>
                    <a:cubicBezTo>
                      <a:pt x="512" y="316"/>
                      <a:pt x="469" y="258"/>
                      <a:pt x="408" y="235"/>
                    </a:cubicBezTo>
                    <a:cubicBezTo>
                      <a:pt x="413" y="221"/>
                      <a:pt x="416" y="207"/>
                      <a:pt x="416" y="192"/>
                    </a:cubicBezTo>
                    <a:cubicBezTo>
                      <a:pt x="416" y="121"/>
                      <a:pt x="359" y="64"/>
                      <a:pt x="288" y="64"/>
                    </a:cubicBezTo>
                    <a:close/>
                    <a:moveTo>
                      <a:pt x="448" y="384"/>
                    </a:moveTo>
                    <a:cubicBezTo>
                      <a:pt x="448" y="437"/>
                      <a:pt x="405" y="480"/>
                      <a:pt x="352" y="480"/>
                    </a:cubicBezTo>
                    <a:cubicBezTo>
                      <a:pt x="299" y="480"/>
                      <a:pt x="256" y="437"/>
                      <a:pt x="256" y="384"/>
                    </a:cubicBezTo>
                    <a:cubicBezTo>
                      <a:pt x="192" y="384"/>
                      <a:pt x="192" y="384"/>
                      <a:pt x="192" y="384"/>
                    </a:cubicBezTo>
                    <a:cubicBezTo>
                      <a:pt x="192" y="472"/>
                      <a:pt x="264" y="544"/>
                      <a:pt x="352" y="544"/>
                    </a:cubicBezTo>
                    <a:cubicBezTo>
                      <a:pt x="388" y="544"/>
                      <a:pt x="421" y="532"/>
                      <a:pt x="448" y="511"/>
                    </a:cubicBezTo>
                    <a:cubicBezTo>
                      <a:pt x="448" y="512"/>
                      <a:pt x="448" y="512"/>
                      <a:pt x="448" y="512"/>
                    </a:cubicBezTo>
                    <a:cubicBezTo>
                      <a:pt x="483" y="512"/>
                      <a:pt x="512" y="541"/>
                      <a:pt x="512" y="576"/>
                    </a:cubicBezTo>
                    <a:cubicBezTo>
                      <a:pt x="512" y="611"/>
                      <a:pt x="483" y="640"/>
                      <a:pt x="448" y="640"/>
                    </a:cubicBezTo>
                    <a:cubicBezTo>
                      <a:pt x="448" y="641"/>
                      <a:pt x="448" y="641"/>
                      <a:pt x="448" y="641"/>
                    </a:cubicBezTo>
                    <a:cubicBezTo>
                      <a:pt x="421" y="621"/>
                      <a:pt x="388" y="608"/>
                      <a:pt x="352" y="608"/>
                    </a:cubicBezTo>
                    <a:cubicBezTo>
                      <a:pt x="264" y="608"/>
                      <a:pt x="192" y="680"/>
                      <a:pt x="192" y="768"/>
                    </a:cubicBezTo>
                    <a:cubicBezTo>
                      <a:pt x="256" y="768"/>
                      <a:pt x="256" y="768"/>
                      <a:pt x="256" y="768"/>
                    </a:cubicBezTo>
                    <a:cubicBezTo>
                      <a:pt x="256" y="715"/>
                      <a:pt x="299" y="672"/>
                      <a:pt x="352" y="672"/>
                    </a:cubicBezTo>
                    <a:cubicBezTo>
                      <a:pt x="405" y="672"/>
                      <a:pt x="448" y="715"/>
                      <a:pt x="448" y="768"/>
                    </a:cubicBezTo>
                    <a:cubicBezTo>
                      <a:pt x="448" y="815"/>
                      <a:pt x="414" y="854"/>
                      <a:pt x="370" y="862"/>
                    </a:cubicBezTo>
                    <a:cubicBezTo>
                      <a:pt x="347" y="844"/>
                      <a:pt x="319" y="832"/>
                      <a:pt x="288" y="832"/>
                    </a:cubicBezTo>
                    <a:cubicBezTo>
                      <a:pt x="288" y="896"/>
                      <a:pt x="288" y="896"/>
                      <a:pt x="288" y="896"/>
                    </a:cubicBezTo>
                    <a:cubicBezTo>
                      <a:pt x="323" y="896"/>
                      <a:pt x="352" y="925"/>
                      <a:pt x="352" y="960"/>
                    </a:cubicBezTo>
                    <a:cubicBezTo>
                      <a:pt x="352" y="995"/>
                      <a:pt x="323" y="1024"/>
                      <a:pt x="288" y="1024"/>
                    </a:cubicBezTo>
                    <a:cubicBezTo>
                      <a:pt x="253" y="1024"/>
                      <a:pt x="224" y="995"/>
                      <a:pt x="224" y="960"/>
                    </a:cubicBezTo>
                    <a:cubicBezTo>
                      <a:pt x="160" y="960"/>
                      <a:pt x="160" y="960"/>
                      <a:pt x="160" y="960"/>
                    </a:cubicBezTo>
                    <a:cubicBezTo>
                      <a:pt x="160" y="991"/>
                      <a:pt x="171" y="1019"/>
                      <a:pt x="190" y="1041"/>
                    </a:cubicBezTo>
                    <a:cubicBezTo>
                      <a:pt x="182" y="1068"/>
                      <a:pt x="157" y="1088"/>
                      <a:pt x="128" y="1088"/>
                    </a:cubicBezTo>
                    <a:cubicBezTo>
                      <a:pt x="93" y="1088"/>
                      <a:pt x="64" y="1059"/>
                      <a:pt x="64" y="102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64" y="93"/>
                      <a:pt x="93" y="64"/>
                      <a:pt x="128" y="64"/>
                    </a:cubicBezTo>
                    <a:cubicBezTo>
                      <a:pt x="157" y="64"/>
                      <a:pt x="182" y="84"/>
                      <a:pt x="190" y="111"/>
                    </a:cubicBezTo>
                    <a:cubicBezTo>
                      <a:pt x="171" y="133"/>
                      <a:pt x="160" y="161"/>
                      <a:pt x="160" y="192"/>
                    </a:cubicBezTo>
                    <a:cubicBezTo>
                      <a:pt x="224" y="192"/>
                      <a:pt x="224" y="192"/>
                      <a:pt x="224" y="192"/>
                    </a:cubicBezTo>
                    <a:cubicBezTo>
                      <a:pt x="224" y="157"/>
                      <a:pt x="253" y="128"/>
                      <a:pt x="288" y="128"/>
                    </a:cubicBezTo>
                    <a:cubicBezTo>
                      <a:pt x="323" y="128"/>
                      <a:pt x="352" y="157"/>
                      <a:pt x="352" y="192"/>
                    </a:cubicBezTo>
                    <a:cubicBezTo>
                      <a:pt x="352" y="227"/>
                      <a:pt x="323" y="256"/>
                      <a:pt x="288" y="256"/>
                    </a:cubicBezTo>
                    <a:cubicBezTo>
                      <a:pt x="288" y="320"/>
                      <a:pt x="288" y="320"/>
                      <a:pt x="288" y="320"/>
                    </a:cubicBezTo>
                    <a:cubicBezTo>
                      <a:pt x="319" y="320"/>
                      <a:pt x="347" y="308"/>
                      <a:pt x="370" y="290"/>
                    </a:cubicBezTo>
                    <a:cubicBezTo>
                      <a:pt x="414" y="298"/>
                      <a:pt x="448" y="337"/>
                      <a:pt x="448" y="3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81" name="Freeform 31"/>
              <p:cNvSpPr>
                <a:spLocks noEditPoints="1"/>
              </p:cNvSpPr>
              <p:nvPr/>
            </p:nvSpPr>
            <p:spPr bwMode="auto">
              <a:xfrm>
                <a:off x="3571875" y="-298450"/>
                <a:ext cx="1443038" cy="1441450"/>
              </a:xfrm>
              <a:custGeom>
                <a:avLst/>
                <a:gdLst>
                  <a:gd name="T0" fmla="*/ 32 w 384"/>
                  <a:gd name="T1" fmla="*/ 224 h 384"/>
                  <a:gd name="T2" fmla="*/ 160 w 384"/>
                  <a:gd name="T3" fmla="*/ 352 h 384"/>
                  <a:gd name="T4" fmla="*/ 192 w 384"/>
                  <a:gd name="T5" fmla="*/ 384 h 384"/>
                  <a:gd name="T6" fmla="*/ 224 w 384"/>
                  <a:gd name="T7" fmla="*/ 352 h 384"/>
                  <a:gd name="T8" fmla="*/ 352 w 384"/>
                  <a:gd name="T9" fmla="*/ 224 h 384"/>
                  <a:gd name="T10" fmla="*/ 384 w 384"/>
                  <a:gd name="T11" fmla="*/ 192 h 384"/>
                  <a:gd name="T12" fmla="*/ 352 w 384"/>
                  <a:gd name="T13" fmla="*/ 160 h 384"/>
                  <a:gd name="T14" fmla="*/ 224 w 384"/>
                  <a:gd name="T15" fmla="*/ 32 h 384"/>
                  <a:gd name="T16" fmla="*/ 192 w 384"/>
                  <a:gd name="T17" fmla="*/ 0 h 384"/>
                  <a:gd name="T18" fmla="*/ 160 w 384"/>
                  <a:gd name="T19" fmla="*/ 32 h 384"/>
                  <a:gd name="T20" fmla="*/ 32 w 384"/>
                  <a:gd name="T21" fmla="*/ 160 h 384"/>
                  <a:gd name="T22" fmla="*/ 0 w 384"/>
                  <a:gd name="T23" fmla="*/ 192 h 384"/>
                  <a:gd name="T24" fmla="*/ 32 w 384"/>
                  <a:gd name="T25" fmla="*/ 224 h 384"/>
                  <a:gd name="T26" fmla="*/ 192 w 384"/>
                  <a:gd name="T27" fmla="*/ 138 h 384"/>
                  <a:gd name="T28" fmla="*/ 246 w 384"/>
                  <a:gd name="T29" fmla="*/ 192 h 384"/>
                  <a:gd name="T30" fmla="*/ 192 w 384"/>
                  <a:gd name="T31" fmla="*/ 246 h 384"/>
                  <a:gd name="T32" fmla="*/ 138 w 384"/>
                  <a:gd name="T33" fmla="*/ 192 h 384"/>
                  <a:gd name="T34" fmla="*/ 192 w 384"/>
                  <a:gd name="T35" fmla="*/ 13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4" h="384">
                    <a:moveTo>
                      <a:pt x="32" y="224"/>
                    </a:moveTo>
                    <a:cubicBezTo>
                      <a:pt x="103" y="224"/>
                      <a:pt x="160" y="281"/>
                      <a:pt x="160" y="352"/>
                    </a:cubicBezTo>
                    <a:cubicBezTo>
                      <a:pt x="160" y="370"/>
                      <a:pt x="174" y="384"/>
                      <a:pt x="192" y="384"/>
                    </a:cubicBezTo>
                    <a:cubicBezTo>
                      <a:pt x="210" y="384"/>
                      <a:pt x="224" y="370"/>
                      <a:pt x="224" y="352"/>
                    </a:cubicBezTo>
                    <a:cubicBezTo>
                      <a:pt x="224" y="281"/>
                      <a:pt x="281" y="224"/>
                      <a:pt x="352" y="224"/>
                    </a:cubicBezTo>
                    <a:cubicBezTo>
                      <a:pt x="370" y="224"/>
                      <a:pt x="384" y="210"/>
                      <a:pt x="384" y="192"/>
                    </a:cubicBezTo>
                    <a:cubicBezTo>
                      <a:pt x="384" y="174"/>
                      <a:pt x="370" y="160"/>
                      <a:pt x="352" y="160"/>
                    </a:cubicBezTo>
                    <a:cubicBezTo>
                      <a:pt x="281" y="160"/>
                      <a:pt x="224" y="103"/>
                      <a:pt x="224" y="32"/>
                    </a:cubicBezTo>
                    <a:cubicBezTo>
                      <a:pt x="224" y="14"/>
                      <a:pt x="210" y="0"/>
                      <a:pt x="192" y="0"/>
                    </a:cubicBezTo>
                    <a:cubicBezTo>
                      <a:pt x="174" y="0"/>
                      <a:pt x="160" y="14"/>
                      <a:pt x="160" y="32"/>
                    </a:cubicBezTo>
                    <a:cubicBezTo>
                      <a:pt x="160" y="103"/>
                      <a:pt x="103" y="160"/>
                      <a:pt x="32" y="160"/>
                    </a:cubicBezTo>
                    <a:cubicBezTo>
                      <a:pt x="14" y="160"/>
                      <a:pt x="0" y="174"/>
                      <a:pt x="0" y="192"/>
                    </a:cubicBezTo>
                    <a:cubicBezTo>
                      <a:pt x="0" y="210"/>
                      <a:pt x="14" y="224"/>
                      <a:pt x="32" y="224"/>
                    </a:cubicBezTo>
                    <a:close/>
                    <a:moveTo>
                      <a:pt x="192" y="138"/>
                    </a:moveTo>
                    <a:cubicBezTo>
                      <a:pt x="206" y="159"/>
                      <a:pt x="225" y="178"/>
                      <a:pt x="246" y="192"/>
                    </a:cubicBezTo>
                    <a:cubicBezTo>
                      <a:pt x="225" y="206"/>
                      <a:pt x="206" y="225"/>
                      <a:pt x="192" y="246"/>
                    </a:cubicBezTo>
                    <a:cubicBezTo>
                      <a:pt x="178" y="225"/>
                      <a:pt x="159" y="206"/>
                      <a:pt x="138" y="192"/>
                    </a:cubicBezTo>
                    <a:cubicBezTo>
                      <a:pt x="159" y="178"/>
                      <a:pt x="178" y="159"/>
                      <a:pt x="192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82" name="Freeform 32"/>
              <p:cNvSpPr>
                <a:spLocks noEditPoints="1"/>
              </p:cNvSpPr>
              <p:nvPr/>
            </p:nvSpPr>
            <p:spPr bwMode="auto">
              <a:xfrm>
                <a:off x="2851150" y="903288"/>
                <a:ext cx="1441450" cy="1443038"/>
              </a:xfrm>
              <a:custGeom>
                <a:avLst/>
                <a:gdLst>
                  <a:gd name="T0" fmla="*/ 352 w 384"/>
                  <a:gd name="T1" fmla="*/ 224 h 384"/>
                  <a:gd name="T2" fmla="*/ 384 w 384"/>
                  <a:gd name="T3" fmla="*/ 192 h 384"/>
                  <a:gd name="T4" fmla="*/ 352 w 384"/>
                  <a:gd name="T5" fmla="*/ 160 h 384"/>
                  <a:gd name="T6" fmla="*/ 224 w 384"/>
                  <a:gd name="T7" fmla="*/ 32 h 384"/>
                  <a:gd name="T8" fmla="*/ 192 w 384"/>
                  <a:gd name="T9" fmla="*/ 0 h 384"/>
                  <a:gd name="T10" fmla="*/ 160 w 384"/>
                  <a:gd name="T11" fmla="*/ 32 h 384"/>
                  <a:gd name="T12" fmla="*/ 32 w 384"/>
                  <a:gd name="T13" fmla="*/ 160 h 384"/>
                  <a:gd name="T14" fmla="*/ 0 w 384"/>
                  <a:gd name="T15" fmla="*/ 192 h 384"/>
                  <a:gd name="T16" fmla="*/ 32 w 384"/>
                  <a:gd name="T17" fmla="*/ 224 h 384"/>
                  <a:gd name="T18" fmla="*/ 160 w 384"/>
                  <a:gd name="T19" fmla="*/ 352 h 384"/>
                  <a:gd name="T20" fmla="*/ 192 w 384"/>
                  <a:gd name="T21" fmla="*/ 384 h 384"/>
                  <a:gd name="T22" fmla="*/ 224 w 384"/>
                  <a:gd name="T23" fmla="*/ 352 h 384"/>
                  <a:gd name="T24" fmla="*/ 352 w 384"/>
                  <a:gd name="T25" fmla="*/ 224 h 384"/>
                  <a:gd name="T26" fmla="*/ 192 w 384"/>
                  <a:gd name="T27" fmla="*/ 246 h 384"/>
                  <a:gd name="T28" fmla="*/ 138 w 384"/>
                  <a:gd name="T29" fmla="*/ 192 h 384"/>
                  <a:gd name="T30" fmla="*/ 192 w 384"/>
                  <a:gd name="T31" fmla="*/ 138 h 384"/>
                  <a:gd name="T32" fmla="*/ 246 w 384"/>
                  <a:gd name="T33" fmla="*/ 192 h 384"/>
                  <a:gd name="T34" fmla="*/ 192 w 384"/>
                  <a:gd name="T35" fmla="*/ 246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4" h="384">
                    <a:moveTo>
                      <a:pt x="352" y="224"/>
                    </a:moveTo>
                    <a:cubicBezTo>
                      <a:pt x="370" y="224"/>
                      <a:pt x="384" y="210"/>
                      <a:pt x="384" y="192"/>
                    </a:cubicBezTo>
                    <a:cubicBezTo>
                      <a:pt x="384" y="174"/>
                      <a:pt x="370" y="160"/>
                      <a:pt x="352" y="160"/>
                    </a:cubicBezTo>
                    <a:cubicBezTo>
                      <a:pt x="281" y="160"/>
                      <a:pt x="224" y="103"/>
                      <a:pt x="224" y="32"/>
                    </a:cubicBezTo>
                    <a:cubicBezTo>
                      <a:pt x="224" y="14"/>
                      <a:pt x="210" y="0"/>
                      <a:pt x="192" y="0"/>
                    </a:cubicBezTo>
                    <a:cubicBezTo>
                      <a:pt x="174" y="0"/>
                      <a:pt x="160" y="14"/>
                      <a:pt x="160" y="32"/>
                    </a:cubicBezTo>
                    <a:cubicBezTo>
                      <a:pt x="160" y="103"/>
                      <a:pt x="103" y="160"/>
                      <a:pt x="32" y="160"/>
                    </a:cubicBezTo>
                    <a:cubicBezTo>
                      <a:pt x="14" y="160"/>
                      <a:pt x="0" y="174"/>
                      <a:pt x="0" y="192"/>
                    </a:cubicBezTo>
                    <a:cubicBezTo>
                      <a:pt x="0" y="210"/>
                      <a:pt x="14" y="224"/>
                      <a:pt x="32" y="224"/>
                    </a:cubicBezTo>
                    <a:cubicBezTo>
                      <a:pt x="103" y="224"/>
                      <a:pt x="160" y="281"/>
                      <a:pt x="160" y="352"/>
                    </a:cubicBezTo>
                    <a:cubicBezTo>
                      <a:pt x="160" y="370"/>
                      <a:pt x="174" y="384"/>
                      <a:pt x="192" y="384"/>
                    </a:cubicBezTo>
                    <a:cubicBezTo>
                      <a:pt x="210" y="384"/>
                      <a:pt x="224" y="370"/>
                      <a:pt x="224" y="352"/>
                    </a:cubicBezTo>
                    <a:cubicBezTo>
                      <a:pt x="224" y="281"/>
                      <a:pt x="281" y="224"/>
                      <a:pt x="352" y="224"/>
                    </a:cubicBezTo>
                    <a:close/>
                    <a:moveTo>
                      <a:pt x="192" y="246"/>
                    </a:moveTo>
                    <a:cubicBezTo>
                      <a:pt x="178" y="225"/>
                      <a:pt x="159" y="206"/>
                      <a:pt x="138" y="192"/>
                    </a:cubicBezTo>
                    <a:cubicBezTo>
                      <a:pt x="159" y="178"/>
                      <a:pt x="178" y="159"/>
                      <a:pt x="192" y="138"/>
                    </a:cubicBezTo>
                    <a:cubicBezTo>
                      <a:pt x="206" y="159"/>
                      <a:pt x="225" y="178"/>
                      <a:pt x="246" y="192"/>
                    </a:cubicBezTo>
                    <a:cubicBezTo>
                      <a:pt x="225" y="206"/>
                      <a:pt x="206" y="225"/>
                      <a:pt x="192" y="2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4786517" y="1845056"/>
            <a:ext cx="544792" cy="544712"/>
            <a:chOff x="-56745188" y="-7202488"/>
            <a:chExt cx="21274088" cy="21270914"/>
          </a:xfrm>
          <a:solidFill>
            <a:schemeClr val="bg1"/>
          </a:solidFill>
        </p:grpSpPr>
        <p:sp>
          <p:nvSpPr>
            <p:cNvPr id="84" name="Freeform 36"/>
            <p:cNvSpPr>
              <a:spLocks noEditPoints="1"/>
            </p:cNvSpPr>
            <p:nvPr/>
          </p:nvSpPr>
          <p:spPr bwMode="auto">
            <a:xfrm>
              <a:off x="-44689713" y="2014538"/>
              <a:ext cx="9218613" cy="12053888"/>
            </a:xfrm>
            <a:custGeom>
              <a:avLst/>
              <a:gdLst>
                <a:gd name="T0" fmla="*/ 2173 w 2457"/>
                <a:gd name="T1" fmla="*/ 0 h 3213"/>
                <a:gd name="T2" fmla="*/ 283 w 2457"/>
                <a:gd name="T3" fmla="*/ 0 h 3213"/>
                <a:gd name="T4" fmla="*/ 0 w 2457"/>
                <a:gd name="T5" fmla="*/ 284 h 3213"/>
                <a:gd name="T6" fmla="*/ 0 w 2457"/>
                <a:gd name="T7" fmla="*/ 2929 h 3213"/>
                <a:gd name="T8" fmla="*/ 283 w 2457"/>
                <a:gd name="T9" fmla="*/ 3213 h 3213"/>
                <a:gd name="T10" fmla="*/ 2173 w 2457"/>
                <a:gd name="T11" fmla="*/ 3213 h 3213"/>
                <a:gd name="T12" fmla="*/ 2457 w 2457"/>
                <a:gd name="T13" fmla="*/ 2929 h 3213"/>
                <a:gd name="T14" fmla="*/ 2457 w 2457"/>
                <a:gd name="T15" fmla="*/ 284 h 3213"/>
                <a:gd name="T16" fmla="*/ 2173 w 2457"/>
                <a:gd name="T17" fmla="*/ 0 h 3213"/>
                <a:gd name="T18" fmla="*/ 1134 w 2457"/>
                <a:gd name="T19" fmla="*/ 3024 h 3213"/>
                <a:gd name="T20" fmla="*/ 283 w 2457"/>
                <a:gd name="T21" fmla="*/ 3024 h 3213"/>
                <a:gd name="T22" fmla="*/ 189 w 2457"/>
                <a:gd name="T23" fmla="*/ 2929 h 3213"/>
                <a:gd name="T24" fmla="*/ 189 w 2457"/>
                <a:gd name="T25" fmla="*/ 2268 h 3213"/>
                <a:gd name="T26" fmla="*/ 1134 w 2457"/>
                <a:gd name="T27" fmla="*/ 2268 h 3213"/>
                <a:gd name="T28" fmla="*/ 1134 w 2457"/>
                <a:gd name="T29" fmla="*/ 3024 h 3213"/>
                <a:gd name="T30" fmla="*/ 1134 w 2457"/>
                <a:gd name="T31" fmla="*/ 2079 h 3213"/>
                <a:gd name="T32" fmla="*/ 189 w 2457"/>
                <a:gd name="T33" fmla="*/ 2079 h 3213"/>
                <a:gd name="T34" fmla="*/ 189 w 2457"/>
                <a:gd name="T35" fmla="*/ 1323 h 3213"/>
                <a:gd name="T36" fmla="*/ 1134 w 2457"/>
                <a:gd name="T37" fmla="*/ 1323 h 3213"/>
                <a:gd name="T38" fmla="*/ 1134 w 2457"/>
                <a:gd name="T39" fmla="*/ 2079 h 3213"/>
                <a:gd name="T40" fmla="*/ 2268 w 2457"/>
                <a:gd name="T41" fmla="*/ 2929 h 3213"/>
                <a:gd name="T42" fmla="*/ 2173 w 2457"/>
                <a:gd name="T43" fmla="*/ 3024 h 3213"/>
                <a:gd name="T44" fmla="*/ 1323 w 2457"/>
                <a:gd name="T45" fmla="*/ 3024 h 3213"/>
                <a:gd name="T46" fmla="*/ 1323 w 2457"/>
                <a:gd name="T47" fmla="*/ 2268 h 3213"/>
                <a:gd name="T48" fmla="*/ 2268 w 2457"/>
                <a:gd name="T49" fmla="*/ 2268 h 3213"/>
                <a:gd name="T50" fmla="*/ 2268 w 2457"/>
                <a:gd name="T51" fmla="*/ 2929 h 3213"/>
                <a:gd name="T52" fmla="*/ 2268 w 2457"/>
                <a:gd name="T53" fmla="*/ 2079 h 3213"/>
                <a:gd name="T54" fmla="*/ 1323 w 2457"/>
                <a:gd name="T55" fmla="*/ 2079 h 3213"/>
                <a:gd name="T56" fmla="*/ 1323 w 2457"/>
                <a:gd name="T57" fmla="*/ 1323 h 3213"/>
                <a:gd name="T58" fmla="*/ 2268 w 2457"/>
                <a:gd name="T59" fmla="*/ 1323 h 3213"/>
                <a:gd name="T60" fmla="*/ 2268 w 2457"/>
                <a:gd name="T61" fmla="*/ 2079 h 3213"/>
                <a:gd name="T62" fmla="*/ 2268 w 2457"/>
                <a:gd name="T63" fmla="*/ 1134 h 3213"/>
                <a:gd name="T64" fmla="*/ 189 w 2457"/>
                <a:gd name="T65" fmla="*/ 1134 h 3213"/>
                <a:gd name="T66" fmla="*/ 189 w 2457"/>
                <a:gd name="T67" fmla="*/ 284 h 3213"/>
                <a:gd name="T68" fmla="*/ 283 w 2457"/>
                <a:gd name="T69" fmla="*/ 189 h 3213"/>
                <a:gd name="T70" fmla="*/ 2173 w 2457"/>
                <a:gd name="T71" fmla="*/ 189 h 3213"/>
                <a:gd name="T72" fmla="*/ 2268 w 2457"/>
                <a:gd name="T73" fmla="*/ 284 h 3213"/>
                <a:gd name="T74" fmla="*/ 2268 w 2457"/>
                <a:gd name="T75" fmla="*/ 1134 h 3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3213">
                  <a:moveTo>
                    <a:pt x="2173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127" y="0"/>
                    <a:pt x="0" y="127"/>
                    <a:pt x="0" y="284"/>
                  </a:cubicBezTo>
                  <a:cubicBezTo>
                    <a:pt x="0" y="2929"/>
                    <a:pt x="0" y="2929"/>
                    <a:pt x="0" y="2929"/>
                  </a:cubicBezTo>
                  <a:cubicBezTo>
                    <a:pt x="0" y="3086"/>
                    <a:pt x="127" y="3213"/>
                    <a:pt x="283" y="3213"/>
                  </a:cubicBezTo>
                  <a:cubicBezTo>
                    <a:pt x="2173" y="3213"/>
                    <a:pt x="2173" y="3213"/>
                    <a:pt x="2173" y="3213"/>
                  </a:cubicBezTo>
                  <a:cubicBezTo>
                    <a:pt x="2330" y="3213"/>
                    <a:pt x="2457" y="3086"/>
                    <a:pt x="2457" y="2929"/>
                  </a:cubicBezTo>
                  <a:cubicBezTo>
                    <a:pt x="2457" y="284"/>
                    <a:pt x="2457" y="284"/>
                    <a:pt x="2457" y="284"/>
                  </a:cubicBezTo>
                  <a:cubicBezTo>
                    <a:pt x="2457" y="127"/>
                    <a:pt x="2330" y="0"/>
                    <a:pt x="2173" y="0"/>
                  </a:cubicBezTo>
                  <a:close/>
                  <a:moveTo>
                    <a:pt x="1134" y="3024"/>
                  </a:moveTo>
                  <a:cubicBezTo>
                    <a:pt x="283" y="3024"/>
                    <a:pt x="283" y="3024"/>
                    <a:pt x="283" y="3024"/>
                  </a:cubicBezTo>
                  <a:cubicBezTo>
                    <a:pt x="231" y="3024"/>
                    <a:pt x="189" y="2981"/>
                    <a:pt x="189" y="2929"/>
                  </a:cubicBezTo>
                  <a:cubicBezTo>
                    <a:pt x="189" y="2268"/>
                    <a:pt x="189" y="2268"/>
                    <a:pt x="189" y="2268"/>
                  </a:cubicBezTo>
                  <a:cubicBezTo>
                    <a:pt x="1134" y="2268"/>
                    <a:pt x="1134" y="2268"/>
                    <a:pt x="1134" y="2268"/>
                  </a:cubicBezTo>
                  <a:lnTo>
                    <a:pt x="1134" y="3024"/>
                  </a:lnTo>
                  <a:close/>
                  <a:moveTo>
                    <a:pt x="1134" y="2079"/>
                  </a:moveTo>
                  <a:cubicBezTo>
                    <a:pt x="189" y="2079"/>
                    <a:pt x="189" y="2079"/>
                    <a:pt x="189" y="2079"/>
                  </a:cubicBezTo>
                  <a:cubicBezTo>
                    <a:pt x="189" y="1323"/>
                    <a:pt x="189" y="1323"/>
                    <a:pt x="189" y="1323"/>
                  </a:cubicBezTo>
                  <a:cubicBezTo>
                    <a:pt x="1134" y="1323"/>
                    <a:pt x="1134" y="1323"/>
                    <a:pt x="1134" y="1323"/>
                  </a:cubicBezTo>
                  <a:lnTo>
                    <a:pt x="1134" y="2079"/>
                  </a:lnTo>
                  <a:close/>
                  <a:moveTo>
                    <a:pt x="2268" y="2929"/>
                  </a:moveTo>
                  <a:cubicBezTo>
                    <a:pt x="2268" y="2981"/>
                    <a:pt x="2225" y="3024"/>
                    <a:pt x="2173" y="3024"/>
                  </a:cubicBezTo>
                  <a:cubicBezTo>
                    <a:pt x="1323" y="3024"/>
                    <a:pt x="1323" y="3024"/>
                    <a:pt x="1323" y="3024"/>
                  </a:cubicBezTo>
                  <a:cubicBezTo>
                    <a:pt x="1323" y="2268"/>
                    <a:pt x="1323" y="2268"/>
                    <a:pt x="1323" y="2268"/>
                  </a:cubicBezTo>
                  <a:cubicBezTo>
                    <a:pt x="2268" y="2268"/>
                    <a:pt x="2268" y="2268"/>
                    <a:pt x="2268" y="2268"/>
                  </a:cubicBezTo>
                  <a:lnTo>
                    <a:pt x="2268" y="2929"/>
                  </a:lnTo>
                  <a:close/>
                  <a:moveTo>
                    <a:pt x="2268" y="2079"/>
                  </a:moveTo>
                  <a:cubicBezTo>
                    <a:pt x="1323" y="2079"/>
                    <a:pt x="1323" y="2079"/>
                    <a:pt x="1323" y="2079"/>
                  </a:cubicBezTo>
                  <a:cubicBezTo>
                    <a:pt x="1323" y="1323"/>
                    <a:pt x="1323" y="1323"/>
                    <a:pt x="1323" y="1323"/>
                  </a:cubicBezTo>
                  <a:cubicBezTo>
                    <a:pt x="2268" y="1323"/>
                    <a:pt x="2268" y="1323"/>
                    <a:pt x="2268" y="1323"/>
                  </a:cubicBezTo>
                  <a:lnTo>
                    <a:pt x="2268" y="2079"/>
                  </a:lnTo>
                  <a:close/>
                  <a:moveTo>
                    <a:pt x="2268" y="1134"/>
                  </a:moveTo>
                  <a:cubicBezTo>
                    <a:pt x="189" y="1134"/>
                    <a:pt x="189" y="1134"/>
                    <a:pt x="189" y="1134"/>
                  </a:cubicBezTo>
                  <a:cubicBezTo>
                    <a:pt x="189" y="284"/>
                    <a:pt x="189" y="284"/>
                    <a:pt x="189" y="284"/>
                  </a:cubicBezTo>
                  <a:cubicBezTo>
                    <a:pt x="189" y="231"/>
                    <a:pt x="231" y="189"/>
                    <a:pt x="283" y="189"/>
                  </a:cubicBezTo>
                  <a:cubicBezTo>
                    <a:pt x="2173" y="189"/>
                    <a:pt x="2173" y="189"/>
                    <a:pt x="2173" y="189"/>
                  </a:cubicBezTo>
                  <a:cubicBezTo>
                    <a:pt x="2225" y="189"/>
                    <a:pt x="2268" y="231"/>
                    <a:pt x="2268" y="284"/>
                  </a:cubicBezTo>
                  <a:lnTo>
                    <a:pt x="2268" y="1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-43272075" y="3432175"/>
              <a:ext cx="6381750" cy="2127250"/>
            </a:xfrm>
            <a:custGeom>
              <a:avLst/>
              <a:gdLst>
                <a:gd name="T0" fmla="*/ 1606 w 1701"/>
                <a:gd name="T1" fmla="*/ 0 h 567"/>
                <a:gd name="T2" fmla="*/ 94 w 1701"/>
                <a:gd name="T3" fmla="*/ 0 h 567"/>
                <a:gd name="T4" fmla="*/ 0 w 1701"/>
                <a:gd name="T5" fmla="*/ 94 h 567"/>
                <a:gd name="T6" fmla="*/ 0 w 1701"/>
                <a:gd name="T7" fmla="*/ 472 h 567"/>
                <a:gd name="T8" fmla="*/ 94 w 1701"/>
                <a:gd name="T9" fmla="*/ 567 h 567"/>
                <a:gd name="T10" fmla="*/ 1606 w 1701"/>
                <a:gd name="T11" fmla="*/ 567 h 567"/>
                <a:gd name="T12" fmla="*/ 1701 w 1701"/>
                <a:gd name="T13" fmla="*/ 472 h 567"/>
                <a:gd name="T14" fmla="*/ 1701 w 1701"/>
                <a:gd name="T15" fmla="*/ 94 h 567"/>
                <a:gd name="T16" fmla="*/ 1606 w 1701"/>
                <a:gd name="T17" fmla="*/ 0 h 567"/>
                <a:gd name="T18" fmla="*/ 1512 w 1701"/>
                <a:gd name="T19" fmla="*/ 378 h 567"/>
                <a:gd name="T20" fmla="*/ 189 w 1701"/>
                <a:gd name="T21" fmla="*/ 378 h 567"/>
                <a:gd name="T22" fmla="*/ 189 w 1701"/>
                <a:gd name="T23" fmla="*/ 189 h 567"/>
                <a:gd name="T24" fmla="*/ 1512 w 1701"/>
                <a:gd name="T25" fmla="*/ 189 h 567"/>
                <a:gd name="T26" fmla="*/ 1512 w 1701"/>
                <a:gd name="T27" fmla="*/ 37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1" h="567">
                  <a:moveTo>
                    <a:pt x="1606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0" y="525"/>
                    <a:pt x="42" y="567"/>
                    <a:pt x="94" y="567"/>
                  </a:cubicBezTo>
                  <a:cubicBezTo>
                    <a:pt x="1606" y="567"/>
                    <a:pt x="1606" y="567"/>
                    <a:pt x="1606" y="567"/>
                  </a:cubicBezTo>
                  <a:cubicBezTo>
                    <a:pt x="1658" y="567"/>
                    <a:pt x="1701" y="525"/>
                    <a:pt x="1701" y="472"/>
                  </a:cubicBezTo>
                  <a:cubicBezTo>
                    <a:pt x="1701" y="94"/>
                    <a:pt x="1701" y="94"/>
                    <a:pt x="1701" y="94"/>
                  </a:cubicBezTo>
                  <a:cubicBezTo>
                    <a:pt x="1701" y="42"/>
                    <a:pt x="1658" y="0"/>
                    <a:pt x="1606" y="0"/>
                  </a:cubicBezTo>
                  <a:close/>
                  <a:moveTo>
                    <a:pt x="1512" y="378"/>
                  </a:moveTo>
                  <a:cubicBezTo>
                    <a:pt x="189" y="378"/>
                    <a:pt x="189" y="378"/>
                    <a:pt x="189" y="378"/>
                  </a:cubicBezTo>
                  <a:cubicBezTo>
                    <a:pt x="189" y="189"/>
                    <a:pt x="189" y="189"/>
                    <a:pt x="189" y="189"/>
                  </a:cubicBezTo>
                  <a:cubicBezTo>
                    <a:pt x="1512" y="189"/>
                    <a:pt x="1512" y="189"/>
                    <a:pt x="1512" y="189"/>
                  </a:cubicBezTo>
                  <a:lnTo>
                    <a:pt x="1512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-43272075" y="7331075"/>
              <a:ext cx="2127250" cy="2127250"/>
            </a:xfrm>
            <a:custGeom>
              <a:avLst/>
              <a:gdLst>
                <a:gd name="T0" fmla="*/ 893 w 1340"/>
                <a:gd name="T1" fmla="*/ 447 h 1340"/>
                <a:gd name="T2" fmla="*/ 893 w 1340"/>
                <a:gd name="T3" fmla="*/ 0 h 1340"/>
                <a:gd name="T4" fmla="*/ 447 w 1340"/>
                <a:gd name="T5" fmla="*/ 0 h 1340"/>
                <a:gd name="T6" fmla="*/ 447 w 1340"/>
                <a:gd name="T7" fmla="*/ 447 h 1340"/>
                <a:gd name="T8" fmla="*/ 0 w 1340"/>
                <a:gd name="T9" fmla="*/ 447 h 1340"/>
                <a:gd name="T10" fmla="*/ 0 w 1340"/>
                <a:gd name="T11" fmla="*/ 893 h 1340"/>
                <a:gd name="T12" fmla="*/ 447 w 1340"/>
                <a:gd name="T13" fmla="*/ 893 h 1340"/>
                <a:gd name="T14" fmla="*/ 447 w 1340"/>
                <a:gd name="T15" fmla="*/ 1340 h 1340"/>
                <a:gd name="T16" fmla="*/ 893 w 1340"/>
                <a:gd name="T17" fmla="*/ 1340 h 1340"/>
                <a:gd name="T18" fmla="*/ 893 w 1340"/>
                <a:gd name="T19" fmla="*/ 893 h 1340"/>
                <a:gd name="T20" fmla="*/ 1340 w 1340"/>
                <a:gd name="T21" fmla="*/ 893 h 1340"/>
                <a:gd name="T22" fmla="*/ 1340 w 1340"/>
                <a:gd name="T23" fmla="*/ 447 h 1340"/>
                <a:gd name="T24" fmla="*/ 893 w 1340"/>
                <a:gd name="T25" fmla="*/ 447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0" h="1340">
                  <a:moveTo>
                    <a:pt x="893" y="447"/>
                  </a:moveTo>
                  <a:lnTo>
                    <a:pt x="893" y="0"/>
                  </a:lnTo>
                  <a:lnTo>
                    <a:pt x="447" y="0"/>
                  </a:lnTo>
                  <a:lnTo>
                    <a:pt x="447" y="447"/>
                  </a:lnTo>
                  <a:lnTo>
                    <a:pt x="0" y="447"/>
                  </a:lnTo>
                  <a:lnTo>
                    <a:pt x="0" y="893"/>
                  </a:lnTo>
                  <a:lnTo>
                    <a:pt x="447" y="893"/>
                  </a:lnTo>
                  <a:lnTo>
                    <a:pt x="447" y="1340"/>
                  </a:lnTo>
                  <a:lnTo>
                    <a:pt x="893" y="1340"/>
                  </a:lnTo>
                  <a:lnTo>
                    <a:pt x="893" y="893"/>
                  </a:lnTo>
                  <a:lnTo>
                    <a:pt x="1340" y="893"/>
                  </a:lnTo>
                  <a:lnTo>
                    <a:pt x="1340" y="447"/>
                  </a:lnTo>
                  <a:lnTo>
                    <a:pt x="893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7" name="Rectangle 39"/>
            <p:cNvSpPr>
              <a:spLocks noChangeArrowheads="1"/>
            </p:cNvSpPr>
            <p:nvPr/>
          </p:nvSpPr>
          <p:spPr bwMode="auto">
            <a:xfrm>
              <a:off x="-39017575" y="8040688"/>
              <a:ext cx="2127250" cy="708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-43211750" y="10980738"/>
              <a:ext cx="2006600" cy="2003425"/>
            </a:xfrm>
            <a:custGeom>
              <a:avLst/>
              <a:gdLst>
                <a:gd name="T0" fmla="*/ 1264 w 1264"/>
                <a:gd name="T1" fmla="*/ 317 h 1262"/>
                <a:gd name="T2" fmla="*/ 947 w 1264"/>
                <a:gd name="T3" fmla="*/ 0 h 1262"/>
                <a:gd name="T4" fmla="*/ 631 w 1264"/>
                <a:gd name="T5" fmla="*/ 317 h 1262"/>
                <a:gd name="T6" fmla="*/ 316 w 1264"/>
                <a:gd name="T7" fmla="*/ 0 h 1262"/>
                <a:gd name="T8" fmla="*/ 0 w 1264"/>
                <a:gd name="T9" fmla="*/ 317 h 1262"/>
                <a:gd name="T10" fmla="*/ 316 w 1264"/>
                <a:gd name="T11" fmla="*/ 631 h 1262"/>
                <a:gd name="T12" fmla="*/ 0 w 1264"/>
                <a:gd name="T13" fmla="*/ 948 h 1262"/>
                <a:gd name="T14" fmla="*/ 316 w 1264"/>
                <a:gd name="T15" fmla="*/ 1262 h 1262"/>
                <a:gd name="T16" fmla="*/ 631 w 1264"/>
                <a:gd name="T17" fmla="*/ 948 h 1262"/>
                <a:gd name="T18" fmla="*/ 947 w 1264"/>
                <a:gd name="T19" fmla="*/ 1262 h 1262"/>
                <a:gd name="T20" fmla="*/ 1264 w 1264"/>
                <a:gd name="T21" fmla="*/ 948 h 1262"/>
                <a:gd name="T22" fmla="*/ 947 w 1264"/>
                <a:gd name="T23" fmla="*/ 631 h 1262"/>
                <a:gd name="T24" fmla="*/ 1264 w 1264"/>
                <a:gd name="T25" fmla="*/ 317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4" h="1262">
                  <a:moveTo>
                    <a:pt x="1264" y="317"/>
                  </a:moveTo>
                  <a:lnTo>
                    <a:pt x="947" y="0"/>
                  </a:lnTo>
                  <a:lnTo>
                    <a:pt x="631" y="317"/>
                  </a:lnTo>
                  <a:lnTo>
                    <a:pt x="316" y="0"/>
                  </a:lnTo>
                  <a:lnTo>
                    <a:pt x="0" y="317"/>
                  </a:lnTo>
                  <a:lnTo>
                    <a:pt x="316" y="631"/>
                  </a:lnTo>
                  <a:lnTo>
                    <a:pt x="0" y="948"/>
                  </a:lnTo>
                  <a:lnTo>
                    <a:pt x="316" y="1262"/>
                  </a:lnTo>
                  <a:lnTo>
                    <a:pt x="631" y="948"/>
                  </a:lnTo>
                  <a:lnTo>
                    <a:pt x="947" y="1262"/>
                  </a:lnTo>
                  <a:lnTo>
                    <a:pt x="1264" y="948"/>
                  </a:lnTo>
                  <a:lnTo>
                    <a:pt x="947" y="631"/>
                  </a:lnTo>
                  <a:lnTo>
                    <a:pt x="1264" y="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9" name="Rectangle 41"/>
            <p:cNvSpPr>
              <a:spLocks noChangeArrowheads="1"/>
            </p:cNvSpPr>
            <p:nvPr/>
          </p:nvSpPr>
          <p:spPr bwMode="auto">
            <a:xfrm>
              <a:off x="-39017575" y="11585575"/>
              <a:ext cx="2127250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0" name="Rectangle 42"/>
            <p:cNvSpPr>
              <a:spLocks noChangeArrowheads="1"/>
            </p:cNvSpPr>
            <p:nvPr/>
          </p:nvSpPr>
          <p:spPr bwMode="auto">
            <a:xfrm>
              <a:off x="-38307963" y="12471400"/>
              <a:ext cx="708025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1" name="Rectangle 43"/>
            <p:cNvSpPr>
              <a:spLocks noChangeArrowheads="1"/>
            </p:cNvSpPr>
            <p:nvPr/>
          </p:nvSpPr>
          <p:spPr bwMode="auto">
            <a:xfrm>
              <a:off x="-38307963" y="11052175"/>
              <a:ext cx="708025" cy="357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2" name="Freeform 44"/>
            <p:cNvSpPr>
              <a:spLocks noEditPoints="1"/>
            </p:cNvSpPr>
            <p:nvPr/>
          </p:nvSpPr>
          <p:spPr bwMode="auto">
            <a:xfrm>
              <a:off x="-56745188" y="-7202488"/>
              <a:ext cx="14890750" cy="21270913"/>
            </a:xfrm>
            <a:custGeom>
              <a:avLst/>
              <a:gdLst>
                <a:gd name="T0" fmla="*/ 1040 w 3969"/>
                <a:gd name="T1" fmla="*/ 0 h 5670"/>
                <a:gd name="T2" fmla="*/ 973 w 3969"/>
                <a:gd name="T3" fmla="*/ 28 h 5670"/>
                <a:gd name="T4" fmla="*/ 1 w 3969"/>
                <a:gd name="T5" fmla="*/ 1040 h 5670"/>
                <a:gd name="T6" fmla="*/ 0 w 3969"/>
                <a:gd name="T7" fmla="*/ 5481 h 5670"/>
                <a:gd name="T8" fmla="*/ 3024 w 3969"/>
                <a:gd name="T9" fmla="*/ 5670 h 5670"/>
                <a:gd name="T10" fmla="*/ 2457 w 3969"/>
                <a:gd name="T11" fmla="*/ 5481 h 5670"/>
                <a:gd name="T12" fmla="*/ 2646 w 3969"/>
                <a:gd name="T13" fmla="*/ 5197 h 5670"/>
                <a:gd name="T14" fmla="*/ 2741 w 3969"/>
                <a:gd name="T15" fmla="*/ 4630 h 5670"/>
                <a:gd name="T16" fmla="*/ 2457 w 3969"/>
                <a:gd name="T17" fmla="*/ 4536 h 5670"/>
                <a:gd name="T18" fmla="*/ 2646 w 3969"/>
                <a:gd name="T19" fmla="*/ 4252 h 5670"/>
                <a:gd name="T20" fmla="*/ 2741 w 3969"/>
                <a:gd name="T21" fmla="*/ 3685 h 5670"/>
                <a:gd name="T22" fmla="*/ 2644 w 3969"/>
                <a:gd name="T23" fmla="*/ 3591 h 5670"/>
                <a:gd name="T24" fmla="*/ 2081 w 3969"/>
                <a:gd name="T25" fmla="*/ 1888 h 5670"/>
                <a:gd name="T26" fmla="*/ 1515 w 3969"/>
                <a:gd name="T27" fmla="*/ 3591 h 5670"/>
                <a:gd name="T28" fmla="*/ 662 w 3969"/>
                <a:gd name="T29" fmla="*/ 3685 h 5670"/>
                <a:gd name="T30" fmla="*/ 473 w 3969"/>
                <a:gd name="T31" fmla="*/ 4063 h 5670"/>
                <a:gd name="T32" fmla="*/ 378 w 3969"/>
                <a:gd name="T33" fmla="*/ 4630 h 5670"/>
                <a:gd name="T34" fmla="*/ 662 w 3969"/>
                <a:gd name="T35" fmla="*/ 4725 h 5670"/>
                <a:gd name="T36" fmla="*/ 473 w 3969"/>
                <a:gd name="T37" fmla="*/ 5008 h 5670"/>
                <a:gd name="T38" fmla="*/ 378 w 3969"/>
                <a:gd name="T39" fmla="*/ 5481 h 5670"/>
                <a:gd name="T40" fmla="*/ 189 w 3969"/>
                <a:gd name="T41" fmla="*/ 1134 h 5670"/>
                <a:gd name="T42" fmla="*/ 1134 w 3969"/>
                <a:gd name="T43" fmla="*/ 945 h 5670"/>
                <a:gd name="T44" fmla="*/ 3780 w 3969"/>
                <a:gd name="T45" fmla="*/ 189 h 5670"/>
                <a:gd name="T46" fmla="*/ 3969 w 3969"/>
                <a:gd name="T47" fmla="*/ 2268 h 5670"/>
                <a:gd name="T48" fmla="*/ 3780 w 3969"/>
                <a:gd name="T49" fmla="*/ 0 h 5670"/>
                <a:gd name="T50" fmla="*/ 2552 w 3969"/>
                <a:gd name="T51" fmla="*/ 5008 h 5670"/>
                <a:gd name="T52" fmla="*/ 851 w 3969"/>
                <a:gd name="T53" fmla="*/ 4725 h 5670"/>
                <a:gd name="T54" fmla="*/ 1323 w 3969"/>
                <a:gd name="T55" fmla="*/ 2835 h 5670"/>
                <a:gd name="T56" fmla="*/ 2835 w 3969"/>
                <a:gd name="T57" fmla="*/ 2835 h 5670"/>
                <a:gd name="T58" fmla="*/ 1323 w 3969"/>
                <a:gd name="T59" fmla="*/ 2835 h 5670"/>
                <a:gd name="T60" fmla="*/ 2552 w 3969"/>
                <a:gd name="T61" fmla="*/ 3780 h 5670"/>
                <a:gd name="T62" fmla="*/ 851 w 3969"/>
                <a:gd name="T63" fmla="*/ 4063 h 5670"/>
                <a:gd name="T64" fmla="*/ 567 w 3969"/>
                <a:gd name="T65" fmla="*/ 4536 h 5670"/>
                <a:gd name="T66" fmla="*/ 2268 w 3969"/>
                <a:gd name="T67" fmla="*/ 4252 h 5670"/>
                <a:gd name="T68" fmla="*/ 756 w 3969"/>
                <a:gd name="T69" fmla="*/ 4536 h 5670"/>
                <a:gd name="T70" fmla="*/ 567 w 3969"/>
                <a:gd name="T71" fmla="*/ 5197 h 5670"/>
                <a:gd name="T72" fmla="*/ 2268 w 3969"/>
                <a:gd name="T73" fmla="*/ 5481 h 5670"/>
                <a:gd name="T74" fmla="*/ 567 w 3969"/>
                <a:gd name="T75" fmla="*/ 5197 h 5670"/>
                <a:gd name="T76" fmla="*/ 323 w 3969"/>
                <a:gd name="T77" fmla="*/ 945 h 5670"/>
                <a:gd name="T78" fmla="*/ 945 w 3969"/>
                <a:gd name="T79" fmla="*/ 945 h 5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69" h="5670">
                  <a:moveTo>
                    <a:pt x="3780" y="0"/>
                  </a:moveTo>
                  <a:cubicBezTo>
                    <a:pt x="1040" y="0"/>
                    <a:pt x="1040" y="0"/>
                    <a:pt x="1040" y="0"/>
                  </a:cubicBezTo>
                  <a:cubicBezTo>
                    <a:pt x="1040" y="1"/>
                    <a:pt x="1040" y="1"/>
                    <a:pt x="1040" y="1"/>
                  </a:cubicBezTo>
                  <a:cubicBezTo>
                    <a:pt x="1015" y="1"/>
                    <a:pt x="991" y="11"/>
                    <a:pt x="973" y="28"/>
                  </a:cubicBezTo>
                  <a:cubicBezTo>
                    <a:pt x="28" y="973"/>
                    <a:pt x="28" y="973"/>
                    <a:pt x="28" y="973"/>
                  </a:cubicBezTo>
                  <a:cubicBezTo>
                    <a:pt x="11" y="991"/>
                    <a:pt x="1" y="1015"/>
                    <a:pt x="1" y="1040"/>
                  </a:cubicBezTo>
                  <a:cubicBezTo>
                    <a:pt x="0" y="1040"/>
                    <a:pt x="0" y="1040"/>
                    <a:pt x="0" y="1040"/>
                  </a:cubicBezTo>
                  <a:cubicBezTo>
                    <a:pt x="0" y="5481"/>
                    <a:pt x="0" y="5481"/>
                    <a:pt x="0" y="5481"/>
                  </a:cubicBezTo>
                  <a:cubicBezTo>
                    <a:pt x="0" y="5585"/>
                    <a:pt x="85" y="5670"/>
                    <a:pt x="189" y="5670"/>
                  </a:cubicBezTo>
                  <a:cubicBezTo>
                    <a:pt x="3024" y="5670"/>
                    <a:pt x="3024" y="5670"/>
                    <a:pt x="3024" y="5670"/>
                  </a:cubicBezTo>
                  <a:cubicBezTo>
                    <a:pt x="3024" y="5481"/>
                    <a:pt x="3024" y="5481"/>
                    <a:pt x="3024" y="5481"/>
                  </a:cubicBezTo>
                  <a:cubicBezTo>
                    <a:pt x="2457" y="5481"/>
                    <a:pt x="2457" y="5481"/>
                    <a:pt x="2457" y="5481"/>
                  </a:cubicBezTo>
                  <a:cubicBezTo>
                    <a:pt x="2457" y="5197"/>
                    <a:pt x="2457" y="5197"/>
                    <a:pt x="2457" y="5197"/>
                  </a:cubicBezTo>
                  <a:cubicBezTo>
                    <a:pt x="2646" y="5197"/>
                    <a:pt x="2646" y="5197"/>
                    <a:pt x="2646" y="5197"/>
                  </a:cubicBezTo>
                  <a:cubicBezTo>
                    <a:pt x="2698" y="5197"/>
                    <a:pt x="2741" y="5155"/>
                    <a:pt x="2741" y="5103"/>
                  </a:cubicBezTo>
                  <a:cubicBezTo>
                    <a:pt x="2741" y="4630"/>
                    <a:pt x="2741" y="4630"/>
                    <a:pt x="2741" y="4630"/>
                  </a:cubicBezTo>
                  <a:cubicBezTo>
                    <a:pt x="2741" y="4578"/>
                    <a:pt x="2698" y="4536"/>
                    <a:pt x="2646" y="4536"/>
                  </a:cubicBezTo>
                  <a:cubicBezTo>
                    <a:pt x="2457" y="4536"/>
                    <a:pt x="2457" y="4536"/>
                    <a:pt x="2457" y="4536"/>
                  </a:cubicBezTo>
                  <a:cubicBezTo>
                    <a:pt x="2457" y="4252"/>
                    <a:pt x="2457" y="4252"/>
                    <a:pt x="2457" y="4252"/>
                  </a:cubicBezTo>
                  <a:cubicBezTo>
                    <a:pt x="2646" y="4252"/>
                    <a:pt x="2646" y="4252"/>
                    <a:pt x="2646" y="4252"/>
                  </a:cubicBezTo>
                  <a:cubicBezTo>
                    <a:pt x="2698" y="4252"/>
                    <a:pt x="2741" y="4210"/>
                    <a:pt x="2741" y="4158"/>
                  </a:cubicBezTo>
                  <a:cubicBezTo>
                    <a:pt x="2741" y="3685"/>
                    <a:pt x="2741" y="3685"/>
                    <a:pt x="2741" y="3685"/>
                  </a:cubicBezTo>
                  <a:cubicBezTo>
                    <a:pt x="2741" y="3633"/>
                    <a:pt x="2698" y="3591"/>
                    <a:pt x="2646" y="3591"/>
                  </a:cubicBezTo>
                  <a:cubicBezTo>
                    <a:pt x="2644" y="3591"/>
                    <a:pt x="2644" y="3591"/>
                    <a:pt x="2644" y="3591"/>
                  </a:cubicBezTo>
                  <a:cubicBezTo>
                    <a:pt x="2883" y="3413"/>
                    <a:pt x="3024" y="3133"/>
                    <a:pt x="3024" y="2835"/>
                  </a:cubicBezTo>
                  <a:cubicBezTo>
                    <a:pt x="3025" y="2313"/>
                    <a:pt x="2603" y="1889"/>
                    <a:pt x="2081" y="1888"/>
                  </a:cubicBezTo>
                  <a:cubicBezTo>
                    <a:pt x="1559" y="1887"/>
                    <a:pt x="1135" y="2309"/>
                    <a:pt x="1134" y="2831"/>
                  </a:cubicBezTo>
                  <a:cubicBezTo>
                    <a:pt x="1134" y="3130"/>
                    <a:pt x="1275" y="3412"/>
                    <a:pt x="1515" y="3591"/>
                  </a:cubicBezTo>
                  <a:cubicBezTo>
                    <a:pt x="756" y="3591"/>
                    <a:pt x="756" y="3591"/>
                    <a:pt x="756" y="3591"/>
                  </a:cubicBezTo>
                  <a:cubicBezTo>
                    <a:pt x="704" y="3591"/>
                    <a:pt x="662" y="3633"/>
                    <a:pt x="662" y="3685"/>
                  </a:cubicBezTo>
                  <a:cubicBezTo>
                    <a:pt x="662" y="4063"/>
                    <a:pt x="662" y="4063"/>
                    <a:pt x="662" y="4063"/>
                  </a:cubicBezTo>
                  <a:cubicBezTo>
                    <a:pt x="473" y="4063"/>
                    <a:pt x="473" y="4063"/>
                    <a:pt x="473" y="4063"/>
                  </a:cubicBezTo>
                  <a:cubicBezTo>
                    <a:pt x="421" y="4063"/>
                    <a:pt x="378" y="4106"/>
                    <a:pt x="378" y="4158"/>
                  </a:cubicBezTo>
                  <a:cubicBezTo>
                    <a:pt x="378" y="4630"/>
                    <a:pt x="378" y="4630"/>
                    <a:pt x="378" y="4630"/>
                  </a:cubicBezTo>
                  <a:cubicBezTo>
                    <a:pt x="378" y="4682"/>
                    <a:pt x="421" y="4725"/>
                    <a:pt x="473" y="4725"/>
                  </a:cubicBezTo>
                  <a:cubicBezTo>
                    <a:pt x="662" y="4725"/>
                    <a:pt x="662" y="4725"/>
                    <a:pt x="662" y="4725"/>
                  </a:cubicBezTo>
                  <a:cubicBezTo>
                    <a:pt x="662" y="5008"/>
                    <a:pt x="662" y="5008"/>
                    <a:pt x="662" y="5008"/>
                  </a:cubicBezTo>
                  <a:cubicBezTo>
                    <a:pt x="473" y="5008"/>
                    <a:pt x="473" y="5008"/>
                    <a:pt x="473" y="5008"/>
                  </a:cubicBezTo>
                  <a:cubicBezTo>
                    <a:pt x="421" y="5008"/>
                    <a:pt x="378" y="5051"/>
                    <a:pt x="378" y="5103"/>
                  </a:cubicBezTo>
                  <a:cubicBezTo>
                    <a:pt x="378" y="5481"/>
                    <a:pt x="378" y="5481"/>
                    <a:pt x="378" y="5481"/>
                  </a:cubicBezTo>
                  <a:cubicBezTo>
                    <a:pt x="189" y="5481"/>
                    <a:pt x="189" y="5481"/>
                    <a:pt x="189" y="5481"/>
                  </a:cubicBezTo>
                  <a:cubicBezTo>
                    <a:pt x="189" y="1134"/>
                    <a:pt x="189" y="1134"/>
                    <a:pt x="189" y="1134"/>
                  </a:cubicBezTo>
                  <a:cubicBezTo>
                    <a:pt x="945" y="1134"/>
                    <a:pt x="945" y="1134"/>
                    <a:pt x="945" y="1134"/>
                  </a:cubicBezTo>
                  <a:cubicBezTo>
                    <a:pt x="1050" y="1134"/>
                    <a:pt x="1134" y="1050"/>
                    <a:pt x="1134" y="945"/>
                  </a:cubicBezTo>
                  <a:cubicBezTo>
                    <a:pt x="1134" y="189"/>
                    <a:pt x="1134" y="189"/>
                    <a:pt x="1134" y="189"/>
                  </a:cubicBezTo>
                  <a:cubicBezTo>
                    <a:pt x="3780" y="189"/>
                    <a:pt x="3780" y="189"/>
                    <a:pt x="3780" y="189"/>
                  </a:cubicBezTo>
                  <a:cubicBezTo>
                    <a:pt x="3780" y="2268"/>
                    <a:pt x="3780" y="2268"/>
                    <a:pt x="3780" y="2268"/>
                  </a:cubicBezTo>
                  <a:cubicBezTo>
                    <a:pt x="3969" y="2268"/>
                    <a:pt x="3969" y="2268"/>
                    <a:pt x="3969" y="2268"/>
                  </a:cubicBezTo>
                  <a:cubicBezTo>
                    <a:pt x="3969" y="189"/>
                    <a:pt x="3969" y="189"/>
                    <a:pt x="3969" y="189"/>
                  </a:cubicBezTo>
                  <a:cubicBezTo>
                    <a:pt x="3969" y="85"/>
                    <a:pt x="3884" y="0"/>
                    <a:pt x="3780" y="0"/>
                  </a:cubicBezTo>
                  <a:close/>
                  <a:moveTo>
                    <a:pt x="2552" y="4725"/>
                  </a:moveTo>
                  <a:cubicBezTo>
                    <a:pt x="2552" y="5008"/>
                    <a:pt x="2552" y="5008"/>
                    <a:pt x="2552" y="5008"/>
                  </a:cubicBezTo>
                  <a:cubicBezTo>
                    <a:pt x="851" y="5008"/>
                    <a:pt x="851" y="5008"/>
                    <a:pt x="851" y="5008"/>
                  </a:cubicBezTo>
                  <a:cubicBezTo>
                    <a:pt x="851" y="4725"/>
                    <a:pt x="851" y="4725"/>
                    <a:pt x="851" y="4725"/>
                  </a:cubicBezTo>
                  <a:lnTo>
                    <a:pt x="2552" y="4725"/>
                  </a:lnTo>
                  <a:close/>
                  <a:moveTo>
                    <a:pt x="1323" y="2835"/>
                  </a:moveTo>
                  <a:cubicBezTo>
                    <a:pt x="1323" y="2418"/>
                    <a:pt x="1662" y="2079"/>
                    <a:pt x="2079" y="2079"/>
                  </a:cubicBezTo>
                  <a:cubicBezTo>
                    <a:pt x="2497" y="2079"/>
                    <a:pt x="2835" y="2418"/>
                    <a:pt x="2835" y="2835"/>
                  </a:cubicBezTo>
                  <a:cubicBezTo>
                    <a:pt x="2835" y="3252"/>
                    <a:pt x="2497" y="3591"/>
                    <a:pt x="2079" y="3591"/>
                  </a:cubicBezTo>
                  <a:cubicBezTo>
                    <a:pt x="1662" y="3590"/>
                    <a:pt x="1324" y="3252"/>
                    <a:pt x="1323" y="2835"/>
                  </a:cubicBezTo>
                  <a:close/>
                  <a:moveTo>
                    <a:pt x="851" y="3780"/>
                  </a:moveTo>
                  <a:cubicBezTo>
                    <a:pt x="2552" y="3780"/>
                    <a:pt x="2552" y="3780"/>
                    <a:pt x="2552" y="3780"/>
                  </a:cubicBezTo>
                  <a:cubicBezTo>
                    <a:pt x="2552" y="4063"/>
                    <a:pt x="2552" y="4063"/>
                    <a:pt x="2552" y="4063"/>
                  </a:cubicBezTo>
                  <a:cubicBezTo>
                    <a:pt x="851" y="4063"/>
                    <a:pt x="851" y="4063"/>
                    <a:pt x="851" y="4063"/>
                  </a:cubicBezTo>
                  <a:lnTo>
                    <a:pt x="851" y="3780"/>
                  </a:lnTo>
                  <a:close/>
                  <a:moveTo>
                    <a:pt x="567" y="4536"/>
                  </a:moveTo>
                  <a:cubicBezTo>
                    <a:pt x="567" y="4252"/>
                    <a:pt x="567" y="4252"/>
                    <a:pt x="567" y="4252"/>
                  </a:cubicBezTo>
                  <a:cubicBezTo>
                    <a:pt x="2268" y="4252"/>
                    <a:pt x="2268" y="4252"/>
                    <a:pt x="2268" y="4252"/>
                  </a:cubicBezTo>
                  <a:cubicBezTo>
                    <a:pt x="2268" y="4536"/>
                    <a:pt x="2268" y="4536"/>
                    <a:pt x="2268" y="4536"/>
                  </a:cubicBezTo>
                  <a:cubicBezTo>
                    <a:pt x="756" y="4536"/>
                    <a:pt x="756" y="4536"/>
                    <a:pt x="756" y="4536"/>
                  </a:cubicBezTo>
                  <a:lnTo>
                    <a:pt x="567" y="4536"/>
                  </a:lnTo>
                  <a:close/>
                  <a:moveTo>
                    <a:pt x="567" y="5197"/>
                  </a:moveTo>
                  <a:cubicBezTo>
                    <a:pt x="2268" y="5197"/>
                    <a:pt x="2268" y="5197"/>
                    <a:pt x="2268" y="5197"/>
                  </a:cubicBezTo>
                  <a:cubicBezTo>
                    <a:pt x="2268" y="5481"/>
                    <a:pt x="2268" y="5481"/>
                    <a:pt x="2268" y="5481"/>
                  </a:cubicBezTo>
                  <a:cubicBezTo>
                    <a:pt x="567" y="5481"/>
                    <a:pt x="567" y="5481"/>
                    <a:pt x="567" y="5481"/>
                  </a:cubicBezTo>
                  <a:lnTo>
                    <a:pt x="567" y="5197"/>
                  </a:lnTo>
                  <a:close/>
                  <a:moveTo>
                    <a:pt x="945" y="945"/>
                  </a:moveTo>
                  <a:cubicBezTo>
                    <a:pt x="323" y="945"/>
                    <a:pt x="323" y="945"/>
                    <a:pt x="323" y="945"/>
                  </a:cubicBezTo>
                  <a:cubicBezTo>
                    <a:pt x="945" y="323"/>
                    <a:pt x="945" y="323"/>
                    <a:pt x="945" y="323"/>
                  </a:cubicBezTo>
                  <a:lnTo>
                    <a:pt x="945" y="9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-50142775" y="1304925"/>
              <a:ext cx="2393950" cy="4254500"/>
            </a:xfrm>
            <a:custGeom>
              <a:avLst/>
              <a:gdLst>
                <a:gd name="T0" fmla="*/ 319 w 638"/>
                <a:gd name="T1" fmla="*/ 284 h 1134"/>
                <a:gd name="T2" fmla="*/ 603 w 638"/>
                <a:gd name="T3" fmla="*/ 284 h 1134"/>
                <a:gd name="T4" fmla="*/ 603 w 638"/>
                <a:gd name="T5" fmla="*/ 95 h 1134"/>
                <a:gd name="T6" fmla="*/ 414 w 638"/>
                <a:gd name="T7" fmla="*/ 95 h 1134"/>
                <a:gd name="T8" fmla="*/ 414 w 638"/>
                <a:gd name="T9" fmla="*/ 0 h 1134"/>
                <a:gd name="T10" fmla="*/ 225 w 638"/>
                <a:gd name="T11" fmla="*/ 0 h 1134"/>
                <a:gd name="T12" fmla="*/ 225 w 638"/>
                <a:gd name="T13" fmla="*/ 112 h 1134"/>
                <a:gd name="T14" fmla="*/ 52 w 638"/>
                <a:gd name="T15" fmla="*/ 473 h 1134"/>
                <a:gd name="T16" fmla="*/ 319 w 638"/>
                <a:gd name="T17" fmla="*/ 661 h 1134"/>
                <a:gd name="T18" fmla="*/ 414 w 638"/>
                <a:gd name="T19" fmla="*/ 756 h 1134"/>
                <a:gd name="T20" fmla="*/ 319 w 638"/>
                <a:gd name="T21" fmla="*/ 850 h 1134"/>
                <a:gd name="T22" fmla="*/ 36 w 638"/>
                <a:gd name="T23" fmla="*/ 850 h 1134"/>
                <a:gd name="T24" fmla="*/ 36 w 638"/>
                <a:gd name="T25" fmla="*/ 1039 h 1134"/>
                <a:gd name="T26" fmla="*/ 225 w 638"/>
                <a:gd name="T27" fmla="*/ 1039 h 1134"/>
                <a:gd name="T28" fmla="*/ 225 w 638"/>
                <a:gd name="T29" fmla="*/ 1134 h 1134"/>
                <a:gd name="T30" fmla="*/ 414 w 638"/>
                <a:gd name="T31" fmla="*/ 1134 h 1134"/>
                <a:gd name="T32" fmla="*/ 414 w 638"/>
                <a:gd name="T33" fmla="*/ 1022 h 1134"/>
                <a:gd name="T34" fmla="*/ 586 w 638"/>
                <a:gd name="T35" fmla="*/ 661 h 1134"/>
                <a:gd name="T36" fmla="*/ 319 w 638"/>
                <a:gd name="T37" fmla="*/ 473 h 1134"/>
                <a:gd name="T38" fmla="*/ 225 w 638"/>
                <a:gd name="T39" fmla="*/ 378 h 1134"/>
                <a:gd name="T40" fmla="*/ 319 w 638"/>
                <a:gd name="T41" fmla="*/ 28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8" h="1134">
                  <a:moveTo>
                    <a:pt x="319" y="284"/>
                  </a:moveTo>
                  <a:cubicBezTo>
                    <a:pt x="603" y="284"/>
                    <a:pt x="603" y="284"/>
                    <a:pt x="603" y="284"/>
                  </a:cubicBezTo>
                  <a:cubicBezTo>
                    <a:pt x="603" y="95"/>
                    <a:pt x="603" y="95"/>
                    <a:pt x="603" y="95"/>
                  </a:cubicBezTo>
                  <a:cubicBezTo>
                    <a:pt x="414" y="95"/>
                    <a:pt x="414" y="95"/>
                    <a:pt x="414" y="9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77" y="164"/>
                    <a:pt x="0" y="325"/>
                    <a:pt x="52" y="473"/>
                  </a:cubicBezTo>
                  <a:cubicBezTo>
                    <a:pt x="92" y="586"/>
                    <a:pt x="199" y="662"/>
                    <a:pt x="319" y="661"/>
                  </a:cubicBezTo>
                  <a:cubicBezTo>
                    <a:pt x="371" y="661"/>
                    <a:pt x="414" y="704"/>
                    <a:pt x="414" y="756"/>
                  </a:cubicBezTo>
                  <a:cubicBezTo>
                    <a:pt x="414" y="808"/>
                    <a:pt x="371" y="850"/>
                    <a:pt x="319" y="850"/>
                  </a:cubicBezTo>
                  <a:cubicBezTo>
                    <a:pt x="36" y="850"/>
                    <a:pt x="36" y="850"/>
                    <a:pt x="36" y="850"/>
                  </a:cubicBezTo>
                  <a:cubicBezTo>
                    <a:pt x="36" y="1039"/>
                    <a:pt x="36" y="1039"/>
                    <a:pt x="36" y="1039"/>
                  </a:cubicBezTo>
                  <a:cubicBezTo>
                    <a:pt x="225" y="1039"/>
                    <a:pt x="225" y="1039"/>
                    <a:pt x="225" y="1039"/>
                  </a:cubicBezTo>
                  <a:cubicBezTo>
                    <a:pt x="225" y="1134"/>
                    <a:pt x="225" y="1134"/>
                    <a:pt x="225" y="1134"/>
                  </a:cubicBezTo>
                  <a:cubicBezTo>
                    <a:pt x="414" y="1134"/>
                    <a:pt x="414" y="1134"/>
                    <a:pt x="414" y="1134"/>
                  </a:cubicBezTo>
                  <a:cubicBezTo>
                    <a:pt x="414" y="1022"/>
                    <a:pt x="414" y="1022"/>
                    <a:pt x="414" y="1022"/>
                  </a:cubicBezTo>
                  <a:cubicBezTo>
                    <a:pt x="561" y="970"/>
                    <a:pt x="638" y="809"/>
                    <a:pt x="586" y="661"/>
                  </a:cubicBezTo>
                  <a:cubicBezTo>
                    <a:pt x="546" y="548"/>
                    <a:pt x="439" y="472"/>
                    <a:pt x="319" y="473"/>
                  </a:cubicBezTo>
                  <a:cubicBezTo>
                    <a:pt x="267" y="473"/>
                    <a:pt x="225" y="430"/>
                    <a:pt x="225" y="378"/>
                  </a:cubicBezTo>
                  <a:cubicBezTo>
                    <a:pt x="225" y="326"/>
                    <a:pt x="267" y="284"/>
                    <a:pt x="3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1" name="Freeform 46"/>
            <p:cNvSpPr>
              <a:spLocks noEditPoints="1"/>
            </p:cNvSpPr>
            <p:nvPr/>
          </p:nvSpPr>
          <p:spPr bwMode="auto">
            <a:xfrm>
              <a:off x="-41144825" y="-7202488"/>
              <a:ext cx="4964113" cy="8507413"/>
            </a:xfrm>
            <a:custGeom>
              <a:avLst/>
              <a:gdLst>
                <a:gd name="T0" fmla="*/ 1134 w 1323"/>
                <a:gd name="T1" fmla="*/ 473 h 2268"/>
                <a:gd name="T2" fmla="*/ 945 w 1323"/>
                <a:gd name="T3" fmla="*/ 473 h 2268"/>
                <a:gd name="T4" fmla="*/ 850 w 1323"/>
                <a:gd name="T5" fmla="*/ 378 h 2268"/>
                <a:gd name="T6" fmla="*/ 756 w 1323"/>
                <a:gd name="T7" fmla="*/ 378 h 2268"/>
                <a:gd name="T8" fmla="*/ 756 w 1323"/>
                <a:gd name="T9" fmla="*/ 95 h 2268"/>
                <a:gd name="T10" fmla="*/ 661 w 1323"/>
                <a:gd name="T11" fmla="*/ 0 h 2268"/>
                <a:gd name="T12" fmla="*/ 283 w 1323"/>
                <a:gd name="T13" fmla="*/ 0 h 2268"/>
                <a:gd name="T14" fmla="*/ 189 w 1323"/>
                <a:gd name="T15" fmla="*/ 95 h 2268"/>
                <a:gd name="T16" fmla="*/ 189 w 1323"/>
                <a:gd name="T17" fmla="*/ 378 h 2268"/>
                <a:gd name="T18" fmla="*/ 94 w 1323"/>
                <a:gd name="T19" fmla="*/ 378 h 2268"/>
                <a:gd name="T20" fmla="*/ 0 w 1323"/>
                <a:gd name="T21" fmla="*/ 473 h 2268"/>
                <a:gd name="T22" fmla="*/ 0 w 1323"/>
                <a:gd name="T23" fmla="*/ 2268 h 2268"/>
                <a:gd name="T24" fmla="*/ 189 w 1323"/>
                <a:gd name="T25" fmla="*/ 2268 h 2268"/>
                <a:gd name="T26" fmla="*/ 189 w 1323"/>
                <a:gd name="T27" fmla="*/ 567 h 2268"/>
                <a:gd name="T28" fmla="*/ 756 w 1323"/>
                <a:gd name="T29" fmla="*/ 567 h 2268"/>
                <a:gd name="T30" fmla="*/ 756 w 1323"/>
                <a:gd name="T31" fmla="*/ 2268 h 2268"/>
                <a:gd name="T32" fmla="*/ 945 w 1323"/>
                <a:gd name="T33" fmla="*/ 2268 h 2268"/>
                <a:gd name="T34" fmla="*/ 945 w 1323"/>
                <a:gd name="T35" fmla="*/ 662 h 2268"/>
                <a:gd name="T36" fmla="*/ 1134 w 1323"/>
                <a:gd name="T37" fmla="*/ 662 h 2268"/>
                <a:gd name="T38" fmla="*/ 1134 w 1323"/>
                <a:gd name="T39" fmla="*/ 1890 h 2268"/>
                <a:gd name="T40" fmla="*/ 1323 w 1323"/>
                <a:gd name="T41" fmla="*/ 1890 h 2268"/>
                <a:gd name="T42" fmla="*/ 1323 w 1323"/>
                <a:gd name="T43" fmla="*/ 662 h 2268"/>
                <a:gd name="T44" fmla="*/ 1134 w 1323"/>
                <a:gd name="T45" fmla="*/ 473 h 2268"/>
                <a:gd name="T46" fmla="*/ 567 w 1323"/>
                <a:gd name="T47" fmla="*/ 378 h 2268"/>
                <a:gd name="T48" fmla="*/ 378 w 1323"/>
                <a:gd name="T49" fmla="*/ 378 h 2268"/>
                <a:gd name="T50" fmla="*/ 378 w 1323"/>
                <a:gd name="T51" fmla="*/ 189 h 2268"/>
                <a:gd name="T52" fmla="*/ 567 w 1323"/>
                <a:gd name="T53" fmla="*/ 189 h 2268"/>
                <a:gd name="T54" fmla="*/ 567 w 1323"/>
                <a:gd name="T55" fmla="*/ 378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3" h="2268">
                  <a:moveTo>
                    <a:pt x="1134" y="473"/>
                  </a:moveTo>
                  <a:cubicBezTo>
                    <a:pt x="945" y="473"/>
                    <a:pt x="945" y="473"/>
                    <a:pt x="945" y="473"/>
                  </a:cubicBezTo>
                  <a:cubicBezTo>
                    <a:pt x="945" y="421"/>
                    <a:pt x="902" y="378"/>
                    <a:pt x="850" y="378"/>
                  </a:cubicBezTo>
                  <a:cubicBezTo>
                    <a:pt x="756" y="378"/>
                    <a:pt x="756" y="378"/>
                    <a:pt x="756" y="378"/>
                  </a:cubicBezTo>
                  <a:cubicBezTo>
                    <a:pt x="756" y="95"/>
                    <a:pt x="756" y="95"/>
                    <a:pt x="756" y="95"/>
                  </a:cubicBezTo>
                  <a:cubicBezTo>
                    <a:pt x="756" y="43"/>
                    <a:pt x="713" y="0"/>
                    <a:pt x="661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1" y="0"/>
                    <a:pt x="189" y="43"/>
                    <a:pt x="189" y="95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94" y="378"/>
                    <a:pt x="94" y="378"/>
                    <a:pt x="94" y="378"/>
                  </a:cubicBezTo>
                  <a:cubicBezTo>
                    <a:pt x="42" y="378"/>
                    <a:pt x="0" y="421"/>
                    <a:pt x="0" y="473"/>
                  </a:cubicBezTo>
                  <a:cubicBezTo>
                    <a:pt x="0" y="2268"/>
                    <a:pt x="0" y="2268"/>
                    <a:pt x="0" y="2268"/>
                  </a:cubicBezTo>
                  <a:cubicBezTo>
                    <a:pt x="189" y="2268"/>
                    <a:pt x="189" y="2268"/>
                    <a:pt x="189" y="2268"/>
                  </a:cubicBezTo>
                  <a:cubicBezTo>
                    <a:pt x="189" y="567"/>
                    <a:pt x="189" y="567"/>
                    <a:pt x="189" y="567"/>
                  </a:cubicBezTo>
                  <a:cubicBezTo>
                    <a:pt x="756" y="567"/>
                    <a:pt x="756" y="567"/>
                    <a:pt x="756" y="567"/>
                  </a:cubicBezTo>
                  <a:cubicBezTo>
                    <a:pt x="756" y="2268"/>
                    <a:pt x="756" y="2268"/>
                    <a:pt x="756" y="2268"/>
                  </a:cubicBezTo>
                  <a:cubicBezTo>
                    <a:pt x="945" y="2268"/>
                    <a:pt x="945" y="2268"/>
                    <a:pt x="945" y="2268"/>
                  </a:cubicBezTo>
                  <a:cubicBezTo>
                    <a:pt x="945" y="662"/>
                    <a:pt x="945" y="662"/>
                    <a:pt x="945" y="662"/>
                  </a:cubicBezTo>
                  <a:cubicBezTo>
                    <a:pt x="1134" y="662"/>
                    <a:pt x="1134" y="662"/>
                    <a:pt x="1134" y="662"/>
                  </a:cubicBezTo>
                  <a:cubicBezTo>
                    <a:pt x="1134" y="1890"/>
                    <a:pt x="1134" y="1890"/>
                    <a:pt x="1134" y="1890"/>
                  </a:cubicBezTo>
                  <a:cubicBezTo>
                    <a:pt x="1323" y="1890"/>
                    <a:pt x="1323" y="1890"/>
                    <a:pt x="1323" y="1890"/>
                  </a:cubicBezTo>
                  <a:cubicBezTo>
                    <a:pt x="1323" y="662"/>
                    <a:pt x="1323" y="662"/>
                    <a:pt x="1323" y="662"/>
                  </a:cubicBezTo>
                  <a:cubicBezTo>
                    <a:pt x="1323" y="557"/>
                    <a:pt x="1238" y="473"/>
                    <a:pt x="1134" y="473"/>
                  </a:cubicBezTo>
                  <a:close/>
                  <a:moveTo>
                    <a:pt x="567" y="378"/>
                  </a:moveTo>
                  <a:cubicBezTo>
                    <a:pt x="378" y="378"/>
                    <a:pt x="378" y="378"/>
                    <a:pt x="378" y="378"/>
                  </a:cubicBezTo>
                  <a:cubicBezTo>
                    <a:pt x="378" y="189"/>
                    <a:pt x="378" y="189"/>
                    <a:pt x="378" y="189"/>
                  </a:cubicBezTo>
                  <a:cubicBezTo>
                    <a:pt x="567" y="189"/>
                    <a:pt x="567" y="189"/>
                    <a:pt x="567" y="189"/>
                  </a:cubicBezTo>
                  <a:lnTo>
                    <a:pt x="567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2" name="Rectangle 47"/>
            <p:cNvSpPr>
              <a:spLocks noChangeArrowheads="1"/>
            </p:cNvSpPr>
            <p:nvPr/>
          </p:nvSpPr>
          <p:spPr bwMode="auto">
            <a:xfrm>
              <a:off x="-51425475" y="-4367213"/>
              <a:ext cx="6026150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3" name="Rectangle 48"/>
            <p:cNvSpPr>
              <a:spLocks noChangeArrowheads="1"/>
            </p:cNvSpPr>
            <p:nvPr/>
          </p:nvSpPr>
          <p:spPr bwMode="auto">
            <a:xfrm>
              <a:off x="-55327550" y="-2239963"/>
              <a:ext cx="12055475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4" name="Rectangle 49"/>
            <p:cNvSpPr>
              <a:spLocks noChangeArrowheads="1"/>
            </p:cNvSpPr>
            <p:nvPr/>
          </p:nvSpPr>
          <p:spPr bwMode="auto">
            <a:xfrm>
              <a:off x="-55327550" y="-822325"/>
              <a:ext cx="4254500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5" name="Rectangle 50"/>
            <p:cNvSpPr>
              <a:spLocks noChangeArrowheads="1"/>
            </p:cNvSpPr>
            <p:nvPr/>
          </p:nvSpPr>
          <p:spPr bwMode="auto">
            <a:xfrm>
              <a:off x="-46461363" y="-822325"/>
              <a:ext cx="3189288" cy="70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103471" y="2987883"/>
            <a:ext cx="550064" cy="550064"/>
            <a:chOff x="9224963" y="561975"/>
            <a:chExt cx="1173162" cy="1173163"/>
          </a:xfrm>
          <a:solidFill>
            <a:schemeClr val="bg1"/>
          </a:solidFill>
        </p:grpSpPr>
        <p:sp>
          <p:nvSpPr>
            <p:cNvPr id="117" name="Freeform 71"/>
            <p:cNvSpPr>
              <a:spLocks noEditPoints="1"/>
            </p:cNvSpPr>
            <p:nvPr/>
          </p:nvSpPr>
          <p:spPr bwMode="auto">
            <a:xfrm>
              <a:off x="9224963" y="561975"/>
              <a:ext cx="958850" cy="1173163"/>
            </a:xfrm>
            <a:custGeom>
              <a:avLst/>
              <a:gdLst>
                <a:gd name="T0" fmla="*/ 1472 w 1568"/>
                <a:gd name="T1" fmla="*/ 1196 h 1920"/>
                <a:gd name="T2" fmla="*/ 1536 w 1568"/>
                <a:gd name="T3" fmla="*/ 1120 h 1920"/>
                <a:gd name="T4" fmla="*/ 1440 w 1568"/>
                <a:gd name="T5" fmla="*/ 800 h 1920"/>
                <a:gd name="T6" fmla="*/ 1184 w 1568"/>
                <a:gd name="T7" fmla="*/ 576 h 1920"/>
                <a:gd name="T8" fmla="*/ 608 w 1568"/>
                <a:gd name="T9" fmla="*/ 0 h 1920"/>
                <a:gd name="T10" fmla="*/ 32 w 1568"/>
                <a:gd name="T11" fmla="*/ 576 h 1920"/>
                <a:gd name="T12" fmla="*/ 0 w 1568"/>
                <a:gd name="T13" fmla="*/ 992 h 1920"/>
                <a:gd name="T14" fmla="*/ 0 w 1568"/>
                <a:gd name="T15" fmla="*/ 1472 h 1920"/>
                <a:gd name="T16" fmla="*/ 687 w 1568"/>
                <a:gd name="T17" fmla="*/ 1728 h 1920"/>
                <a:gd name="T18" fmla="*/ 975 w 1568"/>
                <a:gd name="T19" fmla="*/ 1916 h 1920"/>
                <a:gd name="T20" fmla="*/ 1344 w 1568"/>
                <a:gd name="T21" fmla="*/ 1696 h 1920"/>
                <a:gd name="T22" fmla="*/ 1568 w 1568"/>
                <a:gd name="T23" fmla="*/ 1728 h 1920"/>
                <a:gd name="T24" fmla="*/ 1504 w 1568"/>
                <a:gd name="T25" fmla="*/ 1650 h 1920"/>
                <a:gd name="T26" fmla="*/ 1281 w 1568"/>
                <a:gd name="T27" fmla="*/ 1427 h 1920"/>
                <a:gd name="T28" fmla="*/ 1408 w 1568"/>
                <a:gd name="T29" fmla="*/ 1196 h 1920"/>
                <a:gd name="T30" fmla="*/ 930 w 1568"/>
                <a:gd name="T31" fmla="*/ 1139 h 1920"/>
                <a:gd name="T32" fmla="*/ 960 w 1568"/>
                <a:gd name="T33" fmla="*/ 1691 h 1920"/>
                <a:gd name="T34" fmla="*/ 1280 w 1568"/>
                <a:gd name="T35" fmla="*/ 992 h 1920"/>
                <a:gd name="T36" fmla="*/ 1278 w 1568"/>
                <a:gd name="T37" fmla="*/ 1184 h 1920"/>
                <a:gd name="T38" fmla="*/ 192 w 1568"/>
                <a:gd name="T39" fmla="*/ 480 h 1920"/>
                <a:gd name="T40" fmla="*/ 1024 w 1568"/>
                <a:gd name="T41" fmla="*/ 576 h 1920"/>
                <a:gd name="T42" fmla="*/ 608 w 1568"/>
                <a:gd name="T43" fmla="*/ 160 h 1920"/>
                <a:gd name="T44" fmla="*/ 192 w 1568"/>
                <a:gd name="T45" fmla="*/ 576 h 1920"/>
                <a:gd name="T46" fmla="*/ 352 w 1568"/>
                <a:gd name="T47" fmla="*/ 576 h 1920"/>
                <a:gd name="T48" fmla="*/ 864 w 1568"/>
                <a:gd name="T49" fmla="*/ 480 h 1920"/>
                <a:gd name="T50" fmla="*/ 256 w 1568"/>
                <a:gd name="T51" fmla="*/ 1184 h 1920"/>
                <a:gd name="T52" fmla="*/ 64 w 1568"/>
                <a:gd name="T53" fmla="*/ 1184 h 1920"/>
                <a:gd name="T54" fmla="*/ 64 w 1568"/>
                <a:gd name="T55" fmla="*/ 1024 h 1920"/>
                <a:gd name="T56" fmla="*/ 64 w 1568"/>
                <a:gd name="T57" fmla="*/ 1344 h 1920"/>
                <a:gd name="T58" fmla="*/ 64 w 1568"/>
                <a:gd name="T59" fmla="*/ 1440 h 1920"/>
                <a:gd name="T60" fmla="*/ 64 w 1568"/>
                <a:gd name="T61" fmla="*/ 960 h 1920"/>
                <a:gd name="T62" fmla="*/ 256 w 1568"/>
                <a:gd name="T63" fmla="*/ 960 h 1920"/>
                <a:gd name="T64" fmla="*/ 64 w 1568"/>
                <a:gd name="T65" fmla="*/ 1504 h 1920"/>
                <a:gd name="T66" fmla="*/ 320 w 1568"/>
                <a:gd name="T67" fmla="*/ 1312 h 1920"/>
                <a:gd name="T68" fmla="*/ 320 w 1568"/>
                <a:gd name="T69" fmla="*/ 832 h 1920"/>
                <a:gd name="T70" fmla="*/ 64 w 1568"/>
                <a:gd name="T71" fmla="*/ 640 h 1920"/>
                <a:gd name="T72" fmla="*/ 480 w 1568"/>
                <a:gd name="T73" fmla="*/ 800 h 1920"/>
                <a:gd name="T74" fmla="*/ 628 w 1568"/>
                <a:gd name="T75" fmla="*/ 1664 h 1920"/>
                <a:gd name="T76" fmla="*/ 512 w 1568"/>
                <a:gd name="T77" fmla="*/ 1196 h 1920"/>
                <a:gd name="T78" fmla="*/ 1408 w 1568"/>
                <a:gd name="T79" fmla="*/ 1120 h 1920"/>
                <a:gd name="T80" fmla="*/ 1312 w 1568"/>
                <a:gd name="T81" fmla="*/ 928 h 1920"/>
                <a:gd name="T82" fmla="*/ 576 w 1568"/>
                <a:gd name="T83" fmla="*/ 1135 h 1920"/>
                <a:gd name="T84" fmla="*/ 975 w 1568"/>
                <a:gd name="T85" fmla="*/ 1756 h 1920"/>
                <a:gd name="T86" fmla="*/ 960 w 1568"/>
                <a:gd name="T87" fmla="*/ 1851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8" h="1920">
                  <a:moveTo>
                    <a:pt x="1504" y="1650"/>
                  </a:moveTo>
                  <a:cubicBezTo>
                    <a:pt x="1383" y="1530"/>
                    <a:pt x="1383" y="1530"/>
                    <a:pt x="1383" y="1530"/>
                  </a:cubicBezTo>
                  <a:cubicBezTo>
                    <a:pt x="1441" y="1425"/>
                    <a:pt x="1472" y="1312"/>
                    <a:pt x="1472" y="1196"/>
                  </a:cubicBezTo>
                  <a:cubicBezTo>
                    <a:pt x="1472" y="1184"/>
                    <a:pt x="1472" y="1184"/>
                    <a:pt x="1472" y="1184"/>
                  </a:cubicBezTo>
                  <a:cubicBezTo>
                    <a:pt x="1536" y="1184"/>
                    <a:pt x="1536" y="1184"/>
                    <a:pt x="1536" y="1184"/>
                  </a:cubicBezTo>
                  <a:cubicBezTo>
                    <a:pt x="1536" y="1120"/>
                    <a:pt x="1536" y="1120"/>
                    <a:pt x="1536" y="1120"/>
                  </a:cubicBezTo>
                  <a:cubicBezTo>
                    <a:pt x="1472" y="1120"/>
                    <a:pt x="1472" y="1120"/>
                    <a:pt x="1472" y="1120"/>
                  </a:cubicBezTo>
                  <a:cubicBezTo>
                    <a:pt x="1472" y="832"/>
                    <a:pt x="1472" y="832"/>
                    <a:pt x="1472" y="832"/>
                  </a:cubicBezTo>
                  <a:cubicBezTo>
                    <a:pt x="1472" y="814"/>
                    <a:pt x="1458" y="800"/>
                    <a:pt x="1440" y="800"/>
                  </a:cubicBezTo>
                  <a:cubicBezTo>
                    <a:pt x="1216" y="800"/>
                    <a:pt x="1216" y="800"/>
                    <a:pt x="1216" y="800"/>
                  </a:cubicBezTo>
                  <a:cubicBezTo>
                    <a:pt x="1216" y="608"/>
                    <a:pt x="1216" y="608"/>
                    <a:pt x="1216" y="608"/>
                  </a:cubicBezTo>
                  <a:cubicBezTo>
                    <a:pt x="1216" y="590"/>
                    <a:pt x="1202" y="576"/>
                    <a:pt x="1184" y="576"/>
                  </a:cubicBezTo>
                  <a:cubicBezTo>
                    <a:pt x="1088" y="576"/>
                    <a:pt x="1088" y="576"/>
                    <a:pt x="1088" y="576"/>
                  </a:cubicBezTo>
                  <a:cubicBezTo>
                    <a:pt x="1088" y="480"/>
                    <a:pt x="1088" y="480"/>
                    <a:pt x="1088" y="480"/>
                  </a:cubicBezTo>
                  <a:cubicBezTo>
                    <a:pt x="1088" y="215"/>
                    <a:pt x="873" y="0"/>
                    <a:pt x="608" y="0"/>
                  </a:cubicBezTo>
                  <a:cubicBezTo>
                    <a:pt x="343" y="0"/>
                    <a:pt x="128" y="215"/>
                    <a:pt x="128" y="480"/>
                  </a:cubicBezTo>
                  <a:cubicBezTo>
                    <a:pt x="128" y="576"/>
                    <a:pt x="128" y="576"/>
                    <a:pt x="128" y="576"/>
                  </a:cubicBezTo>
                  <a:cubicBezTo>
                    <a:pt x="32" y="576"/>
                    <a:pt x="32" y="576"/>
                    <a:pt x="32" y="576"/>
                  </a:cubicBezTo>
                  <a:cubicBezTo>
                    <a:pt x="14" y="576"/>
                    <a:pt x="0" y="590"/>
                    <a:pt x="0" y="608"/>
                  </a:cubicBezTo>
                  <a:cubicBezTo>
                    <a:pt x="0" y="832"/>
                    <a:pt x="0" y="832"/>
                    <a:pt x="0" y="832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0" y="1152"/>
                    <a:pt x="0" y="1152"/>
                    <a:pt x="0" y="1152"/>
                  </a:cubicBezTo>
                  <a:cubicBezTo>
                    <a:pt x="0" y="1312"/>
                    <a:pt x="0" y="1312"/>
                    <a:pt x="0" y="1312"/>
                  </a:cubicBezTo>
                  <a:cubicBezTo>
                    <a:pt x="0" y="1472"/>
                    <a:pt x="0" y="1472"/>
                    <a:pt x="0" y="1472"/>
                  </a:cubicBezTo>
                  <a:cubicBezTo>
                    <a:pt x="0" y="1568"/>
                    <a:pt x="0" y="1568"/>
                    <a:pt x="0" y="1568"/>
                  </a:cubicBezTo>
                  <a:cubicBezTo>
                    <a:pt x="0" y="1656"/>
                    <a:pt x="72" y="1728"/>
                    <a:pt x="160" y="1728"/>
                  </a:cubicBezTo>
                  <a:cubicBezTo>
                    <a:pt x="687" y="1728"/>
                    <a:pt x="687" y="1728"/>
                    <a:pt x="687" y="1728"/>
                  </a:cubicBezTo>
                  <a:cubicBezTo>
                    <a:pt x="759" y="1799"/>
                    <a:pt x="845" y="1863"/>
                    <a:pt x="945" y="1916"/>
                  </a:cubicBezTo>
                  <a:cubicBezTo>
                    <a:pt x="950" y="1918"/>
                    <a:pt x="955" y="1920"/>
                    <a:pt x="960" y="1920"/>
                  </a:cubicBezTo>
                  <a:cubicBezTo>
                    <a:pt x="965" y="1920"/>
                    <a:pt x="970" y="1918"/>
                    <a:pt x="975" y="1916"/>
                  </a:cubicBezTo>
                  <a:cubicBezTo>
                    <a:pt x="1137" y="1830"/>
                    <a:pt x="1264" y="1716"/>
                    <a:pt x="1349" y="1586"/>
                  </a:cubicBezTo>
                  <a:cubicBezTo>
                    <a:pt x="1459" y="1696"/>
                    <a:pt x="1459" y="1696"/>
                    <a:pt x="1459" y="1696"/>
                  </a:cubicBezTo>
                  <a:cubicBezTo>
                    <a:pt x="1344" y="1696"/>
                    <a:pt x="1344" y="1696"/>
                    <a:pt x="1344" y="1696"/>
                  </a:cubicBezTo>
                  <a:cubicBezTo>
                    <a:pt x="1344" y="1760"/>
                    <a:pt x="1344" y="1760"/>
                    <a:pt x="1344" y="1760"/>
                  </a:cubicBezTo>
                  <a:cubicBezTo>
                    <a:pt x="1536" y="1760"/>
                    <a:pt x="1536" y="1760"/>
                    <a:pt x="1536" y="1760"/>
                  </a:cubicBezTo>
                  <a:cubicBezTo>
                    <a:pt x="1554" y="1760"/>
                    <a:pt x="1568" y="1745"/>
                    <a:pt x="1568" y="1728"/>
                  </a:cubicBezTo>
                  <a:cubicBezTo>
                    <a:pt x="1568" y="1536"/>
                    <a:pt x="1568" y="1536"/>
                    <a:pt x="1568" y="1536"/>
                  </a:cubicBezTo>
                  <a:cubicBezTo>
                    <a:pt x="1504" y="1536"/>
                    <a:pt x="1504" y="1536"/>
                    <a:pt x="1504" y="1536"/>
                  </a:cubicBezTo>
                  <a:lnTo>
                    <a:pt x="1504" y="1650"/>
                  </a:lnTo>
                  <a:close/>
                  <a:moveTo>
                    <a:pt x="1408" y="1196"/>
                  </a:moveTo>
                  <a:cubicBezTo>
                    <a:pt x="1408" y="1295"/>
                    <a:pt x="1383" y="1392"/>
                    <a:pt x="1336" y="1483"/>
                  </a:cubicBezTo>
                  <a:cubicBezTo>
                    <a:pt x="1281" y="1427"/>
                    <a:pt x="1281" y="1427"/>
                    <a:pt x="1281" y="1427"/>
                  </a:cubicBezTo>
                  <a:cubicBezTo>
                    <a:pt x="1315" y="1351"/>
                    <a:pt x="1336" y="1269"/>
                    <a:pt x="1342" y="1184"/>
                  </a:cubicBezTo>
                  <a:cubicBezTo>
                    <a:pt x="1408" y="1184"/>
                    <a:pt x="1408" y="1184"/>
                    <a:pt x="1408" y="1184"/>
                  </a:cubicBezTo>
                  <a:lnTo>
                    <a:pt x="1408" y="1196"/>
                  </a:lnTo>
                  <a:close/>
                  <a:moveTo>
                    <a:pt x="1280" y="1120"/>
                  </a:moveTo>
                  <a:cubicBezTo>
                    <a:pt x="960" y="1120"/>
                    <a:pt x="960" y="1120"/>
                    <a:pt x="960" y="1120"/>
                  </a:cubicBezTo>
                  <a:cubicBezTo>
                    <a:pt x="947" y="1120"/>
                    <a:pt x="935" y="1127"/>
                    <a:pt x="930" y="1139"/>
                  </a:cubicBezTo>
                  <a:cubicBezTo>
                    <a:pt x="925" y="1151"/>
                    <a:pt x="928" y="1165"/>
                    <a:pt x="937" y="1174"/>
                  </a:cubicBezTo>
                  <a:cubicBezTo>
                    <a:pt x="1203" y="1440"/>
                    <a:pt x="1203" y="1440"/>
                    <a:pt x="1203" y="1440"/>
                  </a:cubicBezTo>
                  <a:cubicBezTo>
                    <a:pt x="1147" y="1543"/>
                    <a:pt x="1064" y="1630"/>
                    <a:pt x="960" y="1691"/>
                  </a:cubicBezTo>
                  <a:cubicBezTo>
                    <a:pt x="762" y="1576"/>
                    <a:pt x="640" y="1364"/>
                    <a:pt x="640" y="1135"/>
                  </a:cubicBezTo>
                  <a:cubicBezTo>
                    <a:pt x="640" y="992"/>
                    <a:pt x="640" y="992"/>
                    <a:pt x="640" y="992"/>
                  </a:cubicBezTo>
                  <a:cubicBezTo>
                    <a:pt x="1280" y="992"/>
                    <a:pt x="1280" y="992"/>
                    <a:pt x="1280" y="992"/>
                  </a:cubicBezTo>
                  <a:lnTo>
                    <a:pt x="1280" y="1120"/>
                  </a:lnTo>
                  <a:close/>
                  <a:moveTo>
                    <a:pt x="1037" y="1184"/>
                  </a:moveTo>
                  <a:cubicBezTo>
                    <a:pt x="1278" y="1184"/>
                    <a:pt x="1278" y="1184"/>
                    <a:pt x="1278" y="1184"/>
                  </a:cubicBezTo>
                  <a:cubicBezTo>
                    <a:pt x="1273" y="1251"/>
                    <a:pt x="1257" y="1317"/>
                    <a:pt x="1232" y="1378"/>
                  </a:cubicBezTo>
                  <a:lnTo>
                    <a:pt x="1037" y="1184"/>
                  </a:lnTo>
                  <a:close/>
                  <a:moveTo>
                    <a:pt x="192" y="480"/>
                  </a:moveTo>
                  <a:cubicBezTo>
                    <a:pt x="192" y="250"/>
                    <a:pt x="379" y="64"/>
                    <a:pt x="608" y="64"/>
                  </a:cubicBezTo>
                  <a:cubicBezTo>
                    <a:pt x="837" y="64"/>
                    <a:pt x="1024" y="250"/>
                    <a:pt x="1024" y="480"/>
                  </a:cubicBezTo>
                  <a:cubicBezTo>
                    <a:pt x="1024" y="576"/>
                    <a:pt x="1024" y="576"/>
                    <a:pt x="1024" y="576"/>
                  </a:cubicBezTo>
                  <a:cubicBezTo>
                    <a:pt x="928" y="576"/>
                    <a:pt x="928" y="576"/>
                    <a:pt x="928" y="576"/>
                  </a:cubicBezTo>
                  <a:cubicBezTo>
                    <a:pt x="928" y="480"/>
                    <a:pt x="928" y="480"/>
                    <a:pt x="928" y="480"/>
                  </a:cubicBezTo>
                  <a:cubicBezTo>
                    <a:pt x="928" y="303"/>
                    <a:pt x="784" y="160"/>
                    <a:pt x="608" y="160"/>
                  </a:cubicBezTo>
                  <a:cubicBezTo>
                    <a:pt x="432" y="160"/>
                    <a:pt x="288" y="303"/>
                    <a:pt x="288" y="480"/>
                  </a:cubicBezTo>
                  <a:cubicBezTo>
                    <a:pt x="288" y="576"/>
                    <a:pt x="288" y="576"/>
                    <a:pt x="288" y="576"/>
                  </a:cubicBezTo>
                  <a:cubicBezTo>
                    <a:pt x="192" y="576"/>
                    <a:pt x="192" y="576"/>
                    <a:pt x="192" y="576"/>
                  </a:cubicBezTo>
                  <a:lnTo>
                    <a:pt x="192" y="480"/>
                  </a:lnTo>
                  <a:close/>
                  <a:moveTo>
                    <a:pt x="864" y="576"/>
                  </a:moveTo>
                  <a:cubicBezTo>
                    <a:pt x="352" y="576"/>
                    <a:pt x="352" y="576"/>
                    <a:pt x="352" y="576"/>
                  </a:cubicBezTo>
                  <a:cubicBezTo>
                    <a:pt x="352" y="480"/>
                    <a:pt x="352" y="480"/>
                    <a:pt x="352" y="480"/>
                  </a:cubicBezTo>
                  <a:cubicBezTo>
                    <a:pt x="352" y="338"/>
                    <a:pt x="467" y="224"/>
                    <a:pt x="608" y="224"/>
                  </a:cubicBezTo>
                  <a:cubicBezTo>
                    <a:pt x="749" y="224"/>
                    <a:pt x="864" y="338"/>
                    <a:pt x="864" y="480"/>
                  </a:cubicBezTo>
                  <a:lnTo>
                    <a:pt x="864" y="576"/>
                  </a:lnTo>
                  <a:close/>
                  <a:moveTo>
                    <a:pt x="64" y="1184"/>
                  </a:moveTo>
                  <a:cubicBezTo>
                    <a:pt x="256" y="1184"/>
                    <a:pt x="256" y="1184"/>
                    <a:pt x="256" y="1184"/>
                  </a:cubicBezTo>
                  <a:cubicBezTo>
                    <a:pt x="256" y="1280"/>
                    <a:pt x="256" y="1280"/>
                    <a:pt x="256" y="1280"/>
                  </a:cubicBezTo>
                  <a:cubicBezTo>
                    <a:pt x="64" y="1280"/>
                    <a:pt x="64" y="1280"/>
                    <a:pt x="64" y="1280"/>
                  </a:cubicBezTo>
                  <a:lnTo>
                    <a:pt x="64" y="1184"/>
                  </a:lnTo>
                  <a:close/>
                  <a:moveTo>
                    <a:pt x="256" y="1120"/>
                  </a:moveTo>
                  <a:cubicBezTo>
                    <a:pt x="64" y="1120"/>
                    <a:pt x="64" y="1120"/>
                    <a:pt x="64" y="1120"/>
                  </a:cubicBezTo>
                  <a:cubicBezTo>
                    <a:pt x="64" y="1024"/>
                    <a:pt x="64" y="1024"/>
                    <a:pt x="64" y="1024"/>
                  </a:cubicBezTo>
                  <a:cubicBezTo>
                    <a:pt x="256" y="1024"/>
                    <a:pt x="256" y="1024"/>
                    <a:pt x="256" y="1024"/>
                  </a:cubicBezTo>
                  <a:lnTo>
                    <a:pt x="256" y="1120"/>
                  </a:lnTo>
                  <a:close/>
                  <a:moveTo>
                    <a:pt x="64" y="1344"/>
                  </a:moveTo>
                  <a:cubicBezTo>
                    <a:pt x="256" y="1344"/>
                    <a:pt x="256" y="1344"/>
                    <a:pt x="256" y="1344"/>
                  </a:cubicBezTo>
                  <a:cubicBezTo>
                    <a:pt x="256" y="1440"/>
                    <a:pt x="256" y="1440"/>
                    <a:pt x="256" y="1440"/>
                  </a:cubicBezTo>
                  <a:cubicBezTo>
                    <a:pt x="64" y="1440"/>
                    <a:pt x="64" y="1440"/>
                    <a:pt x="64" y="1440"/>
                  </a:cubicBezTo>
                  <a:lnTo>
                    <a:pt x="64" y="1344"/>
                  </a:lnTo>
                  <a:close/>
                  <a:moveTo>
                    <a:pt x="256" y="960"/>
                  </a:moveTo>
                  <a:cubicBezTo>
                    <a:pt x="64" y="960"/>
                    <a:pt x="64" y="960"/>
                    <a:pt x="64" y="960"/>
                  </a:cubicBezTo>
                  <a:cubicBezTo>
                    <a:pt x="64" y="864"/>
                    <a:pt x="64" y="864"/>
                    <a:pt x="64" y="864"/>
                  </a:cubicBezTo>
                  <a:cubicBezTo>
                    <a:pt x="256" y="864"/>
                    <a:pt x="256" y="864"/>
                    <a:pt x="256" y="864"/>
                  </a:cubicBezTo>
                  <a:lnTo>
                    <a:pt x="256" y="960"/>
                  </a:lnTo>
                  <a:close/>
                  <a:moveTo>
                    <a:pt x="160" y="1664"/>
                  </a:moveTo>
                  <a:cubicBezTo>
                    <a:pt x="107" y="1664"/>
                    <a:pt x="64" y="1620"/>
                    <a:pt x="64" y="1568"/>
                  </a:cubicBezTo>
                  <a:cubicBezTo>
                    <a:pt x="64" y="1504"/>
                    <a:pt x="64" y="1504"/>
                    <a:pt x="64" y="1504"/>
                  </a:cubicBezTo>
                  <a:cubicBezTo>
                    <a:pt x="288" y="1504"/>
                    <a:pt x="288" y="1504"/>
                    <a:pt x="288" y="1504"/>
                  </a:cubicBezTo>
                  <a:cubicBezTo>
                    <a:pt x="306" y="1504"/>
                    <a:pt x="320" y="1489"/>
                    <a:pt x="320" y="1472"/>
                  </a:cubicBezTo>
                  <a:cubicBezTo>
                    <a:pt x="320" y="1312"/>
                    <a:pt x="320" y="1312"/>
                    <a:pt x="320" y="1312"/>
                  </a:cubicBezTo>
                  <a:cubicBezTo>
                    <a:pt x="320" y="1152"/>
                    <a:pt x="320" y="1152"/>
                    <a:pt x="320" y="1152"/>
                  </a:cubicBezTo>
                  <a:cubicBezTo>
                    <a:pt x="320" y="992"/>
                    <a:pt x="320" y="992"/>
                    <a:pt x="320" y="992"/>
                  </a:cubicBezTo>
                  <a:cubicBezTo>
                    <a:pt x="320" y="832"/>
                    <a:pt x="320" y="832"/>
                    <a:pt x="320" y="832"/>
                  </a:cubicBezTo>
                  <a:cubicBezTo>
                    <a:pt x="320" y="814"/>
                    <a:pt x="306" y="800"/>
                    <a:pt x="288" y="800"/>
                  </a:cubicBezTo>
                  <a:cubicBezTo>
                    <a:pt x="64" y="800"/>
                    <a:pt x="64" y="800"/>
                    <a:pt x="64" y="800"/>
                  </a:cubicBezTo>
                  <a:cubicBezTo>
                    <a:pt x="64" y="640"/>
                    <a:pt x="64" y="640"/>
                    <a:pt x="64" y="640"/>
                  </a:cubicBezTo>
                  <a:cubicBezTo>
                    <a:pt x="1152" y="640"/>
                    <a:pt x="1152" y="640"/>
                    <a:pt x="1152" y="640"/>
                  </a:cubicBezTo>
                  <a:cubicBezTo>
                    <a:pt x="1152" y="800"/>
                    <a:pt x="1152" y="800"/>
                    <a:pt x="1152" y="800"/>
                  </a:cubicBezTo>
                  <a:cubicBezTo>
                    <a:pt x="480" y="800"/>
                    <a:pt x="480" y="800"/>
                    <a:pt x="480" y="800"/>
                  </a:cubicBezTo>
                  <a:cubicBezTo>
                    <a:pt x="462" y="800"/>
                    <a:pt x="448" y="814"/>
                    <a:pt x="448" y="832"/>
                  </a:cubicBezTo>
                  <a:cubicBezTo>
                    <a:pt x="448" y="1196"/>
                    <a:pt x="448" y="1196"/>
                    <a:pt x="448" y="1196"/>
                  </a:cubicBezTo>
                  <a:cubicBezTo>
                    <a:pt x="448" y="1363"/>
                    <a:pt x="512" y="1525"/>
                    <a:pt x="628" y="1664"/>
                  </a:cubicBezTo>
                  <a:lnTo>
                    <a:pt x="160" y="1664"/>
                  </a:lnTo>
                  <a:close/>
                  <a:moveTo>
                    <a:pt x="960" y="1851"/>
                  </a:moveTo>
                  <a:cubicBezTo>
                    <a:pt x="679" y="1696"/>
                    <a:pt x="512" y="1452"/>
                    <a:pt x="512" y="1196"/>
                  </a:cubicBezTo>
                  <a:cubicBezTo>
                    <a:pt x="512" y="864"/>
                    <a:pt x="512" y="864"/>
                    <a:pt x="512" y="864"/>
                  </a:cubicBezTo>
                  <a:cubicBezTo>
                    <a:pt x="1408" y="864"/>
                    <a:pt x="1408" y="864"/>
                    <a:pt x="1408" y="864"/>
                  </a:cubicBezTo>
                  <a:cubicBezTo>
                    <a:pt x="1408" y="1120"/>
                    <a:pt x="1408" y="1120"/>
                    <a:pt x="1408" y="1120"/>
                  </a:cubicBezTo>
                  <a:cubicBezTo>
                    <a:pt x="1344" y="1120"/>
                    <a:pt x="1344" y="1120"/>
                    <a:pt x="1344" y="1120"/>
                  </a:cubicBezTo>
                  <a:cubicBezTo>
                    <a:pt x="1344" y="960"/>
                    <a:pt x="1344" y="960"/>
                    <a:pt x="1344" y="960"/>
                  </a:cubicBezTo>
                  <a:cubicBezTo>
                    <a:pt x="1344" y="942"/>
                    <a:pt x="1330" y="928"/>
                    <a:pt x="1312" y="928"/>
                  </a:cubicBezTo>
                  <a:cubicBezTo>
                    <a:pt x="608" y="928"/>
                    <a:pt x="608" y="928"/>
                    <a:pt x="608" y="928"/>
                  </a:cubicBezTo>
                  <a:cubicBezTo>
                    <a:pt x="590" y="928"/>
                    <a:pt x="576" y="942"/>
                    <a:pt x="576" y="960"/>
                  </a:cubicBezTo>
                  <a:cubicBezTo>
                    <a:pt x="576" y="1135"/>
                    <a:pt x="576" y="1135"/>
                    <a:pt x="576" y="1135"/>
                  </a:cubicBezTo>
                  <a:cubicBezTo>
                    <a:pt x="576" y="1394"/>
                    <a:pt x="717" y="1632"/>
                    <a:pt x="945" y="1756"/>
                  </a:cubicBezTo>
                  <a:cubicBezTo>
                    <a:pt x="949" y="1758"/>
                    <a:pt x="955" y="1760"/>
                    <a:pt x="960" y="1760"/>
                  </a:cubicBezTo>
                  <a:cubicBezTo>
                    <a:pt x="965" y="1760"/>
                    <a:pt x="971" y="1758"/>
                    <a:pt x="975" y="1756"/>
                  </a:cubicBezTo>
                  <a:cubicBezTo>
                    <a:pt x="1092" y="1692"/>
                    <a:pt x="1186" y="1598"/>
                    <a:pt x="1250" y="1487"/>
                  </a:cubicBezTo>
                  <a:cubicBezTo>
                    <a:pt x="1303" y="1540"/>
                    <a:pt x="1303" y="1540"/>
                    <a:pt x="1303" y="1540"/>
                  </a:cubicBezTo>
                  <a:cubicBezTo>
                    <a:pt x="1226" y="1661"/>
                    <a:pt x="1109" y="1769"/>
                    <a:pt x="960" y="18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8" name="Rectangle 72"/>
            <p:cNvSpPr>
              <a:spLocks noChangeArrowheads="1"/>
            </p:cNvSpPr>
            <p:nvPr/>
          </p:nvSpPr>
          <p:spPr bwMode="auto">
            <a:xfrm>
              <a:off x="10202863" y="1247775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9" name="Rectangle 73"/>
            <p:cNvSpPr>
              <a:spLocks noChangeArrowheads="1"/>
            </p:cNvSpPr>
            <p:nvPr/>
          </p:nvSpPr>
          <p:spPr bwMode="auto">
            <a:xfrm>
              <a:off x="10282238" y="1247775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0" name="Rectangle 74"/>
            <p:cNvSpPr>
              <a:spLocks noChangeArrowheads="1"/>
            </p:cNvSpPr>
            <p:nvPr/>
          </p:nvSpPr>
          <p:spPr bwMode="auto">
            <a:xfrm>
              <a:off x="10360025" y="1247775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1" name="Rectangle 75"/>
            <p:cNvSpPr>
              <a:spLocks noChangeArrowheads="1"/>
            </p:cNvSpPr>
            <p:nvPr/>
          </p:nvSpPr>
          <p:spPr bwMode="auto">
            <a:xfrm>
              <a:off x="10282238" y="7191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" name="Rectangle 76"/>
            <p:cNvSpPr>
              <a:spLocks noChangeArrowheads="1"/>
            </p:cNvSpPr>
            <p:nvPr/>
          </p:nvSpPr>
          <p:spPr bwMode="auto">
            <a:xfrm>
              <a:off x="10360025" y="7191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" name="Freeform 77"/>
            <p:cNvSpPr>
              <a:spLocks/>
            </p:cNvSpPr>
            <p:nvPr/>
          </p:nvSpPr>
          <p:spPr bwMode="auto">
            <a:xfrm>
              <a:off x="10064750" y="841375"/>
              <a:ext cx="295275" cy="184150"/>
            </a:xfrm>
            <a:custGeom>
              <a:avLst/>
              <a:gdLst>
                <a:gd name="T0" fmla="*/ 483 w 483"/>
                <a:gd name="T1" fmla="*/ 119 h 301"/>
                <a:gd name="T2" fmla="*/ 112 w 483"/>
                <a:gd name="T3" fmla="*/ 119 h 301"/>
                <a:gd name="T4" fmla="*/ 186 w 483"/>
                <a:gd name="T5" fmla="*/ 45 h 301"/>
                <a:gd name="T6" fmla="*/ 140 w 483"/>
                <a:gd name="T7" fmla="*/ 0 h 301"/>
                <a:gd name="T8" fmla="*/ 12 w 483"/>
                <a:gd name="T9" fmla="*/ 128 h 301"/>
                <a:gd name="T10" fmla="*/ 12 w 483"/>
                <a:gd name="T11" fmla="*/ 173 h 301"/>
                <a:gd name="T12" fmla="*/ 140 w 483"/>
                <a:gd name="T13" fmla="*/ 301 h 301"/>
                <a:gd name="T14" fmla="*/ 186 w 483"/>
                <a:gd name="T15" fmla="*/ 256 h 301"/>
                <a:gd name="T16" fmla="*/ 112 w 483"/>
                <a:gd name="T17" fmla="*/ 183 h 301"/>
                <a:gd name="T18" fmla="*/ 483 w 483"/>
                <a:gd name="T19" fmla="*/ 183 h 301"/>
                <a:gd name="T20" fmla="*/ 483 w 483"/>
                <a:gd name="T21" fmla="*/ 11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3" h="301">
                  <a:moveTo>
                    <a:pt x="483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0" y="140"/>
                    <a:pt x="0" y="161"/>
                    <a:pt x="12" y="173"/>
                  </a:cubicBezTo>
                  <a:cubicBezTo>
                    <a:pt x="140" y="301"/>
                    <a:pt x="140" y="301"/>
                    <a:pt x="140" y="301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483" y="183"/>
                    <a:pt x="483" y="183"/>
                    <a:pt x="483" y="183"/>
                  </a:cubicBezTo>
                  <a:lnTo>
                    <a:pt x="48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4" name="Freeform 78"/>
            <p:cNvSpPr>
              <a:spLocks/>
            </p:cNvSpPr>
            <p:nvPr/>
          </p:nvSpPr>
          <p:spPr bwMode="auto">
            <a:xfrm>
              <a:off x="10161588" y="1017588"/>
              <a:ext cx="236537" cy="184150"/>
            </a:xfrm>
            <a:custGeom>
              <a:avLst/>
              <a:gdLst>
                <a:gd name="T0" fmla="*/ 186 w 387"/>
                <a:gd name="T1" fmla="*/ 45 h 301"/>
                <a:gd name="T2" fmla="*/ 140 w 387"/>
                <a:gd name="T3" fmla="*/ 0 h 301"/>
                <a:gd name="T4" fmla="*/ 12 w 387"/>
                <a:gd name="T5" fmla="*/ 128 h 301"/>
                <a:gd name="T6" fmla="*/ 12 w 387"/>
                <a:gd name="T7" fmla="*/ 173 h 301"/>
                <a:gd name="T8" fmla="*/ 140 w 387"/>
                <a:gd name="T9" fmla="*/ 301 h 301"/>
                <a:gd name="T10" fmla="*/ 186 w 387"/>
                <a:gd name="T11" fmla="*/ 256 h 301"/>
                <a:gd name="T12" fmla="*/ 112 w 387"/>
                <a:gd name="T13" fmla="*/ 183 h 301"/>
                <a:gd name="T14" fmla="*/ 387 w 387"/>
                <a:gd name="T15" fmla="*/ 183 h 301"/>
                <a:gd name="T16" fmla="*/ 387 w 387"/>
                <a:gd name="T17" fmla="*/ 119 h 301"/>
                <a:gd name="T18" fmla="*/ 112 w 387"/>
                <a:gd name="T19" fmla="*/ 119 h 301"/>
                <a:gd name="T20" fmla="*/ 186 w 387"/>
                <a:gd name="T21" fmla="*/ 4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01">
                  <a:moveTo>
                    <a:pt x="186" y="45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0" y="140"/>
                    <a:pt x="0" y="161"/>
                    <a:pt x="12" y="173"/>
                  </a:cubicBezTo>
                  <a:cubicBezTo>
                    <a:pt x="140" y="301"/>
                    <a:pt x="140" y="301"/>
                    <a:pt x="140" y="301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387" y="183"/>
                    <a:pt x="387" y="183"/>
                    <a:pt x="387" y="183"/>
                  </a:cubicBezTo>
                  <a:cubicBezTo>
                    <a:pt x="387" y="119"/>
                    <a:pt x="387" y="119"/>
                    <a:pt x="387" y="119"/>
                  </a:cubicBezTo>
                  <a:cubicBezTo>
                    <a:pt x="112" y="119"/>
                    <a:pt x="112" y="119"/>
                    <a:pt x="112" y="119"/>
                  </a:cubicBezTo>
                  <a:lnTo>
                    <a:pt x="18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5" name="Freeform 79"/>
            <p:cNvSpPr>
              <a:spLocks/>
            </p:cNvSpPr>
            <p:nvPr/>
          </p:nvSpPr>
          <p:spPr bwMode="auto">
            <a:xfrm>
              <a:off x="9947275" y="646113"/>
              <a:ext cx="295275" cy="184150"/>
            </a:xfrm>
            <a:custGeom>
              <a:avLst/>
              <a:gdLst>
                <a:gd name="T0" fmla="*/ 140 w 483"/>
                <a:gd name="T1" fmla="*/ 301 h 301"/>
                <a:gd name="T2" fmla="*/ 186 w 483"/>
                <a:gd name="T3" fmla="*/ 256 h 301"/>
                <a:gd name="T4" fmla="*/ 112 w 483"/>
                <a:gd name="T5" fmla="*/ 183 h 301"/>
                <a:gd name="T6" fmla="*/ 483 w 483"/>
                <a:gd name="T7" fmla="*/ 183 h 301"/>
                <a:gd name="T8" fmla="*/ 483 w 483"/>
                <a:gd name="T9" fmla="*/ 119 h 301"/>
                <a:gd name="T10" fmla="*/ 112 w 483"/>
                <a:gd name="T11" fmla="*/ 119 h 301"/>
                <a:gd name="T12" fmla="*/ 186 w 483"/>
                <a:gd name="T13" fmla="*/ 45 h 301"/>
                <a:gd name="T14" fmla="*/ 140 w 483"/>
                <a:gd name="T15" fmla="*/ 0 h 301"/>
                <a:gd name="T16" fmla="*/ 12 w 483"/>
                <a:gd name="T17" fmla="*/ 128 h 301"/>
                <a:gd name="T18" fmla="*/ 12 w 483"/>
                <a:gd name="T19" fmla="*/ 173 h 301"/>
                <a:gd name="T20" fmla="*/ 140 w 483"/>
                <a:gd name="T2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3" h="301">
                  <a:moveTo>
                    <a:pt x="140" y="301"/>
                  </a:moveTo>
                  <a:cubicBezTo>
                    <a:pt x="186" y="256"/>
                    <a:pt x="186" y="256"/>
                    <a:pt x="186" y="256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483" y="183"/>
                    <a:pt x="483" y="183"/>
                    <a:pt x="483" y="183"/>
                  </a:cubicBezTo>
                  <a:cubicBezTo>
                    <a:pt x="483" y="119"/>
                    <a:pt x="483" y="119"/>
                    <a:pt x="483" y="119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0" y="140"/>
                    <a:pt x="0" y="161"/>
                    <a:pt x="12" y="173"/>
                  </a:cubicBezTo>
                  <a:lnTo>
                    <a:pt x="140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848243" y="4509608"/>
            <a:ext cx="550064" cy="550064"/>
            <a:chOff x="9224963" y="2505075"/>
            <a:chExt cx="1173162" cy="1173163"/>
          </a:xfrm>
          <a:solidFill>
            <a:schemeClr val="bg1"/>
          </a:solidFill>
        </p:grpSpPr>
        <p:sp>
          <p:nvSpPr>
            <p:cNvPr id="127" name="Freeform 155"/>
            <p:cNvSpPr>
              <a:spLocks noEditPoints="1"/>
            </p:cNvSpPr>
            <p:nvPr/>
          </p:nvSpPr>
          <p:spPr bwMode="auto">
            <a:xfrm>
              <a:off x="9224963" y="2505075"/>
              <a:ext cx="1155700" cy="1173163"/>
            </a:xfrm>
            <a:custGeom>
              <a:avLst/>
              <a:gdLst>
                <a:gd name="T0" fmla="*/ 1760 w 1891"/>
                <a:gd name="T1" fmla="*/ 832 h 1920"/>
                <a:gd name="T2" fmla="*/ 1504 w 1891"/>
                <a:gd name="T3" fmla="*/ 768 h 1920"/>
                <a:gd name="T4" fmla="*/ 1632 w 1891"/>
                <a:gd name="T5" fmla="*/ 736 h 1920"/>
                <a:gd name="T6" fmla="*/ 1472 w 1891"/>
                <a:gd name="T7" fmla="*/ 160 h 1920"/>
                <a:gd name="T8" fmla="*/ 1167 w 1891"/>
                <a:gd name="T9" fmla="*/ 226 h 1920"/>
                <a:gd name="T10" fmla="*/ 640 w 1891"/>
                <a:gd name="T11" fmla="*/ 576 h 1920"/>
                <a:gd name="T12" fmla="*/ 480 w 1891"/>
                <a:gd name="T13" fmla="*/ 160 h 1920"/>
                <a:gd name="T14" fmla="*/ 175 w 1891"/>
                <a:gd name="T15" fmla="*/ 226 h 1920"/>
                <a:gd name="T16" fmla="*/ 32 w 1891"/>
                <a:gd name="T17" fmla="*/ 768 h 1920"/>
                <a:gd name="T18" fmla="*/ 128 w 1891"/>
                <a:gd name="T19" fmla="*/ 1184 h 1920"/>
                <a:gd name="T20" fmla="*/ 320 w 1891"/>
                <a:gd name="T21" fmla="*/ 1216 h 1920"/>
                <a:gd name="T22" fmla="*/ 352 w 1891"/>
                <a:gd name="T23" fmla="*/ 1920 h 1920"/>
                <a:gd name="T24" fmla="*/ 1344 w 1891"/>
                <a:gd name="T25" fmla="*/ 1888 h 1920"/>
                <a:gd name="T26" fmla="*/ 1879 w 1891"/>
                <a:gd name="T27" fmla="*/ 937 h 1920"/>
                <a:gd name="T28" fmla="*/ 1228 w 1891"/>
                <a:gd name="T29" fmla="*/ 288 h 1920"/>
                <a:gd name="T30" fmla="*/ 1216 w 1891"/>
                <a:gd name="T31" fmla="*/ 160 h 1920"/>
                <a:gd name="T32" fmla="*/ 1375 w 1891"/>
                <a:gd name="T33" fmla="*/ 231 h 1920"/>
                <a:gd name="T34" fmla="*/ 1423 w 1891"/>
                <a:gd name="T35" fmla="*/ 288 h 1920"/>
                <a:gd name="T36" fmla="*/ 1504 w 1891"/>
                <a:gd name="T37" fmla="*/ 704 h 1920"/>
                <a:gd name="T38" fmla="*/ 1440 w 1891"/>
                <a:gd name="T39" fmla="*/ 1154 h 1920"/>
                <a:gd name="T40" fmla="*/ 1335 w 1891"/>
                <a:gd name="T41" fmla="*/ 841 h 1920"/>
                <a:gd name="T42" fmla="*/ 1120 w 1891"/>
                <a:gd name="T43" fmla="*/ 384 h 1920"/>
                <a:gd name="T44" fmla="*/ 1056 w 1891"/>
                <a:gd name="T45" fmla="*/ 576 h 1920"/>
                <a:gd name="T46" fmla="*/ 1088 w 1891"/>
                <a:gd name="T47" fmla="*/ 832 h 1920"/>
                <a:gd name="T48" fmla="*/ 320 w 1891"/>
                <a:gd name="T49" fmla="*/ 608 h 1920"/>
                <a:gd name="T50" fmla="*/ 192 w 1891"/>
                <a:gd name="T51" fmla="*/ 384 h 1920"/>
                <a:gd name="T52" fmla="*/ 64 w 1891"/>
                <a:gd name="T53" fmla="*/ 704 h 1920"/>
                <a:gd name="T54" fmla="*/ 236 w 1891"/>
                <a:gd name="T55" fmla="*/ 288 h 1920"/>
                <a:gd name="T56" fmla="*/ 224 w 1891"/>
                <a:gd name="T57" fmla="*/ 160 h 1920"/>
                <a:gd name="T58" fmla="*/ 383 w 1891"/>
                <a:gd name="T59" fmla="*/ 231 h 1920"/>
                <a:gd name="T60" fmla="*/ 431 w 1891"/>
                <a:gd name="T61" fmla="*/ 288 h 1920"/>
                <a:gd name="T62" fmla="*/ 512 w 1891"/>
                <a:gd name="T63" fmla="*/ 576 h 1920"/>
                <a:gd name="T64" fmla="*/ 448 w 1891"/>
                <a:gd name="T65" fmla="*/ 576 h 1920"/>
                <a:gd name="T66" fmla="*/ 1280 w 1891"/>
                <a:gd name="T67" fmla="*/ 1856 h 1920"/>
                <a:gd name="T68" fmla="*/ 1024 w 1891"/>
                <a:gd name="T69" fmla="*/ 640 h 1920"/>
                <a:gd name="T70" fmla="*/ 1056 w 1891"/>
                <a:gd name="T71" fmla="*/ 896 h 1920"/>
                <a:gd name="T72" fmla="*/ 1133 w 1891"/>
                <a:gd name="T73" fmla="*/ 1477 h 1920"/>
                <a:gd name="T74" fmla="*/ 960 w 1891"/>
                <a:gd name="T75" fmla="*/ 1754 h 1920"/>
                <a:gd name="T76" fmla="*/ 997 w 1891"/>
                <a:gd name="T77" fmla="*/ 1791 h 1920"/>
                <a:gd name="T78" fmla="*/ 1275 w 1891"/>
                <a:gd name="T79" fmla="*/ 1618 h 1920"/>
                <a:gd name="T80" fmla="*/ 1097 w 1891"/>
                <a:gd name="T81" fmla="*/ 1609 h 1920"/>
                <a:gd name="T82" fmla="*/ 1146 w 1891"/>
                <a:gd name="T83" fmla="*/ 1543 h 1920"/>
                <a:gd name="T84" fmla="*/ 1085 w 1891"/>
                <a:gd name="T85" fmla="*/ 1712 h 1920"/>
                <a:gd name="T86" fmla="*/ 1247 w 1891"/>
                <a:gd name="T87" fmla="*/ 1554 h 1920"/>
                <a:gd name="T88" fmla="*/ 1811 w 1891"/>
                <a:gd name="T89" fmla="*/ 96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1" h="1920">
                  <a:moveTo>
                    <a:pt x="1879" y="937"/>
                  </a:moveTo>
                  <a:cubicBezTo>
                    <a:pt x="1783" y="841"/>
                    <a:pt x="1783" y="841"/>
                    <a:pt x="1783" y="841"/>
                  </a:cubicBezTo>
                  <a:cubicBezTo>
                    <a:pt x="1777" y="835"/>
                    <a:pt x="1768" y="831"/>
                    <a:pt x="1760" y="832"/>
                  </a:cubicBezTo>
                  <a:cubicBezTo>
                    <a:pt x="1751" y="832"/>
                    <a:pt x="1743" y="835"/>
                    <a:pt x="1737" y="842"/>
                  </a:cubicBezTo>
                  <a:cubicBezTo>
                    <a:pt x="1504" y="1087"/>
                    <a:pt x="1504" y="1087"/>
                    <a:pt x="1504" y="1087"/>
                  </a:cubicBezTo>
                  <a:cubicBezTo>
                    <a:pt x="1504" y="768"/>
                    <a:pt x="1504" y="768"/>
                    <a:pt x="1504" y="768"/>
                  </a:cubicBezTo>
                  <a:cubicBezTo>
                    <a:pt x="1600" y="768"/>
                    <a:pt x="1600" y="768"/>
                    <a:pt x="1600" y="768"/>
                  </a:cubicBezTo>
                  <a:cubicBezTo>
                    <a:pt x="1618" y="768"/>
                    <a:pt x="1632" y="753"/>
                    <a:pt x="1632" y="736"/>
                  </a:cubicBezTo>
                  <a:cubicBezTo>
                    <a:pt x="1632" y="736"/>
                    <a:pt x="1632" y="736"/>
                    <a:pt x="1632" y="736"/>
                  </a:cubicBezTo>
                  <a:cubicBezTo>
                    <a:pt x="1632" y="433"/>
                    <a:pt x="1632" y="433"/>
                    <a:pt x="1632" y="433"/>
                  </a:cubicBezTo>
                  <a:cubicBezTo>
                    <a:pt x="1632" y="330"/>
                    <a:pt x="1558" y="243"/>
                    <a:pt x="1457" y="226"/>
                  </a:cubicBezTo>
                  <a:cubicBezTo>
                    <a:pt x="1467" y="205"/>
                    <a:pt x="1472" y="183"/>
                    <a:pt x="1472" y="160"/>
                  </a:cubicBezTo>
                  <a:cubicBezTo>
                    <a:pt x="1472" y="71"/>
                    <a:pt x="1400" y="0"/>
                    <a:pt x="1312" y="0"/>
                  </a:cubicBezTo>
                  <a:cubicBezTo>
                    <a:pt x="1224" y="0"/>
                    <a:pt x="1152" y="71"/>
                    <a:pt x="1152" y="160"/>
                  </a:cubicBezTo>
                  <a:cubicBezTo>
                    <a:pt x="1152" y="183"/>
                    <a:pt x="1157" y="205"/>
                    <a:pt x="1167" y="226"/>
                  </a:cubicBezTo>
                  <a:cubicBezTo>
                    <a:pt x="1066" y="243"/>
                    <a:pt x="992" y="330"/>
                    <a:pt x="992" y="433"/>
                  </a:cubicBezTo>
                  <a:cubicBezTo>
                    <a:pt x="992" y="576"/>
                    <a:pt x="992" y="576"/>
                    <a:pt x="992" y="576"/>
                  </a:cubicBezTo>
                  <a:cubicBezTo>
                    <a:pt x="640" y="576"/>
                    <a:pt x="640" y="576"/>
                    <a:pt x="640" y="576"/>
                  </a:cubicBezTo>
                  <a:cubicBezTo>
                    <a:pt x="640" y="433"/>
                    <a:pt x="640" y="433"/>
                    <a:pt x="640" y="433"/>
                  </a:cubicBezTo>
                  <a:cubicBezTo>
                    <a:pt x="640" y="330"/>
                    <a:pt x="566" y="243"/>
                    <a:pt x="465" y="226"/>
                  </a:cubicBezTo>
                  <a:cubicBezTo>
                    <a:pt x="475" y="205"/>
                    <a:pt x="480" y="183"/>
                    <a:pt x="480" y="160"/>
                  </a:cubicBezTo>
                  <a:cubicBezTo>
                    <a:pt x="480" y="71"/>
                    <a:pt x="408" y="0"/>
                    <a:pt x="320" y="0"/>
                  </a:cubicBezTo>
                  <a:cubicBezTo>
                    <a:pt x="232" y="0"/>
                    <a:pt x="160" y="71"/>
                    <a:pt x="160" y="160"/>
                  </a:cubicBezTo>
                  <a:cubicBezTo>
                    <a:pt x="160" y="183"/>
                    <a:pt x="165" y="205"/>
                    <a:pt x="175" y="226"/>
                  </a:cubicBezTo>
                  <a:cubicBezTo>
                    <a:pt x="74" y="243"/>
                    <a:pt x="0" y="330"/>
                    <a:pt x="0" y="433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53"/>
                    <a:pt x="14" y="768"/>
                    <a:pt x="32" y="768"/>
                  </a:cubicBezTo>
                  <a:cubicBezTo>
                    <a:pt x="32" y="768"/>
                    <a:pt x="32" y="768"/>
                    <a:pt x="32" y="768"/>
                  </a:cubicBezTo>
                  <a:cubicBezTo>
                    <a:pt x="128" y="768"/>
                    <a:pt x="128" y="768"/>
                    <a:pt x="128" y="768"/>
                  </a:cubicBezTo>
                  <a:cubicBezTo>
                    <a:pt x="128" y="1184"/>
                    <a:pt x="128" y="1184"/>
                    <a:pt x="128" y="1184"/>
                  </a:cubicBezTo>
                  <a:cubicBezTo>
                    <a:pt x="128" y="1201"/>
                    <a:pt x="142" y="1216"/>
                    <a:pt x="160" y="1216"/>
                  </a:cubicBezTo>
                  <a:cubicBezTo>
                    <a:pt x="160" y="1216"/>
                    <a:pt x="160" y="1216"/>
                    <a:pt x="160" y="1216"/>
                  </a:cubicBezTo>
                  <a:cubicBezTo>
                    <a:pt x="320" y="1216"/>
                    <a:pt x="320" y="1216"/>
                    <a:pt x="320" y="1216"/>
                  </a:cubicBezTo>
                  <a:cubicBezTo>
                    <a:pt x="320" y="1888"/>
                    <a:pt x="320" y="1888"/>
                    <a:pt x="320" y="1888"/>
                  </a:cubicBezTo>
                  <a:cubicBezTo>
                    <a:pt x="320" y="1905"/>
                    <a:pt x="334" y="1920"/>
                    <a:pt x="352" y="1920"/>
                  </a:cubicBezTo>
                  <a:cubicBezTo>
                    <a:pt x="352" y="1920"/>
                    <a:pt x="352" y="1920"/>
                    <a:pt x="352" y="1920"/>
                  </a:cubicBezTo>
                  <a:cubicBezTo>
                    <a:pt x="1312" y="1920"/>
                    <a:pt x="1312" y="1920"/>
                    <a:pt x="1312" y="1920"/>
                  </a:cubicBezTo>
                  <a:cubicBezTo>
                    <a:pt x="1330" y="1920"/>
                    <a:pt x="1344" y="1905"/>
                    <a:pt x="1344" y="1888"/>
                  </a:cubicBezTo>
                  <a:cubicBezTo>
                    <a:pt x="1344" y="1888"/>
                    <a:pt x="1344" y="1888"/>
                    <a:pt x="1344" y="1888"/>
                  </a:cubicBezTo>
                  <a:cubicBezTo>
                    <a:pt x="1344" y="1545"/>
                    <a:pt x="1344" y="1545"/>
                    <a:pt x="1344" y="1545"/>
                  </a:cubicBezTo>
                  <a:cubicBezTo>
                    <a:pt x="1879" y="982"/>
                    <a:pt x="1879" y="982"/>
                    <a:pt x="1879" y="982"/>
                  </a:cubicBezTo>
                  <a:cubicBezTo>
                    <a:pt x="1891" y="969"/>
                    <a:pt x="1891" y="949"/>
                    <a:pt x="1879" y="937"/>
                  </a:cubicBezTo>
                  <a:moveTo>
                    <a:pt x="1056" y="433"/>
                  </a:moveTo>
                  <a:cubicBezTo>
                    <a:pt x="1056" y="353"/>
                    <a:pt x="1121" y="288"/>
                    <a:pt x="1201" y="288"/>
                  </a:cubicBezTo>
                  <a:cubicBezTo>
                    <a:pt x="1228" y="288"/>
                    <a:pt x="1228" y="288"/>
                    <a:pt x="1228" y="288"/>
                  </a:cubicBezTo>
                  <a:cubicBezTo>
                    <a:pt x="1246" y="288"/>
                    <a:pt x="1260" y="273"/>
                    <a:pt x="1260" y="256"/>
                  </a:cubicBezTo>
                  <a:cubicBezTo>
                    <a:pt x="1260" y="246"/>
                    <a:pt x="1256" y="238"/>
                    <a:pt x="1249" y="231"/>
                  </a:cubicBezTo>
                  <a:cubicBezTo>
                    <a:pt x="1228" y="214"/>
                    <a:pt x="1216" y="187"/>
                    <a:pt x="1216" y="160"/>
                  </a:cubicBezTo>
                  <a:cubicBezTo>
                    <a:pt x="1216" y="107"/>
                    <a:pt x="1259" y="64"/>
                    <a:pt x="1312" y="64"/>
                  </a:cubicBezTo>
                  <a:cubicBezTo>
                    <a:pt x="1365" y="64"/>
                    <a:pt x="1408" y="107"/>
                    <a:pt x="1408" y="160"/>
                  </a:cubicBezTo>
                  <a:cubicBezTo>
                    <a:pt x="1408" y="187"/>
                    <a:pt x="1396" y="214"/>
                    <a:pt x="1375" y="231"/>
                  </a:cubicBezTo>
                  <a:cubicBezTo>
                    <a:pt x="1361" y="243"/>
                    <a:pt x="1360" y="263"/>
                    <a:pt x="1372" y="277"/>
                  </a:cubicBezTo>
                  <a:cubicBezTo>
                    <a:pt x="1378" y="284"/>
                    <a:pt x="1387" y="288"/>
                    <a:pt x="1396" y="288"/>
                  </a:cubicBezTo>
                  <a:cubicBezTo>
                    <a:pt x="1423" y="288"/>
                    <a:pt x="1423" y="288"/>
                    <a:pt x="1423" y="288"/>
                  </a:cubicBezTo>
                  <a:cubicBezTo>
                    <a:pt x="1503" y="288"/>
                    <a:pt x="1568" y="353"/>
                    <a:pt x="1568" y="433"/>
                  </a:cubicBezTo>
                  <a:cubicBezTo>
                    <a:pt x="1568" y="704"/>
                    <a:pt x="1568" y="704"/>
                    <a:pt x="1568" y="704"/>
                  </a:cubicBezTo>
                  <a:cubicBezTo>
                    <a:pt x="1504" y="704"/>
                    <a:pt x="1504" y="704"/>
                    <a:pt x="1504" y="704"/>
                  </a:cubicBezTo>
                  <a:cubicBezTo>
                    <a:pt x="1504" y="384"/>
                    <a:pt x="1504" y="384"/>
                    <a:pt x="1504" y="384"/>
                  </a:cubicBezTo>
                  <a:cubicBezTo>
                    <a:pt x="1440" y="384"/>
                    <a:pt x="1440" y="384"/>
                    <a:pt x="1440" y="384"/>
                  </a:cubicBezTo>
                  <a:cubicBezTo>
                    <a:pt x="1440" y="1154"/>
                    <a:pt x="1440" y="1154"/>
                    <a:pt x="1440" y="1154"/>
                  </a:cubicBezTo>
                  <a:cubicBezTo>
                    <a:pt x="1344" y="1255"/>
                    <a:pt x="1344" y="1255"/>
                    <a:pt x="1344" y="1255"/>
                  </a:cubicBezTo>
                  <a:cubicBezTo>
                    <a:pt x="1344" y="864"/>
                    <a:pt x="1344" y="864"/>
                    <a:pt x="1344" y="864"/>
                  </a:cubicBezTo>
                  <a:cubicBezTo>
                    <a:pt x="1344" y="855"/>
                    <a:pt x="1341" y="847"/>
                    <a:pt x="1335" y="841"/>
                  </a:cubicBezTo>
                  <a:cubicBezTo>
                    <a:pt x="1184" y="690"/>
                    <a:pt x="1184" y="690"/>
                    <a:pt x="1184" y="690"/>
                  </a:cubicBezTo>
                  <a:cubicBezTo>
                    <a:pt x="1184" y="384"/>
                    <a:pt x="1184" y="384"/>
                    <a:pt x="1184" y="384"/>
                  </a:cubicBezTo>
                  <a:cubicBezTo>
                    <a:pt x="1120" y="384"/>
                    <a:pt x="1120" y="384"/>
                    <a:pt x="1120" y="384"/>
                  </a:cubicBezTo>
                  <a:cubicBezTo>
                    <a:pt x="1120" y="626"/>
                    <a:pt x="1120" y="626"/>
                    <a:pt x="1120" y="626"/>
                  </a:cubicBezTo>
                  <a:cubicBezTo>
                    <a:pt x="1079" y="585"/>
                    <a:pt x="1079" y="585"/>
                    <a:pt x="1079" y="585"/>
                  </a:cubicBezTo>
                  <a:cubicBezTo>
                    <a:pt x="1073" y="579"/>
                    <a:pt x="1064" y="576"/>
                    <a:pt x="1056" y="576"/>
                  </a:cubicBezTo>
                  <a:lnTo>
                    <a:pt x="1056" y="433"/>
                  </a:lnTo>
                  <a:close/>
                  <a:moveTo>
                    <a:pt x="1235" y="832"/>
                  </a:moveTo>
                  <a:cubicBezTo>
                    <a:pt x="1088" y="832"/>
                    <a:pt x="1088" y="832"/>
                    <a:pt x="1088" y="832"/>
                  </a:cubicBezTo>
                  <a:cubicBezTo>
                    <a:pt x="1088" y="685"/>
                    <a:pt x="1088" y="685"/>
                    <a:pt x="1088" y="685"/>
                  </a:cubicBezTo>
                  <a:lnTo>
                    <a:pt x="1235" y="832"/>
                  </a:lnTo>
                  <a:close/>
                  <a:moveTo>
                    <a:pt x="320" y="608"/>
                  </a:moveTo>
                  <a:cubicBezTo>
                    <a:pt x="320" y="1152"/>
                    <a:pt x="320" y="1152"/>
                    <a:pt x="320" y="1152"/>
                  </a:cubicBezTo>
                  <a:cubicBezTo>
                    <a:pt x="192" y="1152"/>
                    <a:pt x="192" y="1152"/>
                    <a:pt x="192" y="1152"/>
                  </a:cubicBezTo>
                  <a:cubicBezTo>
                    <a:pt x="192" y="384"/>
                    <a:pt x="192" y="384"/>
                    <a:pt x="192" y="384"/>
                  </a:cubicBezTo>
                  <a:cubicBezTo>
                    <a:pt x="128" y="384"/>
                    <a:pt x="128" y="384"/>
                    <a:pt x="128" y="384"/>
                  </a:cubicBezTo>
                  <a:cubicBezTo>
                    <a:pt x="128" y="704"/>
                    <a:pt x="128" y="704"/>
                    <a:pt x="128" y="704"/>
                  </a:cubicBezTo>
                  <a:cubicBezTo>
                    <a:pt x="64" y="704"/>
                    <a:pt x="64" y="704"/>
                    <a:pt x="64" y="704"/>
                  </a:cubicBezTo>
                  <a:cubicBezTo>
                    <a:pt x="64" y="433"/>
                    <a:pt x="64" y="433"/>
                    <a:pt x="64" y="433"/>
                  </a:cubicBezTo>
                  <a:cubicBezTo>
                    <a:pt x="64" y="353"/>
                    <a:pt x="129" y="288"/>
                    <a:pt x="209" y="288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54" y="288"/>
                    <a:pt x="268" y="273"/>
                    <a:pt x="268" y="256"/>
                  </a:cubicBezTo>
                  <a:cubicBezTo>
                    <a:pt x="268" y="246"/>
                    <a:pt x="264" y="238"/>
                    <a:pt x="257" y="231"/>
                  </a:cubicBezTo>
                  <a:cubicBezTo>
                    <a:pt x="236" y="214"/>
                    <a:pt x="224" y="187"/>
                    <a:pt x="224" y="160"/>
                  </a:cubicBezTo>
                  <a:cubicBezTo>
                    <a:pt x="224" y="107"/>
                    <a:pt x="267" y="64"/>
                    <a:pt x="320" y="64"/>
                  </a:cubicBezTo>
                  <a:cubicBezTo>
                    <a:pt x="373" y="64"/>
                    <a:pt x="416" y="107"/>
                    <a:pt x="416" y="160"/>
                  </a:cubicBezTo>
                  <a:cubicBezTo>
                    <a:pt x="416" y="187"/>
                    <a:pt x="404" y="214"/>
                    <a:pt x="383" y="231"/>
                  </a:cubicBezTo>
                  <a:cubicBezTo>
                    <a:pt x="369" y="243"/>
                    <a:pt x="368" y="263"/>
                    <a:pt x="380" y="277"/>
                  </a:cubicBezTo>
                  <a:cubicBezTo>
                    <a:pt x="386" y="284"/>
                    <a:pt x="395" y="288"/>
                    <a:pt x="404" y="288"/>
                  </a:cubicBezTo>
                  <a:cubicBezTo>
                    <a:pt x="431" y="288"/>
                    <a:pt x="431" y="288"/>
                    <a:pt x="431" y="288"/>
                  </a:cubicBezTo>
                  <a:cubicBezTo>
                    <a:pt x="511" y="288"/>
                    <a:pt x="576" y="353"/>
                    <a:pt x="576" y="433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12" y="576"/>
                    <a:pt x="512" y="576"/>
                    <a:pt x="512" y="576"/>
                  </a:cubicBezTo>
                  <a:cubicBezTo>
                    <a:pt x="512" y="384"/>
                    <a:pt x="512" y="384"/>
                    <a:pt x="512" y="384"/>
                  </a:cubicBezTo>
                  <a:cubicBezTo>
                    <a:pt x="448" y="384"/>
                    <a:pt x="448" y="384"/>
                    <a:pt x="448" y="384"/>
                  </a:cubicBezTo>
                  <a:cubicBezTo>
                    <a:pt x="448" y="576"/>
                    <a:pt x="448" y="576"/>
                    <a:pt x="448" y="576"/>
                  </a:cubicBezTo>
                  <a:cubicBezTo>
                    <a:pt x="352" y="576"/>
                    <a:pt x="352" y="576"/>
                    <a:pt x="352" y="576"/>
                  </a:cubicBezTo>
                  <a:cubicBezTo>
                    <a:pt x="334" y="576"/>
                    <a:pt x="320" y="590"/>
                    <a:pt x="320" y="608"/>
                  </a:cubicBezTo>
                  <a:close/>
                  <a:moveTo>
                    <a:pt x="1280" y="1856"/>
                  </a:moveTo>
                  <a:cubicBezTo>
                    <a:pt x="384" y="1856"/>
                    <a:pt x="384" y="1856"/>
                    <a:pt x="384" y="1856"/>
                  </a:cubicBezTo>
                  <a:cubicBezTo>
                    <a:pt x="384" y="640"/>
                    <a:pt x="384" y="640"/>
                    <a:pt x="384" y="640"/>
                  </a:cubicBezTo>
                  <a:cubicBezTo>
                    <a:pt x="1024" y="640"/>
                    <a:pt x="1024" y="640"/>
                    <a:pt x="1024" y="640"/>
                  </a:cubicBezTo>
                  <a:cubicBezTo>
                    <a:pt x="1024" y="864"/>
                    <a:pt x="1024" y="864"/>
                    <a:pt x="1024" y="864"/>
                  </a:cubicBezTo>
                  <a:cubicBezTo>
                    <a:pt x="1024" y="881"/>
                    <a:pt x="1038" y="896"/>
                    <a:pt x="1056" y="896"/>
                  </a:cubicBezTo>
                  <a:cubicBezTo>
                    <a:pt x="1056" y="896"/>
                    <a:pt x="1056" y="896"/>
                    <a:pt x="1056" y="896"/>
                  </a:cubicBezTo>
                  <a:cubicBezTo>
                    <a:pt x="1280" y="896"/>
                    <a:pt x="1280" y="896"/>
                    <a:pt x="1280" y="896"/>
                  </a:cubicBezTo>
                  <a:cubicBezTo>
                    <a:pt x="1280" y="1322"/>
                    <a:pt x="1280" y="1322"/>
                    <a:pt x="1280" y="1322"/>
                  </a:cubicBezTo>
                  <a:cubicBezTo>
                    <a:pt x="1133" y="1477"/>
                    <a:pt x="1133" y="1477"/>
                    <a:pt x="1133" y="1477"/>
                  </a:cubicBezTo>
                  <a:cubicBezTo>
                    <a:pt x="1010" y="1539"/>
                    <a:pt x="1010" y="1539"/>
                    <a:pt x="1010" y="1539"/>
                  </a:cubicBezTo>
                  <a:cubicBezTo>
                    <a:pt x="1001" y="1544"/>
                    <a:pt x="994" y="1552"/>
                    <a:pt x="992" y="1562"/>
                  </a:cubicBezTo>
                  <a:cubicBezTo>
                    <a:pt x="960" y="1754"/>
                    <a:pt x="960" y="1754"/>
                    <a:pt x="960" y="1754"/>
                  </a:cubicBezTo>
                  <a:cubicBezTo>
                    <a:pt x="958" y="1772"/>
                    <a:pt x="969" y="1788"/>
                    <a:pt x="987" y="1791"/>
                  </a:cubicBezTo>
                  <a:cubicBezTo>
                    <a:pt x="988" y="1791"/>
                    <a:pt x="990" y="1792"/>
                    <a:pt x="992" y="1792"/>
                  </a:cubicBezTo>
                  <a:cubicBezTo>
                    <a:pt x="994" y="1792"/>
                    <a:pt x="996" y="1791"/>
                    <a:pt x="997" y="1791"/>
                  </a:cubicBezTo>
                  <a:cubicBezTo>
                    <a:pt x="1189" y="1759"/>
                    <a:pt x="1189" y="1759"/>
                    <a:pt x="1189" y="1759"/>
                  </a:cubicBezTo>
                  <a:cubicBezTo>
                    <a:pt x="1199" y="1757"/>
                    <a:pt x="1208" y="1751"/>
                    <a:pt x="1213" y="1742"/>
                  </a:cubicBezTo>
                  <a:cubicBezTo>
                    <a:pt x="1275" y="1618"/>
                    <a:pt x="1275" y="1618"/>
                    <a:pt x="1275" y="1618"/>
                  </a:cubicBezTo>
                  <a:cubicBezTo>
                    <a:pt x="1280" y="1612"/>
                    <a:pt x="1280" y="1612"/>
                    <a:pt x="1280" y="1612"/>
                  </a:cubicBezTo>
                  <a:lnTo>
                    <a:pt x="1280" y="1856"/>
                  </a:lnTo>
                  <a:close/>
                  <a:moveTo>
                    <a:pt x="1097" y="1609"/>
                  </a:moveTo>
                  <a:cubicBezTo>
                    <a:pt x="1040" y="1666"/>
                    <a:pt x="1040" y="1666"/>
                    <a:pt x="1040" y="1666"/>
                  </a:cubicBezTo>
                  <a:cubicBezTo>
                    <a:pt x="1053" y="1589"/>
                    <a:pt x="1053" y="1589"/>
                    <a:pt x="1053" y="1589"/>
                  </a:cubicBezTo>
                  <a:cubicBezTo>
                    <a:pt x="1146" y="1543"/>
                    <a:pt x="1146" y="1543"/>
                    <a:pt x="1146" y="1543"/>
                  </a:cubicBezTo>
                  <a:cubicBezTo>
                    <a:pt x="1209" y="1606"/>
                    <a:pt x="1209" y="1606"/>
                    <a:pt x="1209" y="1606"/>
                  </a:cubicBezTo>
                  <a:cubicBezTo>
                    <a:pt x="1163" y="1699"/>
                    <a:pt x="1163" y="1699"/>
                    <a:pt x="1163" y="1699"/>
                  </a:cubicBezTo>
                  <a:cubicBezTo>
                    <a:pt x="1085" y="1712"/>
                    <a:pt x="1085" y="1712"/>
                    <a:pt x="1085" y="1712"/>
                  </a:cubicBezTo>
                  <a:cubicBezTo>
                    <a:pt x="1143" y="1654"/>
                    <a:pt x="1143" y="1654"/>
                    <a:pt x="1143" y="1654"/>
                  </a:cubicBezTo>
                  <a:lnTo>
                    <a:pt x="1097" y="1609"/>
                  </a:lnTo>
                  <a:close/>
                  <a:moveTo>
                    <a:pt x="1247" y="1554"/>
                  </a:moveTo>
                  <a:cubicBezTo>
                    <a:pt x="1197" y="1503"/>
                    <a:pt x="1197" y="1503"/>
                    <a:pt x="1197" y="1503"/>
                  </a:cubicBezTo>
                  <a:cubicBezTo>
                    <a:pt x="1761" y="909"/>
                    <a:pt x="1761" y="909"/>
                    <a:pt x="1761" y="909"/>
                  </a:cubicBezTo>
                  <a:cubicBezTo>
                    <a:pt x="1811" y="960"/>
                    <a:pt x="1811" y="960"/>
                    <a:pt x="1811" y="960"/>
                  </a:cubicBezTo>
                  <a:lnTo>
                    <a:pt x="1247" y="15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8" name="Rectangle 156"/>
            <p:cNvSpPr>
              <a:spLocks noChangeArrowheads="1"/>
            </p:cNvSpPr>
            <p:nvPr/>
          </p:nvSpPr>
          <p:spPr bwMode="auto">
            <a:xfrm>
              <a:off x="9537700" y="2955925"/>
              <a:ext cx="23495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9" name="Rectangle 157"/>
            <p:cNvSpPr>
              <a:spLocks noChangeArrowheads="1"/>
            </p:cNvSpPr>
            <p:nvPr/>
          </p:nvSpPr>
          <p:spPr bwMode="auto">
            <a:xfrm>
              <a:off x="9499600" y="3052763"/>
              <a:ext cx="176212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0" name="Rectangle 158"/>
            <p:cNvSpPr>
              <a:spLocks noChangeArrowheads="1"/>
            </p:cNvSpPr>
            <p:nvPr/>
          </p:nvSpPr>
          <p:spPr bwMode="auto">
            <a:xfrm>
              <a:off x="9713913" y="3052763"/>
              <a:ext cx="984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1" name="Rectangle 159"/>
            <p:cNvSpPr>
              <a:spLocks noChangeArrowheads="1"/>
            </p:cNvSpPr>
            <p:nvPr/>
          </p:nvSpPr>
          <p:spPr bwMode="auto">
            <a:xfrm>
              <a:off x="9499600" y="3151188"/>
              <a:ext cx="214312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2" name="Rectangle 160"/>
            <p:cNvSpPr>
              <a:spLocks noChangeArrowheads="1"/>
            </p:cNvSpPr>
            <p:nvPr/>
          </p:nvSpPr>
          <p:spPr bwMode="auto">
            <a:xfrm>
              <a:off x="9753600" y="3151188"/>
              <a:ext cx="214312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3" name="Rectangle 161"/>
            <p:cNvSpPr>
              <a:spLocks noChangeArrowheads="1"/>
            </p:cNvSpPr>
            <p:nvPr/>
          </p:nvSpPr>
          <p:spPr bwMode="auto">
            <a:xfrm>
              <a:off x="9499600" y="3248025"/>
              <a:ext cx="1365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4" name="Rectangle 162"/>
            <p:cNvSpPr>
              <a:spLocks noChangeArrowheads="1"/>
            </p:cNvSpPr>
            <p:nvPr/>
          </p:nvSpPr>
          <p:spPr bwMode="auto">
            <a:xfrm>
              <a:off x="9675813" y="3248025"/>
              <a:ext cx="292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5" name="Rectangle 163"/>
            <p:cNvSpPr>
              <a:spLocks noChangeArrowheads="1"/>
            </p:cNvSpPr>
            <p:nvPr/>
          </p:nvSpPr>
          <p:spPr bwMode="auto">
            <a:xfrm>
              <a:off x="9499600" y="3346450"/>
              <a:ext cx="11747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6" name="Rectangle 164"/>
            <p:cNvSpPr>
              <a:spLocks noChangeArrowheads="1"/>
            </p:cNvSpPr>
            <p:nvPr/>
          </p:nvSpPr>
          <p:spPr bwMode="auto">
            <a:xfrm>
              <a:off x="9655175" y="3346450"/>
              <a:ext cx="252412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7" name="Rectangle 165"/>
            <p:cNvSpPr>
              <a:spLocks noChangeArrowheads="1"/>
            </p:cNvSpPr>
            <p:nvPr/>
          </p:nvSpPr>
          <p:spPr bwMode="auto">
            <a:xfrm>
              <a:off x="9499600" y="3444875"/>
              <a:ext cx="10795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8" name="Rectangle 166"/>
            <p:cNvSpPr>
              <a:spLocks noChangeArrowheads="1"/>
            </p:cNvSpPr>
            <p:nvPr/>
          </p:nvSpPr>
          <p:spPr bwMode="auto">
            <a:xfrm>
              <a:off x="9639300" y="3444875"/>
              <a:ext cx="1539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9" name="Rectangle 167"/>
            <p:cNvSpPr>
              <a:spLocks noChangeArrowheads="1"/>
            </p:cNvSpPr>
            <p:nvPr/>
          </p:nvSpPr>
          <p:spPr bwMode="auto">
            <a:xfrm>
              <a:off x="9499600" y="3541713"/>
              <a:ext cx="1539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0" name="Rectangle 168"/>
            <p:cNvSpPr>
              <a:spLocks noChangeArrowheads="1"/>
            </p:cNvSpPr>
            <p:nvPr/>
          </p:nvSpPr>
          <p:spPr bwMode="auto">
            <a:xfrm>
              <a:off x="10320338" y="3562350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1" name="Rectangle 169"/>
            <p:cNvSpPr>
              <a:spLocks noChangeArrowheads="1"/>
            </p:cNvSpPr>
            <p:nvPr/>
          </p:nvSpPr>
          <p:spPr bwMode="auto">
            <a:xfrm>
              <a:off x="10320338" y="3640138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2" name="Rectangle 170"/>
            <p:cNvSpPr>
              <a:spLocks noChangeArrowheads="1"/>
            </p:cNvSpPr>
            <p:nvPr/>
          </p:nvSpPr>
          <p:spPr bwMode="auto">
            <a:xfrm>
              <a:off x="10360025" y="3600450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3" name="Rectangle 171"/>
            <p:cNvSpPr>
              <a:spLocks noChangeArrowheads="1"/>
            </p:cNvSpPr>
            <p:nvPr/>
          </p:nvSpPr>
          <p:spPr bwMode="auto">
            <a:xfrm>
              <a:off x="10282238" y="3600450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4" name="Rectangle 172"/>
            <p:cNvSpPr>
              <a:spLocks noChangeArrowheads="1"/>
            </p:cNvSpPr>
            <p:nvPr/>
          </p:nvSpPr>
          <p:spPr bwMode="auto">
            <a:xfrm>
              <a:off x="10320338" y="250507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5" name="Rectangle 173"/>
            <p:cNvSpPr>
              <a:spLocks noChangeArrowheads="1"/>
            </p:cNvSpPr>
            <p:nvPr/>
          </p:nvSpPr>
          <p:spPr bwMode="auto">
            <a:xfrm>
              <a:off x="10320338" y="2584450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6" name="Rectangle 174"/>
            <p:cNvSpPr>
              <a:spLocks noChangeArrowheads="1"/>
            </p:cNvSpPr>
            <p:nvPr/>
          </p:nvSpPr>
          <p:spPr bwMode="auto">
            <a:xfrm>
              <a:off x="10360025" y="2544763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7" name="Rectangle 175"/>
            <p:cNvSpPr>
              <a:spLocks noChangeArrowheads="1"/>
            </p:cNvSpPr>
            <p:nvPr/>
          </p:nvSpPr>
          <p:spPr bwMode="auto">
            <a:xfrm>
              <a:off x="10282238" y="2544763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505692" y="4190334"/>
            <a:ext cx="514280" cy="513587"/>
            <a:chOff x="2895600" y="6205538"/>
            <a:chExt cx="1176338" cy="1174751"/>
          </a:xfrm>
          <a:solidFill>
            <a:schemeClr val="bg1"/>
          </a:solidFill>
        </p:grpSpPr>
        <p:sp>
          <p:nvSpPr>
            <p:cNvPr id="149" name="Freeform 335"/>
            <p:cNvSpPr>
              <a:spLocks/>
            </p:cNvSpPr>
            <p:nvPr/>
          </p:nvSpPr>
          <p:spPr bwMode="auto">
            <a:xfrm>
              <a:off x="2895600" y="6362701"/>
              <a:ext cx="765175" cy="1017588"/>
            </a:xfrm>
            <a:custGeom>
              <a:avLst/>
              <a:gdLst>
                <a:gd name="T0" fmla="*/ 259 w 1248"/>
                <a:gd name="T1" fmla="*/ 1181 h 1664"/>
                <a:gd name="T2" fmla="*/ 289 w 1248"/>
                <a:gd name="T3" fmla="*/ 1124 h 1664"/>
                <a:gd name="T4" fmla="*/ 64 w 1248"/>
                <a:gd name="T5" fmla="*/ 764 h 1664"/>
                <a:gd name="T6" fmla="*/ 64 w 1248"/>
                <a:gd name="T7" fmla="*/ 480 h 1664"/>
                <a:gd name="T8" fmla="*/ 512 w 1248"/>
                <a:gd name="T9" fmla="*/ 64 h 1664"/>
                <a:gd name="T10" fmla="*/ 960 w 1248"/>
                <a:gd name="T11" fmla="*/ 480 h 1664"/>
                <a:gd name="T12" fmla="*/ 960 w 1248"/>
                <a:gd name="T13" fmla="*/ 764 h 1664"/>
                <a:gd name="T14" fmla="*/ 735 w 1248"/>
                <a:gd name="T15" fmla="*/ 1124 h 1664"/>
                <a:gd name="T16" fmla="*/ 582 w 1248"/>
                <a:gd name="T17" fmla="*/ 1206 h 1664"/>
                <a:gd name="T18" fmla="*/ 442 w 1248"/>
                <a:gd name="T19" fmla="*/ 1206 h 1664"/>
                <a:gd name="T20" fmla="*/ 412 w 1248"/>
                <a:gd name="T21" fmla="*/ 1262 h 1664"/>
                <a:gd name="T22" fmla="*/ 612 w 1248"/>
                <a:gd name="T23" fmla="*/ 1262 h 1664"/>
                <a:gd name="T24" fmla="*/ 640 w 1248"/>
                <a:gd name="T25" fmla="*/ 1248 h 1664"/>
                <a:gd name="T26" fmla="*/ 640 w 1248"/>
                <a:gd name="T27" fmla="*/ 1408 h 1664"/>
                <a:gd name="T28" fmla="*/ 669 w 1248"/>
                <a:gd name="T29" fmla="*/ 1439 h 1664"/>
                <a:gd name="T30" fmla="*/ 902 w 1248"/>
                <a:gd name="T31" fmla="*/ 1463 h 1664"/>
                <a:gd name="T32" fmla="*/ 960 w 1248"/>
                <a:gd name="T33" fmla="*/ 1526 h 1664"/>
                <a:gd name="T34" fmla="*/ 960 w 1248"/>
                <a:gd name="T35" fmla="*/ 1664 h 1664"/>
                <a:gd name="T36" fmla="*/ 1024 w 1248"/>
                <a:gd name="T37" fmla="*/ 1664 h 1664"/>
                <a:gd name="T38" fmla="*/ 1024 w 1248"/>
                <a:gd name="T39" fmla="*/ 1526 h 1664"/>
                <a:gd name="T40" fmla="*/ 909 w 1248"/>
                <a:gd name="T41" fmla="*/ 1399 h 1664"/>
                <a:gd name="T42" fmla="*/ 704 w 1248"/>
                <a:gd name="T43" fmla="*/ 1379 h 1664"/>
                <a:gd name="T44" fmla="*/ 704 w 1248"/>
                <a:gd name="T45" fmla="*/ 1213 h 1664"/>
                <a:gd name="T46" fmla="*/ 765 w 1248"/>
                <a:gd name="T47" fmla="*/ 1181 h 1664"/>
                <a:gd name="T48" fmla="*/ 896 w 1248"/>
                <a:gd name="T49" fmla="*/ 1081 h 1664"/>
                <a:gd name="T50" fmla="*/ 896 w 1248"/>
                <a:gd name="T51" fmla="*/ 1152 h 1664"/>
                <a:gd name="T52" fmla="*/ 1088 w 1248"/>
                <a:gd name="T53" fmla="*/ 1344 h 1664"/>
                <a:gd name="T54" fmla="*/ 1248 w 1248"/>
                <a:gd name="T55" fmla="*/ 1344 h 1664"/>
                <a:gd name="T56" fmla="*/ 1248 w 1248"/>
                <a:gd name="T57" fmla="*/ 1280 h 1664"/>
                <a:gd name="T58" fmla="*/ 1088 w 1248"/>
                <a:gd name="T59" fmla="*/ 1280 h 1664"/>
                <a:gd name="T60" fmla="*/ 960 w 1248"/>
                <a:gd name="T61" fmla="*/ 1152 h 1664"/>
                <a:gd name="T62" fmla="*/ 960 w 1248"/>
                <a:gd name="T63" fmla="*/ 995 h 1664"/>
                <a:gd name="T64" fmla="*/ 1024 w 1248"/>
                <a:gd name="T65" fmla="*/ 764 h 1664"/>
                <a:gd name="T66" fmla="*/ 1024 w 1248"/>
                <a:gd name="T67" fmla="*/ 480 h 1664"/>
                <a:gd name="T68" fmla="*/ 512 w 1248"/>
                <a:gd name="T69" fmla="*/ 0 h 1664"/>
                <a:gd name="T70" fmla="*/ 0 w 1248"/>
                <a:gd name="T71" fmla="*/ 480 h 1664"/>
                <a:gd name="T72" fmla="*/ 0 w 1248"/>
                <a:gd name="T73" fmla="*/ 764 h 1664"/>
                <a:gd name="T74" fmla="*/ 259 w 1248"/>
                <a:gd name="T75" fmla="*/ 1181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8" h="1664">
                  <a:moveTo>
                    <a:pt x="259" y="1181"/>
                  </a:moveTo>
                  <a:cubicBezTo>
                    <a:pt x="289" y="1124"/>
                    <a:pt x="289" y="1124"/>
                    <a:pt x="289" y="1124"/>
                  </a:cubicBezTo>
                  <a:cubicBezTo>
                    <a:pt x="153" y="1055"/>
                    <a:pt x="67" y="916"/>
                    <a:pt x="64" y="764"/>
                  </a:cubicBezTo>
                  <a:cubicBezTo>
                    <a:pt x="64" y="480"/>
                    <a:pt x="64" y="480"/>
                    <a:pt x="64" y="480"/>
                  </a:cubicBezTo>
                  <a:cubicBezTo>
                    <a:pt x="64" y="250"/>
                    <a:pt x="265" y="64"/>
                    <a:pt x="512" y="64"/>
                  </a:cubicBezTo>
                  <a:cubicBezTo>
                    <a:pt x="759" y="64"/>
                    <a:pt x="960" y="250"/>
                    <a:pt x="960" y="480"/>
                  </a:cubicBezTo>
                  <a:cubicBezTo>
                    <a:pt x="960" y="764"/>
                    <a:pt x="960" y="764"/>
                    <a:pt x="960" y="764"/>
                  </a:cubicBezTo>
                  <a:cubicBezTo>
                    <a:pt x="957" y="916"/>
                    <a:pt x="871" y="1055"/>
                    <a:pt x="735" y="1124"/>
                  </a:cubicBezTo>
                  <a:cubicBezTo>
                    <a:pt x="582" y="1206"/>
                    <a:pt x="582" y="1206"/>
                    <a:pt x="582" y="1206"/>
                  </a:cubicBezTo>
                  <a:cubicBezTo>
                    <a:pt x="538" y="1229"/>
                    <a:pt x="486" y="1229"/>
                    <a:pt x="442" y="1206"/>
                  </a:cubicBezTo>
                  <a:cubicBezTo>
                    <a:pt x="412" y="1262"/>
                    <a:pt x="412" y="1262"/>
                    <a:pt x="412" y="1262"/>
                  </a:cubicBezTo>
                  <a:cubicBezTo>
                    <a:pt x="475" y="1295"/>
                    <a:pt x="549" y="1295"/>
                    <a:pt x="612" y="1262"/>
                  </a:cubicBezTo>
                  <a:cubicBezTo>
                    <a:pt x="640" y="1248"/>
                    <a:pt x="640" y="1248"/>
                    <a:pt x="640" y="1248"/>
                  </a:cubicBezTo>
                  <a:cubicBezTo>
                    <a:pt x="640" y="1408"/>
                    <a:pt x="640" y="1408"/>
                    <a:pt x="640" y="1408"/>
                  </a:cubicBezTo>
                  <a:cubicBezTo>
                    <a:pt x="640" y="1424"/>
                    <a:pt x="652" y="1438"/>
                    <a:pt x="669" y="1439"/>
                  </a:cubicBezTo>
                  <a:cubicBezTo>
                    <a:pt x="902" y="1463"/>
                    <a:pt x="902" y="1463"/>
                    <a:pt x="902" y="1463"/>
                  </a:cubicBezTo>
                  <a:cubicBezTo>
                    <a:pt x="935" y="1466"/>
                    <a:pt x="960" y="1494"/>
                    <a:pt x="960" y="1526"/>
                  </a:cubicBezTo>
                  <a:cubicBezTo>
                    <a:pt x="960" y="1664"/>
                    <a:pt x="960" y="1664"/>
                    <a:pt x="960" y="1664"/>
                  </a:cubicBezTo>
                  <a:cubicBezTo>
                    <a:pt x="1024" y="1664"/>
                    <a:pt x="1024" y="1664"/>
                    <a:pt x="1024" y="1664"/>
                  </a:cubicBezTo>
                  <a:cubicBezTo>
                    <a:pt x="1024" y="1526"/>
                    <a:pt x="1024" y="1526"/>
                    <a:pt x="1024" y="1526"/>
                  </a:cubicBezTo>
                  <a:cubicBezTo>
                    <a:pt x="1024" y="1461"/>
                    <a:pt x="974" y="1405"/>
                    <a:pt x="909" y="1399"/>
                  </a:cubicBezTo>
                  <a:cubicBezTo>
                    <a:pt x="704" y="1379"/>
                    <a:pt x="704" y="1379"/>
                    <a:pt x="704" y="1379"/>
                  </a:cubicBezTo>
                  <a:cubicBezTo>
                    <a:pt x="704" y="1213"/>
                    <a:pt x="704" y="1213"/>
                    <a:pt x="704" y="1213"/>
                  </a:cubicBezTo>
                  <a:cubicBezTo>
                    <a:pt x="765" y="1181"/>
                    <a:pt x="765" y="1181"/>
                    <a:pt x="765" y="1181"/>
                  </a:cubicBezTo>
                  <a:cubicBezTo>
                    <a:pt x="814" y="1155"/>
                    <a:pt x="858" y="1121"/>
                    <a:pt x="896" y="1081"/>
                  </a:cubicBezTo>
                  <a:cubicBezTo>
                    <a:pt x="896" y="1152"/>
                    <a:pt x="896" y="1152"/>
                    <a:pt x="896" y="1152"/>
                  </a:cubicBezTo>
                  <a:cubicBezTo>
                    <a:pt x="896" y="1258"/>
                    <a:pt x="982" y="1343"/>
                    <a:pt x="1088" y="1344"/>
                  </a:cubicBezTo>
                  <a:cubicBezTo>
                    <a:pt x="1248" y="1344"/>
                    <a:pt x="1248" y="1344"/>
                    <a:pt x="1248" y="1344"/>
                  </a:cubicBezTo>
                  <a:cubicBezTo>
                    <a:pt x="1248" y="1280"/>
                    <a:pt x="1248" y="1280"/>
                    <a:pt x="1248" y="1280"/>
                  </a:cubicBezTo>
                  <a:cubicBezTo>
                    <a:pt x="1088" y="1280"/>
                    <a:pt x="1088" y="1280"/>
                    <a:pt x="1088" y="1280"/>
                  </a:cubicBezTo>
                  <a:cubicBezTo>
                    <a:pt x="1017" y="1280"/>
                    <a:pt x="960" y="1222"/>
                    <a:pt x="960" y="1152"/>
                  </a:cubicBezTo>
                  <a:cubicBezTo>
                    <a:pt x="960" y="995"/>
                    <a:pt x="960" y="995"/>
                    <a:pt x="960" y="995"/>
                  </a:cubicBezTo>
                  <a:cubicBezTo>
                    <a:pt x="1002" y="925"/>
                    <a:pt x="1024" y="845"/>
                    <a:pt x="1024" y="764"/>
                  </a:cubicBezTo>
                  <a:cubicBezTo>
                    <a:pt x="1024" y="480"/>
                    <a:pt x="1024" y="480"/>
                    <a:pt x="1024" y="480"/>
                  </a:cubicBezTo>
                  <a:cubicBezTo>
                    <a:pt x="1024" y="215"/>
                    <a:pt x="794" y="0"/>
                    <a:pt x="512" y="0"/>
                  </a:cubicBezTo>
                  <a:cubicBezTo>
                    <a:pt x="230" y="0"/>
                    <a:pt x="0" y="215"/>
                    <a:pt x="0" y="480"/>
                  </a:cubicBezTo>
                  <a:cubicBezTo>
                    <a:pt x="0" y="764"/>
                    <a:pt x="0" y="764"/>
                    <a:pt x="0" y="764"/>
                  </a:cubicBezTo>
                  <a:cubicBezTo>
                    <a:pt x="2" y="940"/>
                    <a:pt x="102" y="1100"/>
                    <a:pt x="259" y="11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0" name="Freeform 336"/>
            <p:cNvSpPr>
              <a:spLocks/>
            </p:cNvSpPr>
            <p:nvPr/>
          </p:nvSpPr>
          <p:spPr bwMode="auto">
            <a:xfrm>
              <a:off x="2895600" y="7089776"/>
              <a:ext cx="236538" cy="290513"/>
            </a:xfrm>
            <a:custGeom>
              <a:avLst/>
              <a:gdLst>
                <a:gd name="T0" fmla="*/ 64 w 384"/>
                <a:gd name="T1" fmla="*/ 338 h 476"/>
                <a:gd name="T2" fmla="*/ 122 w 384"/>
                <a:gd name="T3" fmla="*/ 275 h 476"/>
                <a:gd name="T4" fmla="*/ 355 w 384"/>
                <a:gd name="T5" fmla="*/ 252 h 476"/>
                <a:gd name="T6" fmla="*/ 384 w 384"/>
                <a:gd name="T7" fmla="*/ 220 h 476"/>
                <a:gd name="T8" fmla="*/ 384 w 384"/>
                <a:gd name="T9" fmla="*/ 0 h 476"/>
                <a:gd name="T10" fmla="*/ 320 w 384"/>
                <a:gd name="T11" fmla="*/ 0 h 476"/>
                <a:gd name="T12" fmla="*/ 320 w 384"/>
                <a:gd name="T13" fmla="*/ 191 h 476"/>
                <a:gd name="T14" fmla="*/ 115 w 384"/>
                <a:gd name="T15" fmla="*/ 211 h 476"/>
                <a:gd name="T16" fmla="*/ 0 w 384"/>
                <a:gd name="T17" fmla="*/ 338 h 476"/>
                <a:gd name="T18" fmla="*/ 0 w 384"/>
                <a:gd name="T19" fmla="*/ 476 h 476"/>
                <a:gd name="T20" fmla="*/ 64 w 384"/>
                <a:gd name="T21" fmla="*/ 476 h 476"/>
                <a:gd name="T22" fmla="*/ 64 w 384"/>
                <a:gd name="T23" fmla="*/ 33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476">
                  <a:moveTo>
                    <a:pt x="64" y="338"/>
                  </a:moveTo>
                  <a:cubicBezTo>
                    <a:pt x="64" y="306"/>
                    <a:pt x="89" y="278"/>
                    <a:pt x="122" y="275"/>
                  </a:cubicBezTo>
                  <a:cubicBezTo>
                    <a:pt x="355" y="252"/>
                    <a:pt x="355" y="252"/>
                    <a:pt x="355" y="252"/>
                  </a:cubicBezTo>
                  <a:cubicBezTo>
                    <a:pt x="372" y="250"/>
                    <a:pt x="384" y="236"/>
                    <a:pt x="384" y="22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191"/>
                    <a:pt x="320" y="191"/>
                    <a:pt x="320" y="191"/>
                  </a:cubicBezTo>
                  <a:cubicBezTo>
                    <a:pt x="115" y="211"/>
                    <a:pt x="115" y="211"/>
                    <a:pt x="115" y="211"/>
                  </a:cubicBezTo>
                  <a:cubicBezTo>
                    <a:pt x="50" y="218"/>
                    <a:pt x="0" y="273"/>
                    <a:pt x="0" y="338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64" y="476"/>
                    <a:pt x="64" y="476"/>
                    <a:pt x="64" y="476"/>
                  </a:cubicBezTo>
                  <a:lnTo>
                    <a:pt x="64" y="3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1" name="Freeform 337"/>
            <p:cNvSpPr>
              <a:spLocks noEditPoints="1"/>
            </p:cNvSpPr>
            <p:nvPr/>
          </p:nvSpPr>
          <p:spPr bwMode="auto">
            <a:xfrm>
              <a:off x="2974975" y="6480176"/>
              <a:ext cx="469900" cy="469900"/>
            </a:xfrm>
            <a:custGeom>
              <a:avLst/>
              <a:gdLst>
                <a:gd name="T0" fmla="*/ 156 w 768"/>
                <a:gd name="T1" fmla="*/ 700 h 768"/>
                <a:gd name="T2" fmla="*/ 275 w 768"/>
                <a:gd name="T3" fmla="*/ 650 h 768"/>
                <a:gd name="T4" fmla="*/ 325 w 768"/>
                <a:gd name="T5" fmla="*/ 768 h 768"/>
                <a:gd name="T6" fmla="*/ 474 w 768"/>
                <a:gd name="T7" fmla="*/ 742 h 768"/>
                <a:gd name="T8" fmla="*/ 571 w 768"/>
                <a:gd name="T9" fmla="*/ 703 h 768"/>
                <a:gd name="T10" fmla="*/ 700 w 768"/>
                <a:gd name="T11" fmla="*/ 612 h 768"/>
                <a:gd name="T12" fmla="*/ 650 w 768"/>
                <a:gd name="T13" fmla="*/ 493 h 768"/>
                <a:gd name="T14" fmla="*/ 768 w 768"/>
                <a:gd name="T15" fmla="*/ 442 h 768"/>
                <a:gd name="T16" fmla="*/ 743 w 768"/>
                <a:gd name="T17" fmla="*/ 294 h 768"/>
                <a:gd name="T18" fmla="*/ 704 w 768"/>
                <a:gd name="T19" fmla="*/ 196 h 768"/>
                <a:gd name="T20" fmla="*/ 612 w 768"/>
                <a:gd name="T21" fmla="*/ 68 h 768"/>
                <a:gd name="T22" fmla="*/ 493 w 768"/>
                <a:gd name="T23" fmla="*/ 117 h 768"/>
                <a:gd name="T24" fmla="*/ 443 w 768"/>
                <a:gd name="T25" fmla="*/ 0 h 768"/>
                <a:gd name="T26" fmla="*/ 294 w 768"/>
                <a:gd name="T27" fmla="*/ 25 h 768"/>
                <a:gd name="T28" fmla="*/ 197 w 768"/>
                <a:gd name="T29" fmla="*/ 64 h 768"/>
                <a:gd name="T30" fmla="*/ 68 w 768"/>
                <a:gd name="T31" fmla="*/ 156 h 768"/>
                <a:gd name="T32" fmla="*/ 118 w 768"/>
                <a:gd name="T33" fmla="*/ 274 h 768"/>
                <a:gd name="T34" fmla="*/ 0 w 768"/>
                <a:gd name="T35" fmla="*/ 325 h 768"/>
                <a:gd name="T36" fmla="*/ 25 w 768"/>
                <a:gd name="T37" fmla="*/ 474 h 768"/>
                <a:gd name="T38" fmla="*/ 64 w 768"/>
                <a:gd name="T39" fmla="*/ 571 h 768"/>
                <a:gd name="T40" fmla="*/ 64 w 768"/>
                <a:gd name="T41" fmla="*/ 416 h 768"/>
                <a:gd name="T42" fmla="*/ 135 w 768"/>
                <a:gd name="T43" fmla="*/ 336 h 768"/>
                <a:gd name="T44" fmla="*/ 173 w 768"/>
                <a:gd name="T45" fmla="*/ 241 h 768"/>
                <a:gd name="T46" fmla="*/ 182 w 768"/>
                <a:gd name="T47" fmla="*/ 132 h 768"/>
                <a:gd name="T48" fmla="*/ 327 w 768"/>
                <a:gd name="T49" fmla="*/ 157 h 768"/>
                <a:gd name="T50" fmla="*/ 351 w 768"/>
                <a:gd name="T51" fmla="*/ 64 h 768"/>
                <a:gd name="T52" fmla="*/ 432 w 768"/>
                <a:gd name="T53" fmla="*/ 135 h 768"/>
                <a:gd name="T54" fmla="*/ 526 w 768"/>
                <a:gd name="T55" fmla="*/ 172 h 768"/>
                <a:gd name="T56" fmla="*/ 636 w 768"/>
                <a:gd name="T57" fmla="*/ 182 h 768"/>
                <a:gd name="T58" fmla="*/ 611 w 768"/>
                <a:gd name="T59" fmla="*/ 326 h 768"/>
                <a:gd name="T60" fmla="*/ 704 w 768"/>
                <a:gd name="T61" fmla="*/ 351 h 768"/>
                <a:gd name="T62" fmla="*/ 633 w 768"/>
                <a:gd name="T63" fmla="*/ 431 h 768"/>
                <a:gd name="T64" fmla="*/ 595 w 768"/>
                <a:gd name="T65" fmla="*/ 526 h 768"/>
                <a:gd name="T66" fmla="*/ 586 w 768"/>
                <a:gd name="T67" fmla="*/ 635 h 768"/>
                <a:gd name="T68" fmla="*/ 441 w 768"/>
                <a:gd name="T69" fmla="*/ 610 h 768"/>
                <a:gd name="T70" fmla="*/ 417 w 768"/>
                <a:gd name="T71" fmla="*/ 704 h 768"/>
                <a:gd name="T72" fmla="*/ 336 w 768"/>
                <a:gd name="T73" fmla="*/ 633 h 768"/>
                <a:gd name="T74" fmla="*/ 242 w 768"/>
                <a:gd name="T75" fmla="*/ 595 h 768"/>
                <a:gd name="T76" fmla="*/ 132 w 768"/>
                <a:gd name="T77" fmla="*/ 585 h 768"/>
                <a:gd name="T78" fmla="*/ 157 w 768"/>
                <a:gd name="T79" fmla="*/ 441 h 768"/>
                <a:gd name="T80" fmla="*/ 64 w 768"/>
                <a:gd name="T81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8" h="768">
                  <a:moveTo>
                    <a:pt x="68" y="612"/>
                  </a:moveTo>
                  <a:cubicBezTo>
                    <a:pt x="156" y="700"/>
                    <a:pt x="156" y="700"/>
                    <a:pt x="156" y="700"/>
                  </a:cubicBezTo>
                  <a:cubicBezTo>
                    <a:pt x="167" y="710"/>
                    <a:pt x="184" y="712"/>
                    <a:pt x="197" y="703"/>
                  </a:cubicBezTo>
                  <a:cubicBezTo>
                    <a:pt x="275" y="650"/>
                    <a:pt x="275" y="650"/>
                    <a:pt x="275" y="650"/>
                  </a:cubicBezTo>
                  <a:cubicBezTo>
                    <a:pt x="294" y="742"/>
                    <a:pt x="294" y="742"/>
                    <a:pt x="294" y="742"/>
                  </a:cubicBezTo>
                  <a:cubicBezTo>
                    <a:pt x="297" y="757"/>
                    <a:pt x="310" y="768"/>
                    <a:pt x="325" y="768"/>
                  </a:cubicBezTo>
                  <a:cubicBezTo>
                    <a:pt x="443" y="768"/>
                    <a:pt x="443" y="768"/>
                    <a:pt x="443" y="768"/>
                  </a:cubicBezTo>
                  <a:cubicBezTo>
                    <a:pt x="458" y="768"/>
                    <a:pt x="471" y="757"/>
                    <a:pt x="474" y="742"/>
                  </a:cubicBezTo>
                  <a:cubicBezTo>
                    <a:pt x="493" y="650"/>
                    <a:pt x="493" y="650"/>
                    <a:pt x="493" y="650"/>
                  </a:cubicBezTo>
                  <a:cubicBezTo>
                    <a:pt x="571" y="703"/>
                    <a:pt x="571" y="703"/>
                    <a:pt x="571" y="703"/>
                  </a:cubicBezTo>
                  <a:cubicBezTo>
                    <a:pt x="584" y="712"/>
                    <a:pt x="601" y="710"/>
                    <a:pt x="612" y="700"/>
                  </a:cubicBezTo>
                  <a:cubicBezTo>
                    <a:pt x="700" y="612"/>
                    <a:pt x="700" y="612"/>
                    <a:pt x="700" y="612"/>
                  </a:cubicBezTo>
                  <a:cubicBezTo>
                    <a:pt x="711" y="601"/>
                    <a:pt x="712" y="583"/>
                    <a:pt x="704" y="571"/>
                  </a:cubicBezTo>
                  <a:cubicBezTo>
                    <a:pt x="650" y="493"/>
                    <a:pt x="650" y="493"/>
                    <a:pt x="650" y="493"/>
                  </a:cubicBezTo>
                  <a:cubicBezTo>
                    <a:pt x="743" y="474"/>
                    <a:pt x="743" y="474"/>
                    <a:pt x="743" y="474"/>
                  </a:cubicBezTo>
                  <a:cubicBezTo>
                    <a:pt x="757" y="470"/>
                    <a:pt x="768" y="457"/>
                    <a:pt x="768" y="442"/>
                  </a:cubicBezTo>
                  <a:cubicBezTo>
                    <a:pt x="768" y="325"/>
                    <a:pt x="768" y="325"/>
                    <a:pt x="768" y="325"/>
                  </a:cubicBezTo>
                  <a:cubicBezTo>
                    <a:pt x="768" y="310"/>
                    <a:pt x="757" y="297"/>
                    <a:pt x="743" y="294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704" y="196"/>
                    <a:pt x="704" y="196"/>
                    <a:pt x="704" y="196"/>
                  </a:cubicBezTo>
                  <a:cubicBezTo>
                    <a:pt x="712" y="184"/>
                    <a:pt x="711" y="167"/>
                    <a:pt x="700" y="156"/>
                  </a:cubicBezTo>
                  <a:cubicBezTo>
                    <a:pt x="612" y="68"/>
                    <a:pt x="612" y="68"/>
                    <a:pt x="612" y="68"/>
                  </a:cubicBezTo>
                  <a:cubicBezTo>
                    <a:pt x="601" y="57"/>
                    <a:pt x="584" y="55"/>
                    <a:pt x="571" y="64"/>
                  </a:cubicBezTo>
                  <a:cubicBezTo>
                    <a:pt x="493" y="117"/>
                    <a:pt x="493" y="117"/>
                    <a:pt x="493" y="117"/>
                  </a:cubicBezTo>
                  <a:cubicBezTo>
                    <a:pt x="474" y="25"/>
                    <a:pt x="474" y="25"/>
                    <a:pt x="474" y="25"/>
                  </a:cubicBezTo>
                  <a:cubicBezTo>
                    <a:pt x="471" y="10"/>
                    <a:pt x="458" y="0"/>
                    <a:pt x="443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10" y="0"/>
                    <a:pt x="297" y="10"/>
                    <a:pt x="294" y="25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84" y="55"/>
                    <a:pt x="167" y="57"/>
                    <a:pt x="156" y="68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57" y="167"/>
                    <a:pt x="56" y="184"/>
                    <a:pt x="64" y="196"/>
                  </a:cubicBezTo>
                  <a:cubicBezTo>
                    <a:pt x="118" y="274"/>
                    <a:pt x="118" y="274"/>
                    <a:pt x="118" y="274"/>
                  </a:cubicBezTo>
                  <a:cubicBezTo>
                    <a:pt x="25" y="294"/>
                    <a:pt x="25" y="294"/>
                    <a:pt x="25" y="294"/>
                  </a:cubicBezTo>
                  <a:cubicBezTo>
                    <a:pt x="11" y="297"/>
                    <a:pt x="0" y="310"/>
                    <a:pt x="0" y="32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57"/>
                    <a:pt x="11" y="470"/>
                    <a:pt x="25" y="474"/>
                  </a:cubicBezTo>
                  <a:cubicBezTo>
                    <a:pt x="118" y="493"/>
                    <a:pt x="118" y="493"/>
                    <a:pt x="118" y="493"/>
                  </a:cubicBezTo>
                  <a:cubicBezTo>
                    <a:pt x="64" y="571"/>
                    <a:pt x="64" y="571"/>
                    <a:pt x="64" y="571"/>
                  </a:cubicBezTo>
                  <a:cubicBezTo>
                    <a:pt x="56" y="583"/>
                    <a:pt x="57" y="601"/>
                    <a:pt x="68" y="612"/>
                  </a:cubicBezTo>
                  <a:moveTo>
                    <a:pt x="64" y="416"/>
                  </a:moveTo>
                  <a:cubicBezTo>
                    <a:pt x="64" y="351"/>
                    <a:pt x="64" y="351"/>
                    <a:pt x="64" y="351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68" y="329"/>
                    <a:pt x="189" y="296"/>
                    <a:pt x="182" y="263"/>
                  </a:cubicBezTo>
                  <a:cubicBezTo>
                    <a:pt x="181" y="255"/>
                    <a:pt x="177" y="248"/>
                    <a:pt x="173" y="241"/>
                  </a:cubicBezTo>
                  <a:cubicBezTo>
                    <a:pt x="132" y="182"/>
                    <a:pt x="132" y="182"/>
                    <a:pt x="132" y="18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242" y="172"/>
                    <a:pt x="242" y="172"/>
                    <a:pt x="242" y="172"/>
                  </a:cubicBezTo>
                  <a:cubicBezTo>
                    <a:pt x="269" y="192"/>
                    <a:pt x="308" y="185"/>
                    <a:pt x="327" y="157"/>
                  </a:cubicBezTo>
                  <a:cubicBezTo>
                    <a:pt x="331" y="150"/>
                    <a:pt x="335" y="142"/>
                    <a:pt x="336" y="135"/>
                  </a:cubicBezTo>
                  <a:cubicBezTo>
                    <a:pt x="351" y="64"/>
                    <a:pt x="351" y="64"/>
                    <a:pt x="351" y="64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439" y="168"/>
                    <a:pt x="471" y="189"/>
                    <a:pt x="504" y="182"/>
                  </a:cubicBezTo>
                  <a:cubicBezTo>
                    <a:pt x="512" y="180"/>
                    <a:pt x="520" y="177"/>
                    <a:pt x="526" y="172"/>
                  </a:cubicBezTo>
                  <a:cubicBezTo>
                    <a:pt x="586" y="132"/>
                    <a:pt x="586" y="132"/>
                    <a:pt x="586" y="132"/>
                  </a:cubicBezTo>
                  <a:cubicBezTo>
                    <a:pt x="636" y="182"/>
                    <a:pt x="636" y="182"/>
                    <a:pt x="636" y="182"/>
                  </a:cubicBezTo>
                  <a:cubicBezTo>
                    <a:pt x="595" y="241"/>
                    <a:pt x="595" y="241"/>
                    <a:pt x="595" y="241"/>
                  </a:cubicBezTo>
                  <a:cubicBezTo>
                    <a:pt x="576" y="269"/>
                    <a:pt x="583" y="307"/>
                    <a:pt x="611" y="326"/>
                  </a:cubicBezTo>
                  <a:cubicBezTo>
                    <a:pt x="618" y="331"/>
                    <a:pt x="625" y="334"/>
                    <a:pt x="633" y="336"/>
                  </a:cubicBezTo>
                  <a:cubicBezTo>
                    <a:pt x="704" y="351"/>
                    <a:pt x="704" y="351"/>
                    <a:pt x="704" y="351"/>
                  </a:cubicBezTo>
                  <a:cubicBezTo>
                    <a:pt x="704" y="416"/>
                    <a:pt x="704" y="416"/>
                    <a:pt x="704" y="416"/>
                  </a:cubicBezTo>
                  <a:cubicBezTo>
                    <a:pt x="633" y="431"/>
                    <a:pt x="633" y="431"/>
                    <a:pt x="633" y="431"/>
                  </a:cubicBezTo>
                  <a:cubicBezTo>
                    <a:pt x="600" y="438"/>
                    <a:pt x="579" y="471"/>
                    <a:pt x="586" y="504"/>
                  </a:cubicBezTo>
                  <a:cubicBezTo>
                    <a:pt x="587" y="512"/>
                    <a:pt x="591" y="519"/>
                    <a:pt x="595" y="526"/>
                  </a:cubicBezTo>
                  <a:cubicBezTo>
                    <a:pt x="636" y="585"/>
                    <a:pt x="636" y="585"/>
                    <a:pt x="636" y="585"/>
                  </a:cubicBezTo>
                  <a:cubicBezTo>
                    <a:pt x="586" y="635"/>
                    <a:pt x="586" y="635"/>
                    <a:pt x="586" y="635"/>
                  </a:cubicBezTo>
                  <a:cubicBezTo>
                    <a:pt x="526" y="595"/>
                    <a:pt x="526" y="595"/>
                    <a:pt x="526" y="595"/>
                  </a:cubicBezTo>
                  <a:cubicBezTo>
                    <a:pt x="499" y="576"/>
                    <a:pt x="460" y="583"/>
                    <a:pt x="441" y="610"/>
                  </a:cubicBezTo>
                  <a:cubicBezTo>
                    <a:pt x="437" y="617"/>
                    <a:pt x="433" y="625"/>
                    <a:pt x="432" y="633"/>
                  </a:cubicBezTo>
                  <a:cubicBezTo>
                    <a:pt x="417" y="704"/>
                    <a:pt x="417" y="704"/>
                    <a:pt x="417" y="704"/>
                  </a:cubicBezTo>
                  <a:cubicBezTo>
                    <a:pt x="351" y="704"/>
                    <a:pt x="351" y="704"/>
                    <a:pt x="351" y="704"/>
                  </a:cubicBezTo>
                  <a:cubicBezTo>
                    <a:pt x="336" y="633"/>
                    <a:pt x="336" y="633"/>
                    <a:pt x="336" y="633"/>
                  </a:cubicBezTo>
                  <a:cubicBezTo>
                    <a:pt x="329" y="599"/>
                    <a:pt x="297" y="578"/>
                    <a:pt x="264" y="585"/>
                  </a:cubicBezTo>
                  <a:cubicBezTo>
                    <a:pt x="256" y="587"/>
                    <a:pt x="248" y="590"/>
                    <a:pt x="242" y="595"/>
                  </a:cubicBezTo>
                  <a:cubicBezTo>
                    <a:pt x="182" y="635"/>
                    <a:pt x="182" y="635"/>
                    <a:pt x="182" y="635"/>
                  </a:cubicBezTo>
                  <a:cubicBezTo>
                    <a:pt x="132" y="585"/>
                    <a:pt x="132" y="585"/>
                    <a:pt x="132" y="585"/>
                  </a:cubicBezTo>
                  <a:cubicBezTo>
                    <a:pt x="173" y="526"/>
                    <a:pt x="173" y="526"/>
                    <a:pt x="173" y="526"/>
                  </a:cubicBezTo>
                  <a:cubicBezTo>
                    <a:pt x="192" y="498"/>
                    <a:pt x="185" y="460"/>
                    <a:pt x="157" y="441"/>
                  </a:cubicBezTo>
                  <a:cubicBezTo>
                    <a:pt x="150" y="436"/>
                    <a:pt x="143" y="433"/>
                    <a:pt x="135" y="431"/>
                  </a:cubicBezTo>
                  <a:lnTo>
                    <a:pt x="64" y="4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2" name="Freeform 338"/>
            <p:cNvSpPr>
              <a:spLocks noEditPoints="1"/>
            </p:cNvSpPr>
            <p:nvPr/>
          </p:nvSpPr>
          <p:spPr bwMode="auto">
            <a:xfrm>
              <a:off x="3111500" y="6616701"/>
              <a:ext cx="196850" cy="196850"/>
            </a:xfrm>
            <a:custGeom>
              <a:avLst/>
              <a:gdLst>
                <a:gd name="T0" fmla="*/ 160 w 320"/>
                <a:gd name="T1" fmla="*/ 320 h 320"/>
                <a:gd name="T2" fmla="*/ 320 w 320"/>
                <a:gd name="T3" fmla="*/ 160 h 320"/>
                <a:gd name="T4" fmla="*/ 160 w 320"/>
                <a:gd name="T5" fmla="*/ 0 h 320"/>
                <a:gd name="T6" fmla="*/ 0 w 320"/>
                <a:gd name="T7" fmla="*/ 160 h 320"/>
                <a:gd name="T8" fmla="*/ 160 w 320"/>
                <a:gd name="T9" fmla="*/ 320 h 320"/>
                <a:gd name="T10" fmla="*/ 160 w 320"/>
                <a:gd name="T11" fmla="*/ 64 h 320"/>
                <a:gd name="T12" fmla="*/ 256 w 320"/>
                <a:gd name="T13" fmla="*/ 160 h 320"/>
                <a:gd name="T14" fmla="*/ 160 w 320"/>
                <a:gd name="T15" fmla="*/ 256 h 320"/>
                <a:gd name="T16" fmla="*/ 64 w 320"/>
                <a:gd name="T17" fmla="*/ 160 h 320"/>
                <a:gd name="T18" fmla="*/ 160 w 320"/>
                <a:gd name="T19" fmla="*/ 6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320">
                  <a:moveTo>
                    <a:pt x="160" y="320"/>
                  </a:moveTo>
                  <a:cubicBezTo>
                    <a:pt x="248" y="320"/>
                    <a:pt x="320" y="248"/>
                    <a:pt x="320" y="160"/>
                  </a:cubicBezTo>
                  <a:cubicBezTo>
                    <a:pt x="320" y="71"/>
                    <a:pt x="248" y="0"/>
                    <a:pt x="160" y="0"/>
                  </a:cubicBezTo>
                  <a:cubicBezTo>
                    <a:pt x="72" y="0"/>
                    <a:pt x="0" y="71"/>
                    <a:pt x="0" y="160"/>
                  </a:cubicBezTo>
                  <a:cubicBezTo>
                    <a:pt x="0" y="248"/>
                    <a:pt x="72" y="319"/>
                    <a:pt x="160" y="320"/>
                  </a:cubicBezTo>
                  <a:moveTo>
                    <a:pt x="160" y="64"/>
                  </a:moveTo>
                  <a:cubicBezTo>
                    <a:pt x="213" y="64"/>
                    <a:pt x="256" y="107"/>
                    <a:pt x="256" y="160"/>
                  </a:cubicBezTo>
                  <a:cubicBezTo>
                    <a:pt x="256" y="213"/>
                    <a:pt x="213" y="256"/>
                    <a:pt x="160" y="256"/>
                  </a:cubicBezTo>
                  <a:cubicBezTo>
                    <a:pt x="107" y="256"/>
                    <a:pt x="64" y="213"/>
                    <a:pt x="64" y="160"/>
                  </a:cubicBezTo>
                  <a:cubicBezTo>
                    <a:pt x="64" y="107"/>
                    <a:pt x="107" y="64"/>
                    <a:pt x="160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3" name="Freeform 339"/>
            <p:cNvSpPr>
              <a:spLocks noEditPoints="1"/>
            </p:cNvSpPr>
            <p:nvPr/>
          </p:nvSpPr>
          <p:spPr bwMode="auto">
            <a:xfrm>
              <a:off x="3562350" y="6302376"/>
              <a:ext cx="492125" cy="431800"/>
            </a:xfrm>
            <a:custGeom>
              <a:avLst/>
              <a:gdLst>
                <a:gd name="T0" fmla="*/ 288 w 802"/>
                <a:gd name="T1" fmla="*/ 227 h 707"/>
                <a:gd name="T2" fmla="*/ 192 w 802"/>
                <a:gd name="T3" fmla="*/ 323 h 707"/>
                <a:gd name="T4" fmla="*/ 211 w 802"/>
                <a:gd name="T5" fmla="*/ 380 h 707"/>
                <a:gd name="T6" fmla="*/ 119 w 802"/>
                <a:gd name="T7" fmla="*/ 518 h 707"/>
                <a:gd name="T8" fmla="*/ 96 w 802"/>
                <a:gd name="T9" fmla="*/ 515 h 707"/>
                <a:gd name="T10" fmla="*/ 0 w 802"/>
                <a:gd name="T11" fmla="*/ 611 h 707"/>
                <a:gd name="T12" fmla="*/ 96 w 802"/>
                <a:gd name="T13" fmla="*/ 707 h 707"/>
                <a:gd name="T14" fmla="*/ 192 w 802"/>
                <a:gd name="T15" fmla="*/ 611 h 707"/>
                <a:gd name="T16" fmla="*/ 173 w 802"/>
                <a:gd name="T17" fmla="*/ 553 h 707"/>
                <a:gd name="T18" fmla="*/ 265 w 802"/>
                <a:gd name="T19" fmla="*/ 415 h 707"/>
                <a:gd name="T20" fmla="*/ 288 w 802"/>
                <a:gd name="T21" fmla="*/ 419 h 707"/>
                <a:gd name="T22" fmla="*/ 351 w 802"/>
                <a:gd name="T23" fmla="*/ 394 h 707"/>
                <a:gd name="T24" fmla="*/ 482 w 802"/>
                <a:gd name="T25" fmla="*/ 467 h 707"/>
                <a:gd name="T26" fmla="*/ 560 w 802"/>
                <a:gd name="T27" fmla="*/ 578 h 707"/>
                <a:gd name="T28" fmla="*/ 671 w 802"/>
                <a:gd name="T29" fmla="*/ 500 h 707"/>
                <a:gd name="T30" fmla="*/ 635 w 802"/>
                <a:gd name="T31" fmla="*/ 408 h 707"/>
                <a:gd name="T32" fmla="*/ 706 w 802"/>
                <a:gd name="T33" fmla="*/ 194 h 707"/>
                <a:gd name="T34" fmla="*/ 801 w 802"/>
                <a:gd name="T35" fmla="*/ 96 h 707"/>
                <a:gd name="T36" fmla="*/ 703 w 802"/>
                <a:gd name="T37" fmla="*/ 1 h 707"/>
                <a:gd name="T38" fmla="*/ 608 w 802"/>
                <a:gd name="T39" fmla="*/ 99 h 707"/>
                <a:gd name="T40" fmla="*/ 645 w 802"/>
                <a:gd name="T41" fmla="*/ 174 h 707"/>
                <a:gd name="T42" fmla="*/ 575 w 802"/>
                <a:gd name="T43" fmla="*/ 387 h 707"/>
                <a:gd name="T44" fmla="*/ 513 w 802"/>
                <a:gd name="T45" fmla="*/ 411 h 707"/>
                <a:gd name="T46" fmla="*/ 382 w 802"/>
                <a:gd name="T47" fmla="*/ 339 h 707"/>
                <a:gd name="T48" fmla="*/ 307 w 802"/>
                <a:gd name="T49" fmla="*/ 228 h 707"/>
                <a:gd name="T50" fmla="*/ 288 w 802"/>
                <a:gd name="T51" fmla="*/ 227 h 707"/>
                <a:gd name="T52" fmla="*/ 96 w 802"/>
                <a:gd name="T53" fmla="*/ 643 h 707"/>
                <a:gd name="T54" fmla="*/ 64 w 802"/>
                <a:gd name="T55" fmla="*/ 611 h 707"/>
                <a:gd name="T56" fmla="*/ 96 w 802"/>
                <a:gd name="T57" fmla="*/ 579 h 707"/>
                <a:gd name="T58" fmla="*/ 128 w 802"/>
                <a:gd name="T59" fmla="*/ 611 h 707"/>
                <a:gd name="T60" fmla="*/ 96 w 802"/>
                <a:gd name="T61" fmla="*/ 643 h 707"/>
                <a:gd name="T62" fmla="*/ 288 w 802"/>
                <a:gd name="T63" fmla="*/ 355 h 707"/>
                <a:gd name="T64" fmla="*/ 256 w 802"/>
                <a:gd name="T65" fmla="*/ 323 h 707"/>
                <a:gd name="T66" fmla="*/ 288 w 802"/>
                <a:gd name="T67" fmla="*/ 291 h 707"/>
                <a:gd name="T68" fmla="*/ 320 w 802"/>
                <a:gd name="T69" fmla="*/ 323 h 707"/>
                <a:gd name="T70" fmla="*/ 288 w 802"/>
                <a:gd name="T71" fmla="*/ 355 h 707"/>
                <a:gd name="T72" fmla="*/ 704 w 802"/>
                <a:gd name="T73" fmla="*/ 67 h 707"/>
                <a:gd name="T74" fmla="*/ 736 w 802"/>
                <a:gd name="T75" fmla="*/ 99 h 707"/>
                <a:gd name="T76" fmla="*/ 704 w 802"/>
                <a:gd name="T77" fmla="*/ 131 h 707"/>
                <a:gd name="T78" fmla="*/ 672 w 802"/>
                <a:gd name="T79" fmla="*/ 99 h 707"/>
                <a:gd name="T80" fmla="*/ 704 w 802"/>
                <a:gd name="T81" fmla="*/ 67 h 707"/>
                <a:gd name="T82" fmla="*/ 576 w 802"/>
                <a:gd name="T83" fmla="*/ 451 h 707"/>
                <a:gd name="T84" fmla="*/ 608 w 802"/>
                <a:gd name="T85" fmla="*/ 483 h 707"/>
                <a:gd name="T86" fmla="*/ 576 w 802"/>
                <a:gd name="T87" fmla="*/ 515 h 707"/>
                <a:gd name="T88" fmla="*/ 544 w 802"/>
                <a:gd name="T89" fmla="*/ 483 h 707"/>
                <a:gd name="T90" fmla="*/ 576 w 802"/>
                <a:gd name="T91" fmla="*/ 451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2" h="707">
                  <a:moveTo>
                    <a:pt x="288" y="227"/>
                  </a:moveTo>
                  <a:cubicBezTo>
                    <a:pt x="235" y="227"/>
                    <a:pt x="192" y="270"/>
                    <a:pt x="192" y="323"/>
                  </a:cubicBezTo>
                  <a:cubicBezTo>
                    <a:pt x="192" y="343"/>
                    <a:pt x="199" y="363"/>
                    <a:pt x="211" y="380"/>
                  </a:cubicBezTo>
                  <a:cubicBezTo>
                    <a:pt x="119" y="518"/>
                    <a:pt x="119" y="518"/>
                    <a:pt x="119" y="518"/>
                  </a:cubicBezTo>
                  <a:cubicBezTo>
                    <a:pt x="112" y="516"/>
                    <a:pt x="104" y="515"/>
                    <a:pt x="96" y="515"/>
                  </a:cubicBezTo>
                  <a:cubicBezTo>
                    <a:pt x="43" y="515"/>
                    <a:pt x="0" y="558"/>
                    <a:pt x="0" y="611"/>
                  </a:cubicBezTo>
                  <a:cubicBezTo>
                    <a:pt x="0" y="664"/>
                    <a:pt x="43" y="707"/>
                    <a:pt x="96" y="707"/>
                  </a:cubicBezTo>
                  <a:cubicBezTo>
                    <a:pt x="149" y="707"/>
                    <a:pt x="192" y="664"/>
                    <a:pt x="192" y="611"/>
                  </a:cubicBezTo>
                  <a:cubicBezTo>
                    <a:pt x="192" y="590"/>
                    <a:pt x="185" y="570"/>
                    <a:pt x="173" y="553"/>
                  </a:cubicBezTo>
                  <a:cubicBezTo>
                    <a:pt x="265" y="415"/>
                    <a:pt x="265" y="415"/>
                    <a:pt x="265" y="415"/>
                  </a:cubicBezTo>
                  <a:cubicBezTo>
                    <a:pt x="272" y="417"/>
                    <a:pt x="280" y="418"/>
                    <a:pt x="288" y="419"/>
                  </a:cubicBezTo>
                  <a:cubicBezTo>
                    <a:pt x="311" y="418"/>
                    <a:pt x="334" y="410"/>
                    <a:pt x="351" y="394"/>
                  </a:cubicBezTo>
                  <a:cubicBezTo>
                    <a:pt x="482" y="467"/>
                    <a:pt x="482" y="467"/>
                    <a:pt x="482" y="467"/>
                  </a:cubicBezTo>
                  <a:cubicBezTo>
                    <a:pt x="472" y="519"/>
                    <a:pt x="507" y="569"/>
                    <a:pt x="560" y="578"/>
                  </a:cubicBezTo>
                  <a:cubicBezTo>
                    <a:pt x="612" y="587"/>
                    <a:pt x="661" y="552"/>
                    <a:pt x="671" y="500"/>
                  </a:cubicBezTo>
                  <a:cubicBezTo>
                    <a:pt x="677" y="465"/>
                    <a:pt x="663" y="430"/>
                    <a:pt x="635" y="408"/>
                  </a:cubicBezTo>
                  <a:cubicBezTo>
                    <a:pt x="706" y="194"/>
                    <a:pt x="706" y="194"/>
                    <a:pt x="706" y="194"/>
                  </a:cubicBezTo>
                  <a:cubicBezTo>
                    <a:pt x="759" y="194"/>
                    <a:pt x="802" y="150"/>
                    <a:pt x="801" y="96"/>
                  </a:cubicBezTo>
                  <a:cubicBezTo>
                    <a:pt x="800" y="43"/>
                    <a:pt x="757" y="0"/>
                    <a:pt x="703" y="1"/>
                  </a:cubicBezTo>
                  <a:cubicBezTo>
                    <a:pt x="650" y="2"/>
                    <a:pt x="607" y="46"/>
                    <a:pt x="608" y="99"/>
                  </a:cubicBezTo>
                  <a:cubicBezTo>
                    <a:pt x="608" y="128"/>
                    <a:pt x="622" y="156"/>
                    <a:pt x="645" y="174"/>
                  </a:cubicBezTo>
                  <a:cubicBezTo>
                    <a:pt x="575" y="387"/>
                    <a:pt x="575" y="387"/>
                    <a:pt x="575" y="387"/>
                  </a:cubicBezTo>
                  <a:cubicBezTo>
                    <a:pt x="552" y="387"/>
                    <a:pt x="530" y="395"/>
                    <a:pt x="513" y="411"/>
                  </a:cubicBezTo>
                  <a:cubicBezTo>
                    <a:pt x="382" y="339"/>
                    <a:pt x="382" y="339"/>
                    <a:pt x="382" y="339"/>
                  </a:cubicBezTo>
                  <a:cubicBezTo>
                    <a:pt x="392" y="287"/>
                    <a:pt x="358" y="238"/>
                    <a:pt x="307" y="228"/>
                  </a:cubicBezTo>
                  <a:cubicBezTo>
                    <a:pt x="301" y="227"/>
                    <a:pt x="294" y="226"/>
                    <a:pt x="288" y="227"/>
                  </a:cubicBezTo>
                  <a:moveTo>
                    <a:pt x="96" y="643"/>
                  </a:moveTo>
                  <a:cubicBezTo>
                    <a:pt x="78" y="643"/>
                    <a:pt x="64" y="628"/>
                    <a:pt x="64" y="611"/>
                  </a:cubicBezTo>
                  <a:cubicBezTo>
                    <a:pt x="64" y="593"/>
                    <a:pt x="78" y="579"/>
                    <a:pt x="96" y="579"/>
                  </a:cubicBezTo>
                  <a:cubicBezTo>
                    <a:pt x="114" y="579"/>
                    <a:pt x="128" y="593"/>
                    <a:pt x="128" y="611"/>
                  </a:cubicBezTo>
                  <a:cubicBezTo>
                    <a:pt x="128" y="628"/>
                    <a:pt x="114" y="643"/>
                    <a:pt x="96" y="643"/>
                  </a:cubicBezTo>
                  <a:moveTo>
                    <a:pt x="288" y="355"/>
                  </a:moveTo>
                  <a:cubicBezTo>
                    <a:pt x="270" y="355"/>
                    <a:pt x="256" y="340"/>
                    <a:pt x="256" y="323"/>
                  </a:cubicBezTo>
                  <a:cubicBezTo>
                    <a:pt x="256" y="305"/>
                    <a:pt x="270" y="291"/>
                    <a:pt x="288" y="291"/>
                  </a:cubicBezTo>
                  <a:cubicBezTo>
                    <a:pt x="306" y="291"/>
                    <a:pt x="320" y="305"/>
                    <a:pt x="320" y="323"/>
                  </a:cubicBezTo>
                  <a:cubicBezTo>
                    <a:pt x="320" y="340"/>
                    <a:pt x="306" y="355"/>
                    <a:pt x="288" y="355"/>
                  </a:cubicBezTo>
                  <a:moveTo>
                    <a:pt x="704" y="67"/>
                  </a:moveTo>
                  <a:cubicBezTo>
                    <a:pt x="722" y="67"/>
                    <a:pt x="736" y="81"/>
                    <a:pt x="736" y="99"/>
                  </a:cubicBezTo>
                  <a:cubicBezTo>
                    <a:pt x="736" y="116"/>
                    <a:pt x="722" y="131"/>
                    <a:pt x="704" y="131"/>
                  </a:cubicBezTo>
                  <a:cubicBezTo>
                    <a:pt x="686" y="131"/>
                    <a:pt x="672" y="116"/>
                    <a:pt x="672" y="99"/>
                  </a:cubicBezTo>
                  <a:cubicBezTo>
                    <a:pt x="672" y="81"/>
                    <a:pt x="686" y="67"/>
                    <a:pt x="704" y="67"/>
                  </a:cubicBezTo>
                  <a:moveTo>
                    <a:pt x="576" y="451"/>
                  </a:moveTo>
                  <a:cubicBezTo>
                    <a:pt x="594" y="451"/>
                    <a:pt x="608" y="465"/>
                    <a:pt x="608" y="483"/>
                  </a:cubicBezTo>
                  <a:cubicBezTo>
                    <a:pt x="608" y="500"/>
                    <a:pt x="594" y="515"/>
                    <a:pt x="576" y="515"/>
                  </a:cubicBezTo>
                  <a:cubicBezTo>
                    <a:pt x="558" y="515"/>
                    <a:pt x="544" y="500"/>
                    <a:pt x="544" y="483"/>
                  </a:cubicBezTo>
                  <a:cubicBezTo>
                    <a:pt x="544" y="465"/>
                    <a:pt x="558" y="451"/>
                    <a:pt x="576" y="4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4" name="Freeform 340"/>
            <p:cNvSpPr>
              <a:spLocks/>
            </p:cNvSpPr>
            <p:nvPr/>
          </p:nvSpPr>
          <p:spPr bwMode="auto">
            <a:xfrm>
              <a:off x="3582988" y="6616701"/>
              <a:ext cx="469900" cy="469900"/>
            </a:xfrm>
            <a:custGeom>
              <a:avLst/>
              <a:gdLst>
                <a:gd name="T0" fmla="*/ 296 w 296"/>
                <a:gd name="T1" fmla="*/ 284 h 296"/>
                <a:gd name="T2" fmla="*/ 296 w 296"/>
                <a:gd name="T3" fmla="*/ 272 h 296"/>
                <a:gd name="T4" fmla="*/ 296 w 296"/>
                <a:gd name="T5" fmla="*/ 0 h 296"/>
                <a:gd name="T6" fmla="*/ 271 w 296"/>
                <a:gd name="T7" fmla="*/ 0 h 296"/>
                <a:gd name="T8" fmla="*/ 271 w 296"/>
                <a:gd name="T9" fmla="*/ 272 h 296"/>
                <a:gd name="T10" fmla="*/ 247 w 296"/>
                <a:gd name="T11" fmla="*/ 272 h 296"/>
                <a:gd name="T12" fmla="*/ 247 w 296"/>
                <a:gd name="T13" fmla="*/ 198 h 296"/>
                <a:gd name="T14" fmla="*/ 222 w 296"/>
                <a:gd name="T15" fmla="*/ 198 h 296"/>
                <a:gd name="T16" fmla="*/ 222 w 296"/>
                <a:gd name="T17" fmla="*/ 272 h 296"/>
                <a:gd name="T18" fmla="*/ 197 w 296"/>
                <a:gd name="T19" fmla="*/ 272 h 296"/>
                <a:gd name="T20" fmla="*/ 197 w 296"/>
                <a:gd name="T21" fmla="*/ 185 h 296"/>
                <a:gd name="T22" fmla="*/ 173 w 296"/>
                <a:gd name="T23" fmla="*/ 185 h 296"/>
                <a:gd name="T24" fmla="*/ 173 w 296"/>
                <a:gd name="T25" fmla="*/ 272 h 296"/>
                <a:gd name="T26" fmla="*/ 148 w 296"/>
                <a:gd name="T27" fmla="*/ 272 h 296"/>
                <a:gd name="T28" fmla="*/ 148 w 296"/>
                <a:gd name="T29" fmla="*/ 148 h 296"/>
                <a:gd name="T30" fmla="*/ 123 w 296"/>
                <a:gd name="T31" fmla="*/ 148 h 296"/>
                <a:gd name="T32" fmla="*/ 123 w 296"/>
                <a:gd name="T33" fmla="*/ 272 h 296"/>
                <a:gd name="T34" fmla="*/ 98 w 296"/>
                <a:gd name="T35" fmla="*/ 272 h 296"/>
                <a:gd name="T36" fmla="*/ 98 w 296"/>
                <a:gd name="T37" fmla="*/ 74 h 296"/>
                <a:gd name="T38" fmla="*/ 74 w 296"/>
                <a:gd name="T39" fmla="*/ 74 h 296"/>
                <a:gd name="T40" fmla="*/ 74 w 296"/>
                <a:gd name="T41" fmla="*/ 272 h 296"/>
                <a:gd name="T42" fmla="*/ 49 w 296"/>
                <a:gd name="T43" fmla="*/ 272 h 296"/>
                <a:gd name="T44" fmla="*/ 49 w 296"/>
                <a:gd name="T45" fmla="*/ 222 h 296"/>
                <a:gd name="T46" fmla="*/ 24 w 296"/>
                <a:gd name="T47" fmla="*/ 222 h 296"/>
                <a:gd name="T48" fmla="*/ 24 w 296"/>
                <a:gd name="T49" fmla="*/ 272 h 296"/>
                <a:gd name="T50" fmla="*/ 0 w 296"/>
                <a:gd name="T51" fmla="*/ 272 h 296"/>
                <a:gd name="T52" fmla="*/ 0 w 296"/>
                <a:gd name="T53" fmla="*/ 296 h 296"/>
                <a:gd name="T54" fmla="*/ 296 w 296"/>
                <a:gd name="T55" fmla="*/ 296 h 296"/>
                <a:gd name="T56" fmla="*/ 296 w 296"/>
                <a:gd name="T57" fmla="*/ 28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6" h="296">
                  <a:moveTo>
                    <a:pt x="296" y="284"/>
                  </a:moveTo>
                  <a:lnTo>
                    <a:pt x="296" y="272"/>
                  </a:lnTo>
                  <a:lnTo>
                    <a:pt x="296" y="0"/>
                  </a:lnTo>
                  <a:lnTo>
                    <a:pt x="271" y="0"/>
                  </a:lnTo>
                  <a:lnTo>
                    <a:pt x="271" y="272"/>
                  </a:lnTo>
                  <a:lnTo>
                    <a:pt x="247" y="272"/>
                  </a:lnTo>
                  <a:lnTo>
                    <a:pt x="247" y="198"/>
                  </a:lnTo>
                  <a:lnTo>
                    <a:pt x="222" y="198"/>
                  </a:lnTo>
                  <a:lnTo>
                    <a:pt x="222" y="272"/>
                  </a:lnTo>
                  <a:lnTo>
                    <a:pt x="197" y="272"/>
                  </a:lnTo>
                  <a:lnTo>
                    <a:pt x="197" y="185"/>
                  </a:lnTo>
                  <a:lnTo>
                    <a:pt x="173" y="185"/>
                  </a:lnTo>
                  <a:lnTo>
                    <a:pt x="173" y="272"/>
                  </a:lnTo>
                  <a:lnTo>
                    <a:pt x="148" y="272"/>
                  </a:lnTo>
                  <a:lnTo>
                    <a:pt x="148" y="148"/>
                  </a:lnTo>
                  <a:lnTo>
                    <a:pt x="123" y="148"/>
                  </a:lnTo>
                  <a:lnTo>
                    <a:pt x="123" y="272"/>
                  </a:lnTo>
                  <a:lnTo>
                    <a:pt x="98" y="272"/>
                  </a:lnTo>
                  <a:lnTo>
                    <a:pt x="98" y="74"/>
                  </a:lnTo>
                  <a:lnTo>
                    <a:pt x="74" y="74"/>
                  </a:lnTo>
                  <a:lnTo>
                    <a:pt x="74" y="272"/>
                  </a:lnTo>
                  <a:lnTo>
                    <a:pt x="49" y="272"/>
                  </a:lnTo>
                  <a:lnTo>
                    <a:pt x="49" y="222"/>
                  </a:lnTo>
                  <a:lnTo>
                    <a:pt x="24" y="222"/>
                  </a:lnTo>
                  <a:lnTo>
                    <a:pt x="24" y="272"/>
                  </a:lnTo>
                  <a:lnTo>
                    <a:pt x="0" y="272"/>
                  </a:lnTo>
                  <a:lnTo>
                    <a:pt x="0" y="296"/>
                  </a:lnTo>
                  <a:lnTo>
                    <a:pt x="296" y="296"/>
                  </a:lnTo>
                  <a:lnTo>
                    <a:pt x="296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5" name="Freeform 341"/>
            <p:cNvSpPr>
              <a:spLocks/>
            </p:cNvSpPr>
            <p:nvPr/>
          </p:nvSpPr>
          <p:spPr bwMode="auto">
            <a:xfrm>
              <a:off x="3444875" y="6205538"/>
              <a:ext cx="215900" cy="215900"/>
            </a:xfrm>
            <a:custGeom>
              <a:avLst/>
              <a:gdLst>
                <a:gd name="T0" fmla="*/ 352 w 352"/>
                <a:gd name="T1" fmla="*/ 0 h 352"/>
                <a:gd name="T2" fmla="*/ 192 w 352"/>
                <a:gd name="T3" fmla="*/ 0 h 352"/>
                <a:gd name="T4" fmla="*/ 0 w 352"/>
                <a:gd name="T5" fmla="*/ 192 h 352"/>
                <a:gd name="T6" fmla="*/ 0 w 352"/>
                <a:gd name="T7" fmla="*/ 352 h 352"/>
                <a:gd name="T8" fmla="*/ 64 w 352"/>
                <a:gd name="T9" fmla="*/ 352 h 352"/>
                <a:gd name="T10" fmla="*/ 64 w 352"/>
                <a:gd name="T11" fmla="*/ 192 h 352"/>
                <a:gd name="T12" fmla="*/ 192 w 352"/>
                <a:gd name="T13" fmla="*/ 64 h 352"/>
                <a:gd name="T14" fmla="*/ 352 w 352"/>
                <a:gd name="T15" fmla="*/ 64 h 352"/>
                <a:gd name="T16" fmla="*/ 352 w 352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52">
                  <a:moveTo>
                    <a:pt x="35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64" y="352"/>
                    <a:pt x="64" y="352"/>
                    <a:pt x="64" y="35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64" y="121"/>
                    <a:pt x="121" y="64"/>
                    <a:pt x="192" y="64"/>
                  </a:cubicBezTo>
                  <a:cubicBezTo>
                    <a:pt x="352" y="64"/>
                    <a:pt x="352" y="64"/>
                    <a:pt x="352" y="64"/>
                  </a:cubicBez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6" name="Rectangle 342"/>
            <p:cNvSpPr>
              <a:spLocks noChangeArrowheads="1"/>
            </p:cNvSpPr>
            <p:nvPr/>
          </p:nvSpPr>
          <p:spPr bwMode="auto">
            <a:xfrm>
              <a:off x="3700463" y="71453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7" name="Rectangle 343"/>
            <p:cNvSpPr>
              <a:spLocks noChangeArrowheads="1"/>
            </p:cNvSpPr>
            <p:nvPr/>
          </p:nvSpPr>
          <p:spPr bwMode="auto">
            <a:xfrm>
              <a:off x="3778250" y="7145338"/>
              <a:ext cx="293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8" name="Rectangle 344"/>
            <p:cNvSpPr>
              <a:spLocks noChangeArrowheads="1"/>
            </p:cNvSpPr>
            <p:nvPr/>
          </p:nvSpPr>
          <p:spPr bwMode="auto">
            <a:xfrm>
              <a:off x="3719513" y="6205538"/>
              <a:ext cx="3524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489544" y="3327301"/>
            <a:ext cx="525171" cy="524613"/>
            <a:chOff x="14711363" y="3613150"/>
            <a:chExt cx="1497012" cy="1495426"/>
          </a:xfrm>
          <a:solidFill>
            <a:schemeClr val="bg1"/>
          </a:solidFill>
        </p:grpSpPr>
        <p:sp>
          <p:nvSpPr>
            <p:cNvPr id="160" name="Freeform 360"/>
            <p:cNvSpPr>
              <a:spLocks/>
            </p:cNvSpPr>
            <p:nvPr/>
          </p:nvSpPr>
          <p:spPr bwMode="auto">
            <a:xfrm>
              <a:off x="15319375" y="3613150"/>
              <a:ext cx="279400" cy="474663"/>
            </a:xfrm>
            <a:custGeom>
              <a:avLst/>
              <a:gdLst>
                <a:gd name="T0" fmla="*/ 200 w 360"/>
                <a:gd name="T1" fmla="*/ 10 h 611"/>
                <a:gd name="T2" fmla="*/ 160 w 360"/>
                <a:gd name="T3" fmla="*/ 10 h 611"/>
                <a:gd name="T4" fmla="*/ 0 w 360"/>
                <a:gd name="T5" fmla="*/ 138 h 611"/>
                <a:gd name="T6" fmla="*/ 40 w 360"/>
                <a:gd name="T7" fmla="*/ 188 h 611"/>
                <a:gd name="T8" fmla="*/ 148 w 360"/>
                <a:gd name="T9" fmla="*/ 101 h 611"/>
                <a:gd name="T10" fmla="*/ 148 w 360"/>
                <a:gd name="T11" fmla="*/ 611 h 611"/>
                <a:gd name="T12" fmla="*/ 212 w 360"/>
                <a:gd name="T13" fmla="*/ 611 h 611"/>
                <a:gd name="T14" fmla="*/ 212 w 360"/>
                <a:gd name="T15" fmla="*/ 101 h 611"/>
                <a:gd name="T16" fmla="*/ 320 w 360"/>
                <a:gd name="T17" fmla="*/ 188 h 611"/>
                <a:gd name="T18" fmla="*/ 360 w 360"/>
                <a:gd name="T19" fmla="*/ 138 h 611"/>
                <a:gd name="T20" fmla="*/ 200 w 360"/>
                <a:gd name="T21" fmla="*/ 1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611">
                  <a:moveTo>
                    <a:pt x="200" y="10"/>
                  </a:moveTo>
                  <a:cubicBezTo>
                    <a:pt x="188" y="0"/>
                    <a:pt x="172" y="0"/>
                    <a:pt x="160" y="1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212" y="611"/>
                    <a:pt x="212" y="611"/>
                    <a:pt x="212" y="611"/>
                  </a:cubicBezTo>
                  <a:cubicBezTo>
                    <a:pt x="212" y="101"/>
                    <a:pt x="212" y="101"/>
                    <a:pt x="212" y="101"/>
                  </a:cubicBezTo>
                  <a:cubicBezTo>
                    <a:pt x="320" y="188"/>
                    <a:pt x="320" y="188"/>
                    <a:pt x="320" y="188"/>
                  </a:cubicBezTo>
                  <a:cubicBezTo>
                    <a:pt x="360" y="138"/>
                    <a:pt x="360" y="138"/>
                    <a:pt x="360" y="138"/>
                  </a:cubicBezTo>
                  <a:lnTo>
                    <a:pt x="20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1" name="Freeform 361"/>
            <p:cNvSpPr>
              <a:spLocks noEditPoints="1"/>
            </p:cNvSpPr>
            <p:nvPr/>
          </p:nvSpPr>
          <p:spPr bwMode="auto">
            <a:xfrm>
              <a:off x="15086013" y="4138613"/>
              <a:ext cx="746125" cy="969963"/>
            </a:xfrm>
            <a:custGeom>
              <a:avLst/>
              <a:gdLst>
                <a:gd name="T0" fmla="*/ 884 w 960"/>
                <a:gd name="T1" fmla="*/ 1184 h 1248"/>
                <a:gd name="T2" fmla="*/ 889 w 960"/>
                <a:gd name="T3" fmla="*/ 1008 h 1248"/>
                <a:gd name="T4" fmla="*/ 781 w 960"/>
                <a:gd name="T5" fmla="*/ 833 h 1248"/>
                <a:gd name="T6" fmla="*/ 682 w 960"/>
                <a:gd name="T7" fmla="*/ 448 h 1248"/>
                <a:gd name="T8" fmla="*/ 704 w 960"/>
                <a:gd name="T9" fmla="*/ 384 h 1248"/>
                <a:gd name="T10" fmla="*/ 673 w 960"/>
                <a:gd name="T11" fmla="*/ 309 h 1248"/>
                <a:gd name="T12" fmla="*/ 832 w 960"/>
                <a:gd name="T13" fmla="*/ 224 h 1248"/>
                <a:gd name="T14" fmla="*/ 800 w 960"/>
                <a:gd name="T15" fmla="*/ 0 h 1248"/>
                <a:gd name="T16" fmla="*/ 640 w 960"/>
                <a:gd name="T17" fmla="*/ 32 h 1248"/>
                <a:gd name="T18" fmla="*/ 576 w 960"/>
                <a:gd name="T19" fmla="*/ 96 h 1248"/>
                <a:gd name="T20" fmla="*/ 544 w 960"/>
                <a:gd name="T21" fmla="*/ 0 h 1248"/>
                <a:gd name="T22" fmla="*/ 384 w 960"/>
                <a:gd name="T23" fmla="*/ 32 h 1248"/>
                <a:gd name="T24" fmla="*/ 320 w 960"/>
                <a:gd name="T25" fmla="*/ 96 h 1248"/>
                <a:gd name="T26" fmla="*/ 288 w 960"/>
                <a:gd name="T27" fmla="*/ 0 h 1248"/>
                <a:gd name="T28" fmla="*/ 128 w 960"/>
                <a:gd name="T29" fmla="*/ 32 h 1248"/>
                <a:gd name="T30" fmla="*/ 148 w 960"/>
                <a:gd name="T31" fmla="*/ 253 h 1248"/>
                <a:gd name="T32" fmla="*/ 282 w 960"/>
                <a:gd name="T33" fmla="*/ 384 h 1248"/>
                <a:gd name="T34" fmla="*/ 256 w 960"/>
                <a:gd name="T35" fmla="*/ 448 h 1248"/>
                <a:gd name="T36" fmla="*/ 258 w 960"/>
                <a:gd name="T37" fmla="*/ 769 h 1248"/>
                <a:gd name="T38" fmla="*/ 137 w 960"/>
                <a:gd name="T39" fmla="*/ 960 h 1248"/>
                <a:gd name="T40" fmla="*/ 112 w 960"/>
                <a:gd name="T41" fmla="*/ 1113 h 1248"/>
                <a:gd name="T42" fmla="*/ 0 w 960"/>
                <a:gd name="T43" fmla="*/ 1184 h 1248"/>
                <a:gd name="T44" fmla="*/ 960 w 960"/>
                <a:gd name="T45" fmla="*/ 1248 h 1248"/>
                <a:gd name="T46" fmla="*/ 192 w 960"/>
                <a:gd name="T47" fmla="*/ 64 h 1248"/>
                <a:gd name="T48" fmla="*/ 256 w 960"/>
                <a:gd name="T49" fmla="*/ 128 h 1248"/>
                <a:gd name="T50" fmla="*/ 416 w 960"/>
                <a:gd name="T51" fmla="*/ 160 h 1248"/>
                <a:gd name="T52" fmla="*/ 448 w 960"/>
                <a:gd name="T53" fmla="*/ 64 h 1248"/>
                <a:gd name="T54" fmla="*/ 512 w 960"/>
                <a:gd name="T55" fmla="*/ 128 h 1248"/>
                <a:gd name="T56" fmla="*/ 672 w 960"/>
                <a:gd name="T57" fmla="*/ 160 h 1248"/>
                <a:gd name="T58" fmla="*/ 704 w 960"/>
                <a:gd name="T59" fmla="*/ 64 h 1248"/>
                <a:gd name="T60" fmla="*/ 768 w 960"/>
                <a:gd name="T61" fmla="*/ 202 h 1248"/>
                <a:gd name="T62" fmla="*/ 326 w 960"/>
                <a:gd name="T63" fmla="*/ 256 h 1248"/>
                <a:gd name="T64" fmla="*/ 192 w 960"/>
                <a:gd name="T65" fmla="*/ 64 h 1248"/>
                <a:gd name="T66" fmla="*/ 610 w 960"/>
                <a:gd name="T67" fmla="*/ 320 h 1248"/>
                <a:gd name="T68" fmla="*/ 346 w 960"/>
                <a:gd name="T69" fmla="*/ 384 h 1248"/>
                <a:gd name="T70" fmla="*/ 618 w 960"/>
                <a:gd name="T71" fmla="*/ 448 h 1248"/>
                <a:gd name="T72" fmla="*/ 322 w 960"/>
                <a:gd name="T73" fmla="*/ 768 h 1248"/>
                <a:gd name="T74" fmla="*/ 618 w 960"/>
                <a:gd name="T75" fmla="*/ 448 h 1248"/>
                <a:gd name="T76" fmla="*/ 690 w 960"/>
                <a:gd name="T77" fmla="*/ 832 h 1248"/>
                <a:gd name="T78" fmla="*/ 756 w 960"/>
                <a:gd name="T79" fmla="*/ 960 h 1248"/>
                <a:gd name="T80" fmla="*/ 240 w 960"/>
                <a:gd name="T81" fmla="*/ 853 h 1248"/>
                <a:gd name="T82" fmla="*/ 144 w 960"/>
                <a:gd name="T83" fmla="*/ 1024 h 1248"/>
                <a:gd name="T84" fmla="*/ 832 w 960"/>
                <a:gd name="T85" fmla="*/ 1040 h 1248"/>
                <a:gd name="T86" fmla="*/ 144 w 960"/>
                <a:gd name="T87" fmla="*/ 1056 h 1248"/>
                <a:gd name="T88" fmla="*/ 144 w 960"/>
                <a:gd name="T89" fmla="*/ 1024 h 1248"/>
                <a:gd name="T90" fmla="*/ 780 w 960"/>
                <a:gd name="T91" fmla="*/ 1120 h 1248"/>
                <a:gd name="T92" fmla="*/ 148 w 960"/>
                <a:gd name="T93" fmla="*/ 118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0" h="1248">
                  <a:moveTo>
                    <a:pt x="960" y="1184"/>
                  </a:moveTo>
                  <a:cubicBezTo>
                    <a:pt x="884" y="1184"/>
                    <a:pt x="884" y="1184"/>
                    <a:pt x="884" y="1184"/>
                  </a:cubicBezTo>
                  <a:cubicBezTo>
                    <a:pt x="848" y="1113"/>
                    <a:pt x="848" y="1113"/>
                    <a:pt x="848" y="1113"/>
                  </a:cubicBezTo>
                  <a:cubicBezTo>
                    <a:pt x="889" y="1095"/>
                    <a:pt x="907" y="1048"/>
                    <a:pt x="889" y="1008"/>
                  </a:cubicBezTo>
                  <a:cubicBezTo>
                    <a:pt x="878" y="981"/>
                    <a:pt x="852" y="963"/>
                    <a:pt x="823" y="960"/>
                  </a:cubicBezTo>
                  <a:cubicBezTo>
                    <a:pt x="781" y="833"/>
                    <a:pt x="781" y="833"/>
                    <a:pt x="781" y="833"/>
                  </a:cubicBezTo>
                  <a:cubicBezTo>
                    <a:pt x="769" y="798"/>
                    <a:pt x="739" y="773"/>
                    <a:pt x="702" y="769"/>
                  </a:cubicBezTo>
                  <a:cubicBezTo>
                    <a:pt x="682" y="448"/>
                    <a:pt x="682" y="448"/>
                    <a:pt x="682" y="448"/>
                  </a:cubicBezTo>
                  <a:cubicBezTo>
                    <a:pt x="704" y="448"/>
                    <a:pt x="704" y="448"/>
                    <a:pt x="704" y="448"/>
                  </a:cubicBezTo>
                  <a:cubicBezTo>
                    <a:pt x="704" y="384"/>
                    <a:pt x="704" y="384"/>
                    <a:pt x="704" y="384"/>
                  </a:cubicBezTo>
                  <a:cubicBezTo>
                    <a:pt x="678" y="384"/>
                    <a:pt x="678" y="384"/>
                    <a:pt x="678" y="384"/>
                  </a:cubicBezTo>
                  <a:cubicBezTo>
                    <a:pt x="673" y="309"/>
                    <a:pt x="673" y="309"/>
                    <a:pt x="673" y="309"/>
                  </a:cubicBezTo>
                  <a:cubicBezTo>
                    <a:pt x="812" y="253"/>
                    <a:pt x="812" y="253"/>
                    <a:pt x="812" y="253"/>
                  </a:cubicBezTo>
                  <a:cubicBezTo>
                    <a:pt x="824" y="248"/>
                    <a:pt x="832" y="237"/>
                    <a:pt x="832" y="224"/>
                  </a:cubicBezTo>
                  <a:cubicBezTo>
                    <a:pt x="832" y="32"/>
                    <a:pt x="832" y="32"/>
                    <a:pt x="832" y="32"/>
                  </a:cubicBezTo>
                  <a:cubicBezTo>
                    <a:pt x="832" y="14"/>
                    <a:pt x="818" y="0"/>
                    <a:pt x="800" y="0"/>
                  </a:cubicBezTo>
                  <a:cubicBezTo>
                    <a:pt x="672" y="0"/>
                    <a:pt x="672" y="0"/>
                    <a:pt x="672" y="0"/>
                  </a:cubicBezTo>
                  <a:cubicBezTo>
                    <a:pt x="654" y="0"/>
                    <a:pt x="640" y="14"/>
                    <a:pt x="640" y="32"/>
                  </a:cubicBezTo>
                  <a:cubicBezTo>
                    <a:pt x="640" y="96"/>
                    <a:pt x="640" y="96"/>
                    <a:pt x="640" y="96"/>
                  </a:cubicBezTo>
                  <a:cubicBezTo>
                    <a:pt x="576" y="96"/>
                    <a:pt x="576" y="96"/>
                    <a:pt x="576" y="96"/>
                  </a:cubicBezTo>
                  <a:cubicBezTo>
                    <a:pt x="576" y="32"/>
                    <a:pt x="576" y="32"/>
                    <a:pt x="576" y="32"/>
                  </a:cubicBezTo>
                  <a:cubicBezTo>
                    <a:pt x="576" y="14"/>
                    <a:pt x="562" y="0"/>
                    <a:pt x="544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398" y="0"/>
                    <a:pt x="384" y="14"/>
                    <a:pt x="384" y="32"/>
                  </a:cubicBezTo>
                  <a:cubicBezTo>
                    <a:pt x="384" y="96"/>
                    <a:pt x="384" y="96"/>
                    <a:pt x="384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32"/>
                    <a:pt x="320" y="32"/>
                    <a:pt x="320" y="32"/>
                  </a:cubicBezTo>
                  <a:cubicBezTo>
                    <a:pt x="320" y="14"/>
                    <a:pt x="306" y="0"/>
                    <a:pt x="288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42" y="0"/>
                    <a:pt x="128" y="14"/>
                    <a:pt x="128" y="32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8" y="237"/>
                    <a:pt x="136" y="248"/>
                    <a:pt x="148" y="253"/>
                  </a:cubicBezTo>
                  <a:cubicBezTo>
                    <a:pt x="287" y="309"/>
                    <a:pt x="287" y="309"/>
                    <a:pt x="287" y="309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56" y="384"/>
                    <a:pt x="256" y="384"/>
                    <a:pt x="256" y="384"/>
                  </a:cubicBezTo>
                  <a:cubicBezTo>
                    <a:pt x="256" y="448"/>
                    <a:pt x="256" y="448"/>
                    <a:pt x="256" y="448"/>
                  </a:cubicBezTo>
                  <a:cubicBezTo>
                    <a:pt x="278" y="448"/>
                    <a:pt x="278" y="448"/>
                    <a:pt x="278" y="448"/>
                  </a:cubicBezTo>
                  <a:cubicBezTo>
                    <a:pt x="258" y="769"/>
                    <a:pt x="258" y="769"/>
                    <a:pt x="258" y="769"/>
                  </a:cubicBezTo>
                  <a:cubicBezTo>
                    <a:pt x="221" y="773"/>
                    <a:pt x="191" y="798"/>
                    <a:pt x="179" y="833"/>
                  </a:cubicBezTo>
                  <a:cubicBezTo>
                    <a:pt x="137" y="960"/>
                    <a:pt x="137" y="960"/>
                    <a:pt x="137" y="960"/>
                  </a:cubicBezTo>
                  <a:cubicBezTo>
                    <a:pt x="93" y="964"/>
                    <a:pt x="60" y="1003"/>
                    <a:pt x="64" y="1047"/>
                  </a:cubicBezTo>
                  <a:cubicBezTo>
                    <a:pt x="67" y="1076"/>
                    <a:pt x="85" y="1101"/>
                    <a:pt x="112" y="1113"/>
                  </a:cubicBezTo>
                  <a:cubicBezTo>
                    <a:pt x="76" y="1184"/>
                    <a:pt x="76" y="1184"/>
                    <a:pt x="76" y="1184"/>
                  </a:cubicBezTo>
                  <a:cubicBezTo>
                    <a:pt x="0" y="1184"/>
                    <a:pt x="0" y="1184"/>
                    <a:pt x="0" y="1184"/>
                  </a:cubicBezTo>
                  <a:cubicBezTo>
                    <a:pt x="0" y="1248"/>
                    <a:pt x="0" y="1248"/>
                    <a:pt x="0" y="1248"/>
                  </a:cubicBezTo>
                  <a:cubicBezTo>
                    <a:pt x="960" y="1248"/>
                    <a:pt x="960" y="1248"/>
                    <a:pt x="960" y="1248"/>
                  </a:cubicBezTo>
                  <a:lnTo>
                    <a:pt x="960" y="1184"/>
                  </a:lnTo>
                  <a:close/>
                  <a:moveTo>
                    <a:pt x="192" y="64"/>
                  </a:moveTo>
                  <a:cubicBezTo>
                    <a:pt x="256" y="64"/>
                    <a:pt x="256" y="64"/>
                    <a:pt x="256" y="64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45"/>
                    <a:pt x="270" y="160"/>
                    <a:pt x="288" y="160"/>
                  </a:cubicBezTo>
                  <a:cubicBezTo>
                    <a:pt x="416" y="160"/>
                    <a:pt x="416" y="160"/>
                    <a:pt x="416" y="160"/>
                  </a:cubicBezTo>
                  <a:cubicBezTo>
                    <a:pt x="434" y="160"/>
                    <a:pt x="448" y="145"/>
                    <a:pt x="448" y="128"/>
                  </a:cubicBezTo>
                  <a:cubicBezTo>
                    <a:pt x="448" y="64"/>
                    <a:pt x="448" y="64"/>
                    <a:pt x="448" y="64"/>
                  </a:cubicBezTo>
                  <a:cubicBezTo>
                    <a:pt x="512" y="64"/>
                    <a:pt x="512" y="64"/>
                    <a:pt x="512" y="64"/>
                  </a:cubicBezTo>
                  <a:cubicBezTo>
                    <a:pt x="512" y="128"/>
                    <a:pt x="512" y="128"/>
                    <a:pt x="512" y="128"/>
                  </a:cubicBezTo>
                  <a:cubicBezTo>
                    <a:pt x="512" y="145"/>
                    <a:pt x="526" y="160"/>
                    <a:pt x="544" y="160"/>
                  </a:cubicBezTo>
                  <a:cubicBezTo>
                    <a:pt x="672" y="160"/>
                    <a:pt x="672" y="160"/>
                    <a:pt x="672" y="160"/>
                  </a:cubicBezTo>
                  <a:cubicBezTo>
                    <a:pt x="690" y="160"/>
                    <a:pt x="704" y="145"/>
                    <a:pt x="704" y="128"/>
                  </a:cubicBezTo>
                  <a:cubicBezTo>
                    <a:pt x="704" y="64"/>
                    <a:pt x="704" y="64"/>
                    <a:pt x="704" y="64"/>
                  </a:cubicBezTo>
                  <a:cubicBezTo>
                    <a:pt x="768" y="64"/>
                    <a:pt x="768" y="64"/>
                    <a:pt x="768" y="64"/>
                  </a:cubicBezTo>
                  <a:cubicBezTo>
                    <a:pt x="768" y="202"/>
                    <a:pt x="768" y="202"/>
                    <a:pt x="768" y="202"/>
                  </a:cubicBezTo>
                  <a:cubicBezTo>
                    <a:pt x="634" y="256"/>
                    <a:pt x="634" y="256"/>
                    <a:pt x="634" y="256"/>
                  </a:cubicBezTo>
                  <a:cubicBezTo>
                    <a:pt x="326" y="256"/>
                    <a:pt x="326" y="256"/>
                    <a:pt x="326" y="256"/>
                  </a:cubicBezTo>
                  <a:cubicBezTo>
                    <a:pt x="192" y="202"/>
                    <a:pt x="192" y="202"/>
                    <a:pt x="192" y="202"/>
                  </a:cubicBezTo>
                  <a:lnTo>
                    <a:pt x="192" y="64"/>
                  </a:lnTo>
                  <a:close/>
                  <a:moveTo>
                    <a:pt x="350" y="320"/>
                  </a:moveTo>
                  <a:cubicBezTo>
                    <a:pt x="610" y="320"/>
                    <a:pt x="610" y="320"/>
                    <a:pt x="610" y="320"/>
                  </a:cubicBezTo>
                  <a:cubicBezTo>
                    <a:pt x="614" y="384"/>
                    <a:pt x="614" y="384"/>
                    <a:pt x="614" y="384"/>
                  </a:cubicBezTo>
                  <a:cubicBezTo>
                    <a:pt x="346" y="384"/>
                    <a:pt x="346" y="384"/>
                    <a:pt x="346" y="384"/>
                  </a:cubicBezTo>
                  <a:lnTo>
                    <a:pt x="350" y="320"/>
                  </a:lnTo>
                  <a:close/>
                  <a:moveTo>
                    <a:pt x="618" y="448"/>
                  </a:moveTo>
                  <a:cubicBezTo>
                    <a:pt x="638" y="768"/>
                    <a:pt x="638" y="768"/>
                    <a:pt x="638" y="768"/>
                  </a:cubicBezTo>
                  <a:cubicBezTo>
                    <a:pt x="322" y="768"/>
                    <a:pt x="322" y="768"/>
                    <a:pt x="322" y="768"/>
                  </a:cubicBezTo>
                  <a:cubicBezTo>
                    <a:pt x="342" y="448"/>
                    <a:pt x="342" y="448"/>
                    <a:pt x="342" y="448"/>
                  </a:cubicBezTo>
                  <a:lnTo>
                    <a:pt x="618" y="448"/>
                  </a:lnTo>
                  <a:close/>
                  <a:moveTo>
                    <a:pt x="270" y="832"/>
                  </a:moveTo>
                  <a:cubicBezTo>
                    <a:pt x="690" y="832"/>
                    <a:pt x="690" y="832"/>
                    <a:pt x="690" y="832"/>
                  </a:cubicBezTo>
                  <a:cubicBezTo>
                    <a:pt x="704" y="832"/>
                    <a:pt x="716" y="840"/>
                    <a:pt x="720" y="853"/>
                  </a:cubicBezTo>
                  <a:cubicBezTo>
                    <a:pt x="756" y="960"/>
                    <a:pt x="756" y="960"/>
                    <a:pt x="756" y="960"/>
                  </a:cubicBezTo>
                  <a:cubicBezTo>
                    <a:pt x="204" y="960"/>
                    <a:pt x="204" y="960"/>
                    <a:pt x="204" y="960"/>
                  </a:cubicBezTo>
                  <a:cubicBezTo>
                    <a:pt x="240" y="853"/>
                    <a:pt x="240" y="853"/>
                    <a:pt x="240" y="853"/>
                  </a:cubicBezTo>
                  <a:cubicBezTo>
                    <a:pt x="244" y="840"/>
                    <a:pt x="256" y="832"/>
                    <a:pt x="270" y="832"/>
                  </a:cubicBezTo>
                  <a:moveTo>
                    <a:pt x="144" y="1024"/>
                  </a:moveTo>
                  <a:cubicBezTo>
                    <a:pt x="816" y="1024"/>
                    <a:pt x="816" y="1024"/>
                    <a:pt x="816" y="1024"/>
                  </a:cubicBezTo>
                  <a:cubicBezTo>
                    <a:pt x="825" y="1024"/>
                    <a:pt x="832" y="1031"/>
                    <a:pt x="832" y="1040"/>
                  </a:cubicBezTo>
                  <a:cubicBezTo>
                    <a:pt x="832" y="1048"/>
                    <a:pt x="825" y="1056"/>
                    <a:pt x="816" y="1056"/>
                  </a:cubicBezTo>
                  <a:cubicBezTo>
                    <a:pt x="144" y="1056"/>
                    <a:pt x="144" y="1056"/>
                    <a:pt x="144" y="1056"/>
                  </a:cubicBezTo>
                  <a:cubicBezTo>
                    <a:pt x="135" y="1056"/>
                    <a:pt x="128" y="1048"/>
                    <a:pt x="128" y="1040"/>
                  </a:cubicBezTo>
                  <a:cubicBezTo>
                    <a:pt x="128" y="1031"/>
                    <a:pt x="135" y="1024"/>
                    <a:pt x="144" y="1024"/>
                  </a:cubicBezTo>
                  <a:moveTo>
                    <a:pt x="180" y="1120"/>
                  </a:moveTo>
                  <a:cubicBezTo>
                    <a:pt x="780" y="1120"/>
                    <a:pt x="780" y="1120"/>
                    <a:pt x="780" y="1120"/>
                  </a:cubicBezTo>
                  <a:cubicBezTo>
                    <a:pt x="812" y="1184"/>
                    <a:pt x="812" y="1184"/>
                    <a:pt x="812" y="1184"/>
                  </a:cubicBezTo>
                  <a:cubicBezTo>
                    <a:pt x="148" y="1184"/>
                    <a:pt x="148" y="1184"/>
                    <a:pt x="148" y="1184"/>
                  </a:cubicBezTo>
                  <a:lnTo>
                    <a:pt x="180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2" name="Rectangle 362"/>
            <p:cNvSpPr>
              <a:spLocks noChangeArrowheads="1"/>
            </p:cNvSpPr>
            <p:nvPr/>
          </p:nvSpPr>
          <p:spPr bwMode="auto">
            <a:xfrm>
              <a:off x="15533688" y="3814763"/>
              <a:ext cx="49212" cy="174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3" name="Rectangle 363"/>
            <p:cNvSpPr>
              <a:spLocks noChangeArrowheads="1"/>
            </p:cNvSpPr>
            <p:nvPr/>
          </p:nvSpPr>
          <p:spPr bwMode="auto">
            <a:xfrm>
              <a:off x="15533688" y="4038600"/>
              <a:ext cx="49212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4" name="Rectangle 364"/>
            <p:cNvSpPr>
              <a:spLocks noChangeArrowheads="1"/>
            </p:cNvSpPr>
            <p:nvPr/>
          </p:nvSpPr>
          <p:spPr bwMode="auto">
            <a:xfrm>
              <a:off x="15335250" y="3814763"/>
              <a:ext cx="49212" cy="174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5" name="Rectangle 365"/>
            <p:cNvSpPr>
              <a:spLocks noChangeArrowheads="1"/>
            </p:cNvSpPr>
            <p:nvPr/>
          </p:nvSpPr>
          <p:spPr bwMode="auto">
            <a:xfrm>
              <a:off x="15335250" y="4038600"/>
              <a:ext cx="49212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6" name="Freeform 366"/>
            <p:cNvSpPr>
              <a:spLocks/>
            </p:cNvSpPr>
            <p:nvPr/>
          </p:nvSpPr>
          <p:spPr bwMode="auto">
            <a:xfrm>
              <a:off x="14711363" y="3922713"/>
              <a:ext cx="374650" cy="388938"/>
            </a:xfrm>
            <a:custGeom>
              <a:avLst/>
              <a:gdLst>
                <a:gd name="T0" fmla="*/ 137 w 482"/>
                <a:gd name="T1" fmla="*/ 360 h 500"/>
                <a:gd name="T2" fmla="*/ 187 w 482"/>
                <a:gd name="T3" fmla="*/ 320 h 500"/>
                <a:gd name="T4" fmla="*/ 101 w 482"/>
                <a:gd name="T5" fmla="*/ 212 h 500"/>
                <a:gd name="T6" fmla="*/ 418 w 482"/>
                <a:gd name="T7" fmla="*/ 212 h 500"/>
                <a:gd name="T8" fmla="*/ 418 w 482"/>
                <a:gd name="T9" fmla="*/ 500 h 500"/>
                <a:gd name="T10" fmla="*/ 482 w 482"/>
                <a:gd name="T11" fmla="*/ 500 h 500"/>
                <a:gd name="T12" fmla="*/ 482 w 482"/>
                <a:gd name="T13" fmla="*/ 180 h 500"/>
                <a:gd name="T14" fmla="*/ 450 w 482"/>
                <a:gd name="T15" fmla="*/ 148 h 500"/>
                <a:gd name="T16" fmla="*/ 101 w 482"/>
                <a:gd name="T17" fmla="*/ 148 h 500"/>
                <a:gd name="T18" fmla="*/ 187 w 482"/>
                <a:gd name="T19" fmla="*/ 40 h 500"/>
                <a:gd name="T20" fmla="*/ 137 w 482"/>
                <a:gd name="T21" fmla="*/ 0 h 500"/>
                <a:gd name="T22" fmla="*/ 9 w 482"/>
                <a:gd name="T23" fmla="*/ 160 h 500"/>
                <a:gd name="T24" fmla="*/ 9 w 482"/>
                <a:gd name="T25" fmla="*/ 200 h 500"/>
                <a:gd name="T26" fmla="*/ 137 w 482"/>
                <a:gd name="T27" fmla="*/ 36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2" h="500">
                  <a:moveTo>
                    <a:pt x="137" y="360"/>
                  </a:moveTo>
                  <a:cubicBezTo>
                    <a:pt x="187" y="320"/>
                    <a:pt x="187" y="320"/>
                    <a:pt x="187" y="320"/>
                  </a:cubicBezTo>
                  <a:cubicBezTo>
                    <a:pt x="101" y="212"/>
                    <a:pt x="101" y="212"/>
                    <a:pt x="101" y="212"/>
                  </a:cubicBezTo>
                  <a:cubicBezTo>
                    <a:pt x="418" y="212"/>
                    <a:pt x="418" y="212"/>
                    <a:pt x="418" y="212"/>
                  </a:cubicBezTo>
                  <a:cubicBezTo>
                    <a:pt x="418" y="500"/>
                    <a:pt x="418" y="500"/>
                    <a:pt x="418" y="500"/>
                  </a:cubicBezTo>
                  <a:cubicBezTo>
                    <a:pt x="482" y="500"/>
                    <a:pt x="482" y="500"/>
                    <a:pt x="482" y="500"/>
                  </a:cubicBezTo>
                  <a:cubicBezTo>
                    <a:pt x="482" y="180"/>
                    <a:pt x="482" y="180"/>
                    <a:pt x="482" y="180"/>
                  </a:cubicBezTo>
                  <a:cubicBezTo>
                    <a:pt x="482" y="162"/>
                    <a:pt x="468" y="148"/>
                    <a:pt x="450" y="148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0" y="171"/>
                    <a:pt x="0" y="188"/>
                    <a:pt x="9" y="200"/>
                  </a:cubicBezTo>
                  <a:lnTo>
                    <a:pt x="137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7" name="Freeform 367"/>
            <p:cNvSpPr>
              <a:spLocks/>
            </p:cNvSpPr>
            <p:nvPr/>
          </p:nvSpPr>
          <p:spPr bwMode="auto">
            <a:xfrm>
              <a:off x="14960600" y="3938588"/>
              <a:ext cx="225425" cy="74613"/>
            </a:xfrm>
            <a:custGeom>
              <a:avLst/>
              <a:gdLst>
                <a:gd name="T0" fmla="*/ 288 w 288"/>
                <a:gd name="T1" fmla="*/ 32 h 96"/>
                <a:gd name="T2" fmla="*/ 256 w 288"/>
                <a:gd name="T3" fmla="*/ 0 h 96"/>
                <a:gd name="T4" fmla="*/ 0 w 288"/>
                <a:gd name="T5" fmla="*/ 0 h 96"/>
                <a:gd name="T6" fmla="*/ 0 w 288"/>
                <a:gd name="T7" fmla="*/ 64 h 96"/>
                <a:gd name="T8" fmla="*/ 224 w 288"/>
                <a:gd name="T9" fmla="*/ 64 h 96"/>
                <a:gd name="T10" fmla="*/ 224 w 288"/>
                <a:gd name="T11" fmla="*/ 96 h 96"/>
                <a:gd name="T12" fmla="*/ 288 w 288"/>
                <a:gd name="T13" fmla="*/ 96 h 96"/>
                <a:gd name="T14" fmla="*/ 288 w 288"/>
                <a:gd name="T1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96">
                  <a:moveTo>
                    <a:pt x="288" y="32"/>
                  </a:moveTo>
                  <a:cubicBezTo>
                    <a:pt x="288" y="14"/>
                    <a:pt x="274" y="0"/>
                    <a:pt x="2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4" y="96"/>
                    <a:pt x="224" y="96"/>
                    <a:pt x="224" y="96"/>
                  </a:cubicBezTo>
                  <a:cubicBezTo>
                    <a:pt x="288" y="96"/>
                    <a:pt x="288" y="96"/>
                    <a:pt x="288" y="96"/>
                  </a:cubicBezTo>
                  <a:lnTo>
                    <a:pt x="28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8" name="Rectangle 368"/>
            <p:cNvSpPr>
              <a:spLocks noChangeArrowheads="1"/>
            </p:cNvSpPr>
            <p:nvPr/>
          </p:nvSpPr>
          <p:spPr bwMode="auto">
            <a:xfrm>
              <a:off x="15135225" y="4064000"/>
              <a:ext cx="508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9" name="Freeform 369"/>
            <p:cNvSpPr>
              <a:spLocks/>
            </p:cNvSpPr>
            <p:nvPr/>
          </p:nvSpPr>
          <p:spPr bwMode="auto">
            <a:xfrm>
              <a:off x="14911388" y="4138613"/>
              <a:ext cx="74612" cy="173038"/>
            </a:xfrm>
            <a:custGeom>
              <a:avLst/>
              <a:gdLst>
                <a:gd name="T0" fmla="*/ 96 w 96"/>
                <a:gd name="T1" fmla="*/ 224 h 224"/>
                <a:gd name="T2" fmla="*/ 96 w 96"/>
                <a:gd name="T3" fmla="*/ 32 h 224"/>
                <a:gd name="T4" fmla="*/ 64 w 96"/>
                <a:gd name="T5" fmla="*/ 0 h 224"/>
                <a:gd name="T6" fmla="*/ 0 w 96"/>
                <a:gd name="T7" fmla="*/ 0 h 224"/>
                <a:gd name="T8" fmla="*/ 0 w 96"/>
                <a:gd name="T9" fmla="*/ 64 h 224"/>
                <a:gd name="T10" fmla="*/ 32 w 96"/>
                <a:gd name="T11" fmla="*/ 64 h 224"/>
                <a:gd name="T12" fmla="*/ 32 w 96"/>
                <a:gd name="T13" fmla="*/ 224 h 224"/>
                <a:gd name="T14" fmla="*/ 96 w 96"/>
                <a:gd name="T1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24">
                  <a:moveTo>
                    <a:pt x="96" y="224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6" y="14"/>
                    <a:pt x="82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224"/>
                    <a:pt x="32" y="224"/>
                    <a:pt x="32" y="224"/>
                  </a:cubicBezTo>
                  <a:lnTo>
                    <a:pt x="96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0" name="Freeform 370"/>
            <p:cNvSpPr>
              <a:spLocks/>
            </p:cNvSpPr>
            <p:nvPr/>
          </p:nvSpPr>
          <p:spPr bwMode="auto">
            <a:xfrm>
              <a:off x="15932150" y="3963988"/>
              <a:ext cx="74612" cy="223838"/>
            </a:xfrm>
            <a:custGeom>
              <a:avLst/>
              <a:gdLst>
                <a:gd name="T0" fmla="*/ 96 w 96"/>
                <a:gd name="T1" fmla="*/ 64 h 288"/>
                <a:gd name="T2" fmla="*/ 96 w 96"/>
                <a:gd name="T3" fmla="*/ 0 h 288"/>
                <a:gd name="T4" fmla="*/ 32 w 96"/>
                <a:gd name="T5" fmla="*/ 0 h 288"/>
                <a:gd name="T6" fmla="*/ 0 w 96"/>
                <a:gd name="T7" fmla="*/ 32 h 288"/>
                <a:gd name="T8" fmla="*/ 0 w 96"/>
                <a:gd name="T9" fmla="*/ 288 h 288"/>
                <a:gd name="T10" fmla="*/ 64 w 96"/>
                <a:gd name="T11" fmla="*/ 288 h 288"/>
                <a:gd name="T12" fmla="*/ 64 w 96"/>
                <a:gd name="T13" fmla="*/ 64 h 288"/>
                <a:gd name="T14" fmla="*/ 96 w 96"/>
                <a:gd name="T15" fmla="*/ 6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88">
                  <a:moveTo>
                    <a:pt x="96" y="64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64"/>
                    <a:pt x="64" y="64"/>
                    <a:pt x="64" y="64"/>
                  </a:cubicBezTo>
                  <a:lnTo>
                    <a:pt x="96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1" name="Freeform 371"/>
            <p:cNvSpPr>
              <a:spLocks/>
            </p:cNvSpPr>
            <p:nvPr/>
          </p:nvSpPr>
          <p:spPr bwMode="auto">
            <a:xfrm>
              <a:off x="15832138" y="3749675"/>
              <a:ext cx="376237" cy="438150"/>
            </a:xfrm>
            <a:custGeom>
              <a:avLst/>
              <a:gdLst>
                <a:gd name="T0" fmla="*/ 345 w 482"/>
                <a:gd name="T1" fmla="*/ 0 h 564"/>
                <a:gd name="T2" fmla="*/ 295 w 482"/>
                <a:gd name="T3" fmla="*/ 40 h 564"/>
                <a:gd name="T4" fmla="*/ 381 w 482"/>
                <a:gd name="T5" fmla="*/ 148 h 564"/>
                <a:gd name="T6" fmla="*/ 32 w 482"/>
                <a:gd name="T7" fmla="*/ 148 h 564"/>
                <a:gd name="T8" fmla="*/ 0 w 482"/>
                <a:gd name="T9" fmla="*/ 180 h 564"/>
                <a:gd name="T10" fmla="*/ 0 w 482"/>
                <a:gd name="T11" fmla="*/ 564 h 564"/>
                <a:gd name="T12" fmla="*/ 64 w 482"/>
                <a:gd name="T13" fmla="*/ 564 h 564"/>
                <a:gd name="T14" fmla="*/ 64 w 482"/>
                <a:gd name="T15" fmla="*/ 212 h 564"/>
                <a:gd name="T16" fmla="*/ 381 w 482"/>
                <a:gd name="T17" fmla="*/ 212 h 564"/>
                <a:gd name="T18" fmla="*/ 295 w 482"/>
                <a:gd name="T19" fmla="*/ 320 h 564"/>
                <a:gd name="T20" fmla="*/ 345 w 482"/>
                <a:gd name="T21" fmla="*/ 360 h 564"/>
                <a:gd name="T22" fmla="*/ 473 w 482"/>
                <a:gd name="T23" fmla="*/ 200 h 564"/>
                <a:gd name="T24" fmla="*/ 473 w 482"/>
                <a:gd name="T25" fmla="*/ 160 h 564"/>
                <a:gd name="T26" fmla="*/ 345 w 482"/>
                <a:gd name="T2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2" h="564">
                  <a:moveTo>
                    <a:pt x="345" y="0"/>
                  </a:moveTo>
                  <a:cubicBezTo>
                    <a:pt x="295" y="40"/>
                    <a:pt x="295" y="40"/>
                    <a:pt x="295" y="40"/>
                  </a:cubicBezTo>
                  <a:cubicBezTo>
                    <a:pt x="381" y="148"/>
                    <a:pt x="381" y="148"/>
                    <a:pt x="381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14" y="148"/>
                    <a:pt x="0" y="162"/>
                    <a:pt x="0" y="180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64" y="564"/>
                    <a:pt x="64" y="564"/>
                    <a:pt x="64" y="564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381" y="212"/>
                    <a:pt x="381" y="212"/>
                    <a:pt x="381" y="212"/>
                  </a:cubicBezTo>
                  <a:cubicBezTo>
                    <a:pt x="295" y="320"/>
                    <a:pt x="295" y="320"/>
                    <a:pt x="295" y="320"/>
                  </a:cubicBezTo>
                  <a:cubicBezTo>
                    <a:pt x="345" y="360"/>
                    <a:pt x="345" y="360"/>
                    <a:pt x="345" y="360"/>
                  </a:cubicBezTo>
                  <a:cubicBezTo>
                    <a:pt x="473" y="200"/>
                    <a:pt x="473" y="200"/>
                    <a:pt x="473" y="200"/>
                  </a:cubicBezTo>
                  <a:cubicBezTo>
                    <a:pt x="482" y="188"/>
                    <a:pt x="482" y="171"/>
                    <a:pt x="473" y="160"/>
                  </a:cubicBezTo>
                  <a:lnTo>
                    <a:pt x="3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2" name="Rectangle 372"/>
            <p:cNvSpPr>
              <a:spLocks noChangeArrowheads="1"/>
            </p:cNvSpPr>
            <p:nvPr/>
          </p:nvSpPr>
          <p:spPr bwMode="auto">
            <a:xfrm>
              <a:off x="15733713" y="3963988"/>
              <a:ext cx="49212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3" name="Freeform 373"/>
            <p:cNvSpPr>
              <a:spLocks/>
            </p:cNvSpPr>
            <p:nvPr/>
          </p:nvSpPr>
          <p:spPr bwMode="auto">
            <a:xfrm>
              <a:off x="15733713" y="3765550"/>
              <a:ext cx="223837" cy="149225"/>
            </a:xfrm>
            <a:custGeom>
              <a:avLst/>
              <a:gdLst>
                <a:gd name="T0" fmla="*/ 288 w 288"/>
                <a:gd name="T1" fmla="*/ 0 h 192"/>
                <a:gd name="T2" fmla="*/ 32 w 288"/>
                <a:gd name="T3" fmla="*/ 0 h 192"/>
                <a:gd name="T4" fmla="*/ 0 w 288"/>
                <a:gd name="T5" fmla="*/ 32 h 192"/>
                <a:gd name="T6" fmla="*/ 0 w 288"/>
                <a:gd name="T7" fmla="*/ 192 h 192"/>
                <a:gd name="T8" fmla="*/ 64 w 288"/>
                <a:gd name="T9" fmla="*/ 192 h 192"/>
                <a:gd name="T10" fmla="*/ 64 w 288"/>
                <a:gd name="T11" fmla="*/ 64 h 192"/>
                <a:gd name="T12" fmla="*/ 288 w 288"/>
                <a:gd name="T13" fmla="*/ 64 h 192"/>
                <a:gd name="T14" fmla="*/ 288 w 288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92">
                  <a:moveTo>
                    <a:pt x="28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288" y="64"/>
                    <a:pt x="288" y="64"/>
                    <a:pt x="288" y="64"/>
                  </a:cubicBezTo>
                  <a:lnTo>
                    <a:pt x="2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4" name="Freeform 374"/>
            <p:cNvSpPr>
              <a:spLocks/>
            </p:cNvSpPr>
            <p:nvPr/>
          </p:nvSpPr>
          <p:spPr bwMode="auto">
            <a:xfrm>
              <a:off x="15005050" y="4346575"/>
              <a:ext cx="161925" cy="501650"/>
            </a:xfrm>
            <a:custGeom>
              <a:avLst/>
              <a:gdLst>
                <a:gd name="T0" fmla="*/ 134 w 209"/>
                <a:gd name="T1" fmla="*/ 646 h 646"/>
                <a:gd name="T2" fmla="*/ 187 w 209"/>
                <a:gd name="T3" fmla="*/ 610 h 646"/>
                <a:gd name="T4" fmla="*/ 209 w 209"/>
                <a:gd name="T5" fmla="*/ 40 h 646"/>
                <a:gd name="T6" fmla="*/ 159 w 209"/>
                <a:gd name="T7" fmla="*/ 0 h 646"/>
                <a:gd name="T8" fmla="*/ 134 w 209"/>
                <a:gd name="T9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646">
                  <a:moveTo>
                    <a:pt x="134" y="646"/>
                  </a:moveTo>
                  <a:cubicBezTo>
                    <a:pt x="187" y="610"/>
                    <a:pt x="187" y="610"/>
                    <a:pt x="187" y="610"/>
                  </a:cubicBezTo>
                  <a:cubicBezTo>
                    <a:pt x="69" y="435"/>
                    <a:pt x="78" y="204"/>
                    <a:pt x="209" y="4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" y="186"/>
                    <a:pt x="0" y="448"/>
                    <a:pt x="134" y="6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5" name="Freeform 375"/>
            <p:cNvSpPr>
              <a:spLocks/>
            </p:cNvSpPr>
            <p:nvPr/>
          </p:nvSpPr>
          <p:spPr bwMode="auto">
            <a:xfrm>
              <a:off x="15751175" y="4346575"/>
              <a:ext cx="161925" cy="501650"/>
            </a:xfrm>
            <a:custGeom>
              <a:avLst/>
              <a:gdLst>
                <a:gd name="T0" fmla="*/ 50 w 209"/>
                <a:gd name="T1" fmla="*/ 0 h 646"/>
                <a:gd name="T2" fmla="*/ 0 w 209"/>
                <a:gd name="T3" fmla="*/ 40 h 646"/>
                <a:gd name="T4" fmla="*/ 22 w 209"/>
                <a:gd name="T5" fmla="*/ 610 h 646"/>
                <a:gd name="T6" fmla="*/ 75 w 209"/>
                <a:gd name="T7" fmla="*/ 646 h 646"/>
                <a:gd name="T8" fmla="*/ 50 w 209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646">
                  <a:moveTo>
                    <a:pt x="5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31" y="204"/>
                    <a:pt x="140" y="435"/>
                    <a:pt x="22" y="610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209" y="448"/>
                    <a:pt x="199" y="186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0947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473451" y="806451"/>
            <a:ext cx="5243512" cy="5243512"/>
            <a:chOff x="3473451" y="806451"/>
            <a:chExt cx="5243512" cy="5243512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4846320" y="2179321"/>
              <a:ext cx="2499360" cy="2499358"/>
            </a:xfrm>
            <a:custGeom>
              <a:avLst/>
              <a:gdLst>
                <a:gd name="T0" fmla="*/ 367 w 1344"/>
                <a:gd name="T1" fmla="*/ 1318 h 1344"/>
                <a:gd name="T2" fmla="*/ 26 w 1344"/>
                <a:gd name="T3" fmla="*/ 976 h 1344"/>
                <a:gd name="T4" fmla="*/ 0 w 1344"/>
                <a:gd name="T5" fmla="*/ 913 h 1344"/>
                <a:gd name="T6" fmla="*/ 0 w 1344"/>
                <a:gd name="T7" fmla="*/ 430 h 1344"/>
                <a:gd name="T8" fmla="*/ 26 w 1344"/>
                <a:gd name="T9" fmla="*/ 367 h 1344"/>
                <a:gd name="T10" fmla="*/ 367 w 1344"/>
                <a:gd name="T11" fmla="*/ 26 h 1344"/>
                <a:gd name="T12" fmla="*/ 430 w 1344"/>
                <a:gd name="T13" fmla="*/ 0 h 1344"/>
                <a:gd name="T14" fmla="*/ 913 w 1344"/>
                <a:gd name="T15" fmla="*/ 0 h 1344"/>
                <a:gd name="T16" fmla="*/ 976 w 1344"/>
                <a:gd name="T17" fmla="*/ 26 h 1344"/>
                <a:gd name="T18" fmla="*/ 1318 w 1344"/>
                <a:gd name="T19" fmla="*/ 367 h 1344"/>
                <a:gd name="T20" fmla="*/ 1344 w 1344"/>
                <a:gd name="T21" fmla="*/ 430 h 1344"/>
                <a:gd name="T22" fmla="*/ 1344 w 1344"/>
                <a:gd name="T23" fmla="*/ 913 h 1344"/>
                <a:gd name="T24" fmla="*/ 1318 w 1344"/>
                <a:gd name="T25" fmla="*/ 976 h 1344"/>
                <a:gd name="T26" fmla="*/ 976 w 1344"/>
                <a:gd name="T27" fmla="*/ 1318 h 1344"/>
                <a:gd name="T28" fmla="*/ 913 w 1344"/>
                <a:gd name="T29" fmla="*/ 1344 h 1344"/>
                <a:gd name="T30" fmla="*/ 430 w 1344"/>
                <a:gd name="T31" fmla="*/ 1344 h 1344"/>
                <a:gd name="T32" fmla="*/ 367 w 1344"/>
                <a:gd name="T33" fmla="*/ 1318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4" h="1344">
                  <a:moveTo>
                    <a:pt x="367" y="1318"/>
                  </a:moveTo>
                  <a:cubicBezTo>
                    <a:pt x="26" y="976"/>
                    <a:pt x="26" y="976"/>
                    <a:pt x="26" y="976"/>
                  </a:cubicBezTo>
                  <a:cubicBezTo>
                    <a:pt x="11" y="962"/>
                    <a:pt x="0" y="934"/>
                    <a:pt x="0" y="913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410"/>
                    <a:pt x="11" y="382"/>
                    <a:pt x="26" y="367"/>
                  </a:cubicBezTo>
                  <a:cubicBezTo>
                    <a:pt x="367" y="26"/>
                    <a:pt x="367" y="26"/>
                    <a:pt x="367" y="26"/>
                  </a:cubicBezTo>
                  <a:cubicBezTo>
                    <a:pt x="382" y="11"/>
                    <a:pt x="410" y="0"/>
                    <a:pt x="430" y="0"/>
                  </a:cubicBezTo>
                  <a:cubicBezTo>
                    <a:pt x="913" y="0"/>
                    <a:pt x="913" y="0"/>
                    <a:pt x="913" y="0"/>
                  </a:cubicBezTo>
                  <a:cubicBezTo>
                    <a:pt x="934" y="0"/>
                    <a:pt x="962" y="11"/>
                    <a:pt x="976" y="26"/>
                  </a:cubicBezTo>
                  <a:cubicBezTo>
                    <a:pt x="1318" y="367"/>
                    <a:pt x="1318" y="367"/>
                    <a:pt x="1318" y="367"/>
                  </a:cubicBezTo>
                  <a:cubicBezTo>
                    <a:pt x="1332" y="382"/>
                    <a:pt x="1344" y="410"/>
                    <a:pt x="1344" y="430"/>
                  </a:cubicBezTo>
                  <a:cubicBezTo>
                    <a:pt x="1344" y="913"/>
                    <a:pt x="1344" y="913"/>
                    <a:pt x="1344" y="913"/>
                  </a:cubicBezTo>
                  <a:cubicBezTo>
                    <a:pt x="1344" y="934"/>
                    <a:pt x="1332" y="962"/>
                    <a:pt x="1318" y="976"/>
                  </a:cubicBezTo>
                  <a:cubicBezTo>
                    <a:pt x="976" y="1318"/>
                    <a:pt x="976" y="1318"/>
                    <a:pt x="976" y="1318"/>
                  </a:cubicBezTo>
                  <a:cubicBezTo>
                    <a:pt x="962" y="1332"/>
                    <a:pt x="934" y="1344"/>
                    <a:pt x="913" y="1344"/>
                  </a:cubicBezTo>
                  <a:cubicBezTo>
                    <a:pt x="430" y="1344"/>
                    <a:pt x="430" y="1344"/>
                    <a:pt x="430" y="1344"/>
                  </a:cubicBezTo>
                  <a:cubicBezTo>
                    <a:pt x="410" y="1344"/>
                    <a:pt x="382" y="1332"/>
                    <a:pt x="367" y="13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70413" y="1903413"/>
              <a:ext cx="3051175" cy="3051175"/>
            </a:xfrm>
            <a:custGeom>
              <a:avLst/>
              <a:gdLst>
                <a:gd name="connsiteX0" fmla="*/ 1075554 w 3051175"/>
                <a:gd name="connsiteY0" fmla="*/ 275908 h 3051175"/>
                <a:gd name="connsiteX1" fmla="*/ 958396 w 3051175"/>
                <a:gd name="connsiteY1" fmla="*/ 324259 h 3051175"/>
                <a:gd name="connsiteX2" fmla="*/ 324258 w 3051175"/>
                <a:gd name="connsiteY2" fmla="*/ 958397 h 3051175"/>
                <a:gd name="connsiteX3" fmla="*/ 275907 w 3051175"/>
                <a:gd name="connsiteY3" fmla="*/ 1075554 h 3051175"/>
                <a:gd name="connsiteX4" fmla="*/ 275907 w 3051175"/>
                <a:gd name="connsiteY4" fmla="*/ 1973761 h 3051175"/>
                <a:gd name="connsiteX5" fmla="*/ 324258 w 3051175"/>
                <a:gd name="connsiteY5" fmla="*/ 2090918 h 3051175"/>
                <a:gd name="connsiteX6" fmla="*/ 958396 w 3051175"/>
                <a:gd name="connsiteY6" fmla="*/ 2726915 h 3051175"/>
                <a:gd name="connsiteX7" fmla="*/ 1075554 w 3051175"/>
                <a:gd name="connsiteY7" fmla="*/ 2775266 h 3051175"/>
                <a:gd name="connsiteX8" fmla="*/ 1973761 w 3051175"/>
                <a:gd name="connsiteY8" fmla="*/ 2775266 h 3051175"/>
                <a:gd name="connsiteX9" fmla="*/ 2090919 w 3051175"/>
                <a:gd name="connsiteY9" fmla="*/ 2726915 h 3051175"/>
                <a:gd name="connsiteX10" fmla="*/ 2726916 w 3051175"/>
                <a:gd name="connsiteY10" fmla="*/ 2090918 h 3051175"/>
                <a:gd name="connsiteX11" fmla="*/ 2775267 w 3051175"/>
                <a:gd name="connsiteY11" fmla="*/ 1973761 h 3051175"/>
                <a:gd name="connsiteX12" fmla="*/ 2775267 w 3051175"/>
                <a:gd name="connsiteY12" fmla="*/ 1075554 h 3051175"/>
                <a:gd name="connsiteX13" fmla="*/ 2726916 w 3051175"/>
                <a:gd name="connsiteY13" fmla="*/ 958397 h 3051175"/>
                <a:gd name="connsiteX14" fmla="*/ 2090919 w 3051175"/>
                <a:gd name="connsiteY14" fmla="*/ 324259 h 3051175"/>
                <a:gd name="connsiteX15" fmla="*/ 1973761 w 3051175"/>
                <a:gd name="connsiteY15" fmla="*/ 275908 h 3051175"/>
                <a:gd name="connsiteX16" fmla="*/ 1075554 w 3051175"/>
                <a:gd name="connsiteY16" fmla="*/ 275908 h 3051175"/>
                <a:gd name="connsiteX17" fmla="*/ 976195 w 3051175"/>
                <a:gd name="connsiteY17" fmla="*/ 0 h 3051175"/>
                <a:gd name="connsiteX18" fmla="*/ 2072711 w 3051175"/>
                <a:gd name="connsiteY18" fmla="*/ 0 h 3051175"/>
                <a:gd name="connsiteX19" fmla="*/ 2215734 w 3051175"/>
                <a:gd name="connsiteY19" fmla="*/ 59026 h 3051175"/>
                <a:gd name="connsiteX20" fmla="*/ 2992149 w 3051175"/>
                <a:gd name="connsiteY20" fmla="*/ 833171 h 3051175"/>
                <a:gd name="connsiteX21" fmla="*/ 3051175 w 3051175"/>
                <a:gd name="connsiteY21" fmla="*/ 976195 h 3051175"/>
                <a:gd name="connsiteX22" fmla="*/ 3051175 w 3051175"/>
                <a:gd name="connsiteY22" fmla="*/ 2072711 h 3051175"/>
                <a:gd name="connsiteX23" fmla="*/ 2992149 w 3051175"/>
                <a:gd name="connsiteY23" fmla="*/ 2215734 h 3051175"/>
                <a:gd name="connsiteX24" fmla="*/ 2215734 w 3051175"/>
                <a:gd name="connsiteY24" fmla="*/ 2992149 h 3051175"/>
                <a:gd name="connsiteX25" fmla="*/ 2072711 w 3051175"/>
                <a:gd name="connsiteY25" fmla="*/ 3051175 h 3051175"/>
                <a:gd name="connsiteX26" fmla="*/ 976195 w 3051175"/>
                <a:gd name="connsiteY26" fmla="*/ 3051175 h 3051175"/>
                <a:gd name="connsiteX27" fmla="*/ 833171 w 3051175"/>
                <a:gd name="connsiteY27" fmla="*/ 2992149 h 3051175"/>
                <a:gd name="connsiteX28" fmla="*/ 59026 w 3051175"/>
                <a:gd name="connsiteY28" fmla="*/ 2215734 h 3051175"/>
                <a:gd name="connsiteX29" fmla="*/ 0 w 3051175"/>
                <a:gd name="connsiteY29" fmla="*/ 2072711 h 3051175"/>
                <a:gd name="connsiteX30" fmla="*/ 0 w 3051175"/>
                <a:gd name="connsiteY30" fmla="*/ 976195 h 3051175"/>
                <a:gd name="connsiteX31" fmla="*/ 59026 w 3051175"/>
                <a:gd name="connsiteY31" fmla="*/ 833171 h 3051175"/>
                <a:gd name="connsiteX32" fmla="*/ 833171 w 3051175"/>
                <a:gd name="connsiteY32" fmla="*/ 59026 h 3051175"/>
                <a:gd name="connsiteX33" fmla="*/ 976195 w 3051175"/>
                <a:gd name="connsiteY33" fmla="*/ 0 h 305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051175" h="3051175">
                  <a:moveTo>
                    <a:pt x="1075554" y="275908"/>
                  </a:moveTo>
                  <a:cubicBezTo>
                    <a:pt x="1038361" y="275908"/>
                    <a:pt x="986291" y="296364"/>
                    <a:pt x="958396" y="324259"/>
                  </a:cubicBezTo>
                  <a:cubicBezTo>
                    <a:pt x="958396" y="324259"/>
                    <a:pt x="958396" y="324259"/>
                    <a:pt x="324258" y="958397"/>
                  </a:cubicBezTo>
                  <a:cubicBezTo>
                    <a:pt x="296363" y="986291"/>
                    <a:pt x="275907" y="1038361"/>
                    <a:pt x="275907" y="1075554"/>
                  </a:cubicBezTo>
                  <a:cubicBezTo>
                    <a:pt x="275907" y="1075554"/>
                    <a:pt x="275907" y="1075554"/>
                    <a:pt x="275907" y="1973761"/>
                  </a:cubicBezTo>
                  <a:cubicBezTo>
                    <a:pt x="275907" y="2012813"/>
                    <a:pt x="296363" y="2064883"/>
                    <a:pt x="324258" y="2090918"/>
                  </a:cubicBezTo>
                  <a:cubicBezTo>
                    <a:pt x="324258" y="2090918"/>
                    <a:pt x="324258" y="2090918"/>
                    <a:pt x="958396" y="2726915"/>
                  </a:cubicBezTo>
                  <a:cubicBezTo>
                    <a:pt x="986291" y="2752950"/>
                    <a:pt x="1038361" y="2775266"/>
                    <a:pt x="1075554" y="2775266"/>
                  </a:cubicBezTo>
                  <a:cubicBezTo>
                    <a:pt x="1075554" y="2775266"/>
                    <a:pt x="1075554" y="2775266"/>
                    <a:pt x="1973761" y="2775266"/>
                  </a:cubicBezTo>
                  <a:cubicBezTo>
                    <a:pt x="2012814" y="2775266"/>
                    <a:pt x="2064884" y="2752950"/>
                    <a:pt x="2090919" y="2726915"/>
                  </a:cubicBezTo>
                  <a:cubicBezTo>
                    <a:pt x="2090919" y="2726915"/>
                    <a:pt x="2090919" y="2726915"/>
                    <a:pt x="2726916" y="2090918"/>
                  </a:cubicBezTo>
                  <a:cubicBezTo>
                    <a:pt x="2752951" y="2064883"/>
                    <a:pt x="2775267" y="2012813"/>
                    <a:pt x="2775267" y="1973761"/>
                  </a:cubicBezTo>
                  <a:cubicBezTo>
                    <a:pt x="2775267" y="1973761"/>
                    <a:pt x="2775267" y="1973761"/>
                    <a:pt x="2775267" y="1075554"/>
                  </a:cubicBezTo>
                  <a:cubicBezTo>
                    <a:pt x="2775267" y="1038361"/>
                    <a:pt x="2752951" y="986291"/>
                    <a:pt x="2726916" y="958397"/>
                  </a:cubicBezTo>
                  <a:cubicBezTo>
                    <a:pt x="2726916" y="958397"/>
                    <a:pt x="2726916" y="958397"/>
                    <a:pt x="2090919" y="324259"/>
                  </a:cubicBezTo>
                  <a:cubicBezTo>
                    <a:pt x="2064884" y="296364"/>
                    <a:pt x="2012814" y="275908"/>
                    <a:pt x="1973761" y="275908"/>
                  </a:cubicBezTo>
                  <a:cubicBezTo>
                    <a:pt x="1973761" y="275908"/>
                    <a:pt x="1973761" y="275908"/>
                    <a:pt x="1075554" y="275908"/>
                  </a:cubicBezTo>
                  <a:close/>
                  <a:moveTo>
                    <a:pt x="976195" y="0"/>
                  </a:moveTo>
                  <a:cubicBezTo>
                    <a:pt x="2072711" y="0"/>
                    <a:pt x="2072711" y="0"/>
                    <a:pt x="2072711" y="0"/>
                  </a:cubicBezTo>
                  <a:cubicBezTo>
                    <a:pt x="2120385" y="0"/>
                    <a:pt x="2183951" y="24972"/>
                    <a:pt x="2215734" y="59026"/>
                  </a:cubicBezTo>
                  <a:cubicBezTo>
                    <a:pt x="2992149" y="833171"/>
                    <a:pt x="2992149" y="833171"/>
                    <a:pt x="2992149" y="833171"/>
                  </a:cubicBezTo>
                  <a:cubicBezTo>
                    <a:pt x="3023932" y="867224"/>
                    <a:pt x="3051175" y="930790"/>
                    <a:pt x="3051175" y="976195"/>
                  </a:cubicBezTo>
                  <a:cubicBezTo>
                    <a:pt x="3051175" y="2072711"/>
                    <a:pt x="3051175" y="2072711"/>
                    <a:pt x="3051175" y="2072711"/>
                  </a:cubicBezTo>
                  <a:cubicBezTo>
                    <a:pt x="3051175" y="2120385"/>
                    <a:pt x="3023932" y="2183951"/>
                    <a:pt x="2992149" y="2215734"/>
                  </a:cubicBezTo>
                  <a:cubicBezTo>
                    <a:pt x="2215734" y="2992149"/>
                    <a:pt x="2215734" y="2992149"/>
                    <a:pt x="2215734" y="2992149"/>
                  </a:cubicBezTo>
                  <a:cubicBezTo>
                    <a:pt x="2183951" y="3023932"/>
                    <a:pt x="2120385" y="3051175"/>
                    <a:pt x="2072711" y="3051175"/>
                  </a:cubicBezTo>
                  <a:cubicBezTo>
                    <a:pt x="976195" y="3051175"/>
                    <a:pt x="976195" y="3051175"/>
                    <a:pt x="976195" y="3051175"/>
                  </a:cubicBezTo>
                  <a:cubicBezTo>
                    <a:pt x="930790" y="3051175"/>
                    <a:pt x="867224" y="3023932"/>
                    <a:pt x="833171" y="2992149"/>
                  </a:cubicBezTo>
                  <a:cubicBezTo>
                    <a:pt x="59026" y="2215734"/>
                    <a:pt x="59026" y="2215734"/>
                    <a:pt x="59026" y="2215734"/>
                  </a:cubicBezTo>
                  <a:cubicBezTo>
                    <a:pt x="24973" y="2183951"/>
                    <a:pt x="0" y="2120385"/>
                    <a:pt x="0" y="2072711"/>
                  </a:cubicBezTo>
                  <a:cubicBezTo>
                    <a:pt x="0" y="976195"/>
                    <a:pt x="0" y="976195"/>
                    <a:pt x="0" y="976195"/>
                  </a:cubicBezTo>
                  <a:cubicBezTo>
                    <a:pt x="0" y="930790"/>
                    <a:pt x="24973" y="867224"/>
                    <a:pt x="59026" y="833171"/>
                  </a:cubicBezTo>
                  <a:cubicBezTo>
                    <a:pt x="833171" y="59026"/>
                    <a:pt x="833171" y="59026"/>
                    <a:pt x="833171" y="59026"/>
                  </a:cubicBezTo>
                  <a:cubicBezTo>
                    <a:pt x="867224" y="24972"/>
                    <a:pt x="930790" y="0"/>
                    <a:pt x="97619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024438" y="806451"/>
              <a:ext cx="2139950" cy="966788"/>
            </a:xfrm>
            <a:custGeom>
              <a:avLst/>
              <a:gdLst>
                <a:gd name="T0" fmla="*/ 789 w 943"/>
                <a:gd name="T1" fmla="*/ 389 h 426"/>
                <a:gd name="T2" fmla="*/ 935 w 943"/>
                <a:gd name="T3" fmla="*/ 37 h 426"/>
                <a:gd name="T4" fmla="*/ 910 w 943"/>
                <a:gd name="T5" fmla="*/ 0 h 426"/>
                <a:gd name="T6" fmla="*/ 33 w 943"/>
                <a:gd name="T7" fmla="*/ 0 h 426"/>
                <a:gd name="T8" fmla="*/ 8 w 943"/>
                <a:gd name="T9" fmla="*/ 37 h 426"/>
                <a:gd name="T10" fmla="*/ 154 w 943"/>
                <a:gd name="T11" fmla="*/ 389 h 426"/>
                <a:gd name="T12" fmla="*/ 209 w 943"/>
                <a:gd name="T13" fmla="*/ 426 h 426"/>
                <a:gd name="T14" fmla="*/ 734 w 943"/>
                <a:gd name="T15" fmla="*/ 426 h 426"/>
                <a:gd name="T16" fmla="*/ 789 w 943"/>
                <a:gd name="T17" fmla="*/ 38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3" h="426">
                  <a:moveTo>
                    <a:pt x="789" y="389"/>
                  </a:moveTo>
                  <a:cubicBezTo>
                    <a:pt x="935" y="37"/>
                    <a:pt x="935" y="37"/>
                    <a:pt x="935" y="37"/>
                  </a:cubicBezTo>
                  <a:cubicBezTo>
                    <a:pt x="943" y="16"/>
                    <a:pt x="932" y="0"/>
                    <a:pt x="91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1" y="0"/>
                    <a:pt x="0" y="16"/>
                    <a:pt x="8" y="37"/>
                  </a:cubicBezTo>
                  <a:cubicBezTo>
                    <a:pt x="154" y="389"/>
                    <a:pt x="154" y="389"/>
                    <a:pt x="154" y="389"/>
                  </a:cubicBezTo>
                  <a:cubicBezTo>
                    <a:pt x="162" y="409"/>
                    <a:pt x="187" y="426"/>
                    <a:pt x="209" y="426"/>
                  </a:cubicBezTo>
                  <a:cubicBezTo>
                    <a:pt x="734" y="426"/>
                    <a:pt x="734" y="426"/>
                    <a:pt x="734" y="426"/>
                  </a:cubicBezTo>
                  <a:cubicBezTo>
                    <a:pt x="756" y="426"/>
                    <a:pt x="781" y="409"/>
                    <a:pt x="789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797676" y="835026"/>
              <a:ext cx="1892300" cy="1890713"/>
            </a:xfrm>
            <a:custGeom>
              <a:avLst/>
              <a:gdLst>
                <a:gd name="T0" fmla="*/ 458 w 834"/>
                <a:gd name="T1" fmla="*/ 825 h 833"/>
                <a:gd name="T2" fmla="*/ 809 w 834"/>
                <a:gd name="T3" fmla="*/ 679 h 833"/>
                <a:gd name="T4" fmla="*/ 818 w 834"/>
                <a:gd name="T5" fmla="*/ 636 h 833"/>
                <a:gd name="T6" fmla="*/ 198 w 834"/>
                <a:gd name="T7" fmla="*/ 15 h 833"/>
                <a:gd name="T8" fmla="*/ 154 w 834"/>
                <a:gd name="T9" fmla="*/ 24 h 833"/>
                <a:gd name="T10" fmla="*/ 8 w 834"/>
                <a:gd name="T11" fmla="*/ 376 h 833"/>
                <a:gd name="T12" fmla="*/ 21 w 834"/>
                <a:gd name="T13" fmla="*/ 441 h 833"/>
                <a:gd name="T14" fmla="*/ 392 w 834"/>
                <a:gd name="T15" fmla="*/ 812 h 833"/>
                <a:gd name="T16" fmla="*/ 458 w 834"/>
                <a:gd name="T17" fmla="*/ 825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833">
                  <a:moveTo>
                    <a:pt x="458" y="825"/>
                  </a:moveTo>
                  <a:cubicBezTo>
                    <a:pt x="809" y="679"/>
                    <a:pt x="809" y="679"/>
                    <a:pt x="809" y="679"/>
                  </a:cubicBezTo>
                  <a:cubicBezTo>
                    <a:pt x="830" y="671"/>
                    <a:pt x="834" y="651"/>
                    <a:pt x="818" y="636"/>
                  </a:cubicBezTo>
                  <a:cubicBezTo>
                    <a:pt x="198" y="15"/>
                    <a:pt x="198" y="15"/>
                    <a:pt x="198" y="15"/>
                  </a:cubicBezTo>
                  <a:cubicBezTo>
                    <a:pt x="182" y="0"/>
                    <a:pt x="162" y="3"/>
                    <a:pt x="154" y="24"/>
                  </a:cubicBezTo>
                  <a:cubicBezTo>
                    <a:pt x="8" y="376"/>
                    <a:pt x="8" y="376"/>
                    <a:pt x="8" y="376"/>
                  </a:cubicBezTo>
                  <a:cubicBezTo>
                    <a:pt x="0" y="396"/>
                    <a:pt x="6" y="425"/>
                    <a:pt x="21" y="441"/>
                  </a:cubicBezTo>
                  <a:cubicBezTo>
                    <a:pt x="392" y="812"/>
                    <a:pt x="392" y="812"/>
                    <a:pt x="392" y="812"/>
                  </a:cubicBezTo>
                  <a:cubicBezTo>
                    <a:pt x="408" y="828"/>
                    <a:pt x="437" y="833"/>
                    <a:pt x="458" y="8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751763" y="2357438"/>
              <a:ext cx="965200" cy="2139950"/>
            </a:xfrm>
            <a:custGeom>
              <a:avLst/>
              <a:gdLst>
                <a:gd name="T0" fmla="*/ 37 w 425"/>
                <a:gd name="T1" fmla="*/ 789 h 943"/>
                <a:gd name="T2" fmla="*/ 388 w 425"/>
                <a:gd name="T3" fmla="*/ 935 h 943"/>
                <a:gd name="T4" fmla="*/ 425 w 425"/>
                <a:gd name="T5" fmla="*/ 910 h 943"/>
                <a:gd name="T6" fmla="*/ 425 w 425"/>
                <a:gd name="T7" fmla="*/ 33 h 943"/>
                <a:gd name="T8" fmla="*/ 388 w 425"/>
                <a:gd name="T9" fmla="*/ 8 h 943"/>
                <a:gd name="T10" fmla="*/ 37 w 425"/>
                <a:gd name="T11" fmla="*/ 154 h 943"/>
                <a:gd name="T12" fmla="*/ 0 w 425"/>
                <a:gd name="T13" fmla="*/ 209 h 943"/>
                <a:gd name="T14" fmla="*/ 0 w 425"/>
                <a:gd name="T15" fmla="*/ 734 h 943"/>
                <a:gd name="T16" fmla="*/ 37 w 425"/>
                <a:gd name="T17" fmla="*/ 789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943">
                  <a:moveTo>
                    <a:pt x="37" y="789"/>
                  </a:moveTo>
                  <a:cubicBezTo>
                    <a:pt x="388" y="935"/>
                    <a:pt x="388" y="935"/>
                    <a:pt x="388" y="935"/>
                  </a:cubicBezTo>
                  <a:cubicBezTo>
                    <a:pt x="409" y="943"/>
                    <a:pt x="425" y="932"/>
                    <a:pt x="425" y="910"/>
                  </a:cubicBezTo>
                  <a:cubicBezTo>
                    <a:pt x="425" y="33"/>
                    <a:pt x="425" y="33"/>
                    <a:pt x="425" y="33"/>
                  </a:cubicBezTo>
                  <a:cubicBezTo>
                    <a:pt x="425" y="11"/>
                    <a:pt x="409" y="0"/>
                    <a:pt x="388" y="8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16" y="162"/>
                    <a:pt x="0" y="187"/>
                    <a:pt x="0" y="209"/>
                  </a:cubicBezTo>
                  <a:cubicBezTo>
                    <a:pt x="0" y="734"/>
                    <a:pt x="0" y="734"/>
                    <a:pt x="0" y="734"/>
                  </a:cubicBezTo>
                  <a:cubicBezTo>
                    <a:pt x="0" y="756"/>
                    <a:pt x="16" y="781"/>
                    <a:pt x="37" y="7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797676" y="4130676"/>
              <a:ext cx="1892300" cy="1892300"/>
            </a:xfrm>
            <a:custGeom>
              <a:avLst/>
              <a:gdLst>
                <a:gd name="T0" fmla="*/ 8 w 834"/>
                <a:gd name="T1" fmla="*/ 458 h 834"/>
                <a:gd name="T2" fmla="*/ 154 w 834"/>
                <a:gd name="T3" fmla="*/ 809 h 834"/>
                <a:gd name="T4" fmla="*/ 198 w 834"/>
                <a:gd name="T5" fmla="*/ 818 h 834"/>
                <a:gd name="T6" fmla="*/ 818 w 834"/>
                <a:gd name="T7" fmla="*/ 198 h 834"/>
                <a:gd name="T8" fmla="*/ 809 w 834"/>
                <a:gd name="T9" fmla="*/ 154 h 834"/>
                <a:gd name="T10" fmla="*/ 458 w 834"/>
                <a:gd name="T11" fmla="*/ 8 h 834"/>
                <a:gd name="T12" fmla="*/ 392 w 834"/>
                <a:gd name="T13" fmla="*/ 21 h 834"/>
                <a:gd name="T14" fmla="*/ 21 w 834"/>
                <a:gd name="T15" fmla="*/ 392 h 834"/>
                <a:gd name="T16" fmla="*/ 8 w 834"/>
                <a:gd name="T17" fmla="*/ 458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834">
                  <a:moveTo>
                    <a:pt x="8" y="458"/>
                  </a:moveTo>
                  <a:cubicBezTo>
                    <a:pt x="154" y="809"/>
                    <a:pt x="154" y="809"/>
                    <a:pt x="154" y="809"/>
                  </a:cubicBezTo>
                  <a:cubicBezTo>
                    <a:pt x="163" y="830"/>
                    <a:pt x="182" y="834"/>
                    <a:pt x="198" y="818"/>
                  </a:cubicBezTo>
                  <a:cubicBezTo>
                    <a:pt x="818" y="198"/>
                    <a:pt x="818" y="198"/>
                    <a:pt x="818" y="198"/>
                  </a:cubicBezTo>
                  <a:cubicBezTo>
                    <a:pt x="834" y="182"/>
                    <a:pt x="830" y="162"/>
                    <a:pt x="809" y="154"/>
                  </a:cubicBezTo>
                  <a:cubicBezTo>
                    <a:pt x="458" y="8"/>
                    <a:pt x="458" y="8"/>
                    <a:pt x="458" y="8"/>
                  </a:cubicBezTo>
                  <a:cubicBezTo>
                    <a:pt x="437" y="0"/>
                    <a:pt x="408" y="6"/>
                    <a:pt x="392" y="21"/>
                  </a:cubicBezTo>
                  <a:cubicBezTo>
                    <a:pt x="21" y="392"/>
                    <a:pt x="21" y="392"/>
                    <a:pt x="21" y="392"/>
                  </a:cubicBezTo>
                  <a:cubicBezTo>
                    <a:pt x="6" y="408"/>
                    <a:pt x="0" y="437"/>
                    <a:pt x="8" y="4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024438" y="5084763"/>
              <a:ext cx="2143125" cy="965200"/>
            </a:xfrm>
            <a:custGeom>
              <a:avLst/>
              <a:gdLst>
                <a:gd name="T0" fmla="*/ 154 w 944"/>
                <a:gd name="T1" fmla="*/ 37 h 425"/>
                <a:gd name="T2" fmla="*/ 8 w 944"/>
                <a:gd name="T3" fmla="*/ 388 h 425"/>
                <a:gd name="T4" fmla="*/ 33 w 944"/>
                <a:gd name="T5" fmla="*/ 425 h 425"/>
                <a:gd name="T6" fmla="*/ 910 w 944"/>
                <a:gd name="T7" fmla="*/ 425 h 425"/>
                <a:gd name="T8" fmla="*/ 935 w 944"/>
                <a:gd name="T9" fmla="*/ 388 h 425"/>
                <a:gd name="T10" fmla="*/ 789 w 944"/>
                <a:gd name="T11" fmla="*/ 37 h 425"/>
                <a:gd name="T12" fmla="*/ 734 w 944"/>
                <a:gd name="T13" fmla="*/ 0 h 425"/>
                <a:gd name="T14" fmla="*/ 209 w 944"/>
                <a:gd name="T15" fmla="*/ 0 h 425"/>
                <a:gd name="T16" fmla="*/ 154 w 944"/>
                <a:gd name="T17" fmla="*/ 37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4" h="425">
                  <a:moveTo>
                    <a:pt x="154" y="37"/>
                  </a:moveTo>
                  <a:cubicBezTo>
                    <a:pt x="8" y="388"/>
                    <a:pt x="8" y="388"/>
                    <a:pt x="8" y="388"/>
                  </a:cubicBezTo>
                  <a:cubicBezTo>
                    <a:pt x="0" y="409"/>
                    <a:pt x="11" y="425"/>
                    <a:pt x="33" y="425"/>
                  </a:cubicBezTo>
                  <a:cubicBezTo>
                    <a:pt x="910" y="425"/>
                    <a:pt x="910" y="425"/>
                    <a:pt x="910" y="425"/>
                  </a:cubicBezTo>
                  <a:cubicBezTo>
                    <a:pt x="932" y="425"/>
                    <a:pt x="944" y="409"/>
                    <a:pt x="935" y="388"/>
                  </a:cubicBezTo>
                  <a:cubicBezTo>
                    <a:pt x="789" y="37"/>
                    <a:pt x="789" y="37"/>
                    <a:pt x="789" y="37"/>
                  </a:cubicBezTo>
                  <a:cubicBezTo>
                    <a:pt x="781" y="16"/>
                    <a:pt x="756" y="0"/>
                    <a:pt x="734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87" y="0"/>
                    <a:pt x="162" y="16"/>
                    <a:pt x="154" y="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502026" y="4130676"/>
              <a:ext cx="1890713" cy="1892300"/>
            </a:xfrm>
            <a:custGeom>
              <a:avLst/>
              <a:gdLst>
                <a:gd name="T0" fmla="*/ 376 w 833"/>
                <a:gd name="T1" fmla="*/ 8 h 834"/>
                <a:gd name="T2" fmla="*/ 24 w 833"/>
                <a:gd name="T3" fmla="*/ 154 h 834"/>
                <a:gd name="T4" fmla="*/ 15 w 833"/>
                <a:gd name="T5" fmla="*/ 198 h 834"/>
                <a:gd name="T6" fmla="*/ 636 w 833"/>
                <a:gd name="T7" fmla="*/ 818 h 834"/>
                <a:gd name="T8" fmla="*/ 679 w 833"/>
                <a:gd name="T9" fmla="*/ 809 h 834"/>
                <a:gd name="T10" fmla="*/ 825 w 833"/>
                <a:gd name="T11" fmla="*/ 458 h 834"/>
                <a:gd name="T12" fmla="*/ 812 w 833"/>
                <a:gd name="T13" fmla="*/ 392 h 834"/>
                <a:gd name="T14" fmla="*/ 441 w 833"/>
                <a:gd name="T15" fmla="*/ 21 h 834"/>
                <a:gd name="T16" fmla="*/ 376 w 833"/>
                <a:gd name="T17" fmla="*/ 8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3" h="834">
                  <a:moveTo>
                    <a:pt x="376" y="8"/>
                  </a:moveTo>
                  <a:cubicBezTo>
                    <a:pt x="24" y="154"/>
                    <a:pt x="24" y="154"/>
                    <a:pt x="24" y="154"/>
                  </a:cubicBezTo>
                  <a:cubicBezTo>
                    <a:pt x="3" y="163"/>
                    <a:pt x="0" y="182"/>
                    <a:pt x="15" y="198"/>
                  </a:cubicBezTo>
                  <a:cubicBezTo>
                    <a:pt x="636" y="818"/>
                    <a:pt x="636" y="818"/>
                    <a:pt x="636" y="818"/>
                  </a:cubicBezTo>
                  <a:cubicBezTo>
                    <a:pt x="651" y="834"/>
                    <a:pt x="671" y="830"/>
                    <a:pt x="679" y="809"/>
                  </a:cubicBezTo>
                  <a:cubicBezTo>
                    <a:pt x="825" y="458"/>
                    <a:pt x="825" y="458"/>
                    <a:pt x="825" y="458"/>
                  </a:cubicBezTo>
                  <a:cubicBezTo>
                    <a:pt x="833" y="437"/>
                    <a:pt x="828" y="408"/>
                    <a:pt x="812" y="392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25" y="6"/>
                    <a:pt x="396" y="0"/>
                    <a:pt x="376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473451" y="2357438"/>
              <a:ext cx="966788" cy="2143125"/>
            </a:xfrm>
            <a:custGeom>
              <a:avLst/>
              <a:gdLst>
                <a:gd name="T0" fmla="*/ 389 w 426"/>
                <a:gd name="T1" fmla="*/ 154 h 944"/>
                <a:gd name="T2" fmla="*/ 37 w 426"/>
                <a:gd name="T3" fmla="*/ 8 h 944"/>
                <a:gd name="T4" fmla="*/ 0 w 426"/>
                <a:gd name="T5" fmla="*/ 33 h 944"/>
                <a:gd name="T6" fmla="*/ 0 w 426"/>
                <a:gd name="T7" fmla="*/ 910 h 944"/>
                <a:gd name="T8" fmla="*/ 37 w 426"/>
                <a:gd name="T9" fmla="*/ 935 h 944"/>
                <a:gd name="T10" fmla="*/ 389 w 426"/>
                <a:gd name="T11" fmla="*/ 789 h 944"/>
                <a:gd name="T12" fmla="*/ 426 w 426"/>
                <a:gd name="T13" fmla="*/ 734 h 944"/>
                <a:gd name="T14" fmla="*/ 426 w 426"/>
                <a:gd name="T15" fmla="*/ 209 h 944"/>
                <a:gd name="T16" fmla="*/ 389 w 426"/>
                <a:gd name="T17" fmla="*/ 15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6" h="944">
                  <a:moveTo>
                    <a:pt x="389" y="154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16" y="0"/>
                    <a:pt x="0" y="11"/>
                    <a:pt x="0" y="33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32"/>
                    <a:pt x="16" y="944"/>
                    <a:pt x="37" y="935"/>
                  </a:cubicBezTo>
                  <a:cubicBezTo>
                    <a:pt x="389" y="789"/>
                    <a:pt x="389" y="789"/>
                    <a:pt x="389" y="789"/>
                  </a:cubicBezTo>
                  <a:cubicBezTo>
                    <a:pt x="409" y="781"/>
                    <a:pt x="426" y="756"/>
                    <a:pt x="426" y="734"/>
                  </a:cubicBezTo>
                  <a:cubicBezTo>
                    <a:pt x="426" y="209"/>
                    <a:pt x="426" y="209"/>
                    <a:pt x="426" y="209"/>
                  </a:cubicBezTo>
                  <a:cubicBezTo>
                    <a:pt x="426" y="187"/>
                    <a:pt x="409" y="162"/>
                    <a:pt x="389" y="1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02026" y="835026"/>
              <a:ext cx="1890713" cy="1890713"/>
            </a:xfrm>
            <a:custGeom>
              <a:avLst/>
              <a:gdLst>
                <a:gd name="T0" fmla="*/ 825 w 833"/>
                <a:gd name="T1" fmla="*/ 376 h 833"/>
                <a:gd name="T2" fmla="*/ 679 w 833"/>
                <a:gd name="T3" fmla="*/ 24 h 833"/>
                <a:gd name="T4" fmla="*/ 636 w 833"/>
                <a:gd name="T5" fmla="*/ 15 h 833"/>
                <a:gd name="T6" fmla="*/ 15 w 833"/>
                <a:gd name="T7" fmla="*/ 636 h 833"/>
                <a:gd name="T8" fmla="*/ 24 w 833"/>
                <a:gd name="T9" fmla="*/ 679 h 833"/>
                <a:gd name="T10" fmla="*/ 376 w 833"/>
                <a:gd name="T11" fmla="*/ 825 h 833"/>
                <a:gd name="T12" fmla="*/ 441 w 833"/>
                <a:gd name="T13" fmla="*/ 812 h 833"/>
                <a:gd name="T14" fmla="*/ 812 w 833"/>
                <a:gd name="T15" fmla="*/ 441 h 833"/>
                <a:gd name="T16" fmla="*/ 825 w 833"/>
                <a:gd name="T17" fmla="*/ 376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3" h="833">
                  <a:moveTo>
                    <a:pt x="825" y="376"/>
                  </a:moveTo>
                  <a:cubicBezTo>
                    <a:pt x="679" y="24"/>
                    <a:pt x="679" y="24"/>
                    <a:pt x="679" y="24"/>
                  </a:cubicBezTo>
                  <a:cubicBezTo>
                    <a:pt x="671" y="3"/>
                    <a:pt x="651" y="0"/>
                    <a:pt x="636" y="15"/>
                  </a:cubicBezTo>
                  <a:cubicBezTo>
                    <a:pt x="15" y="636"/>
                    <a:pt x="15" y="636"/>
                    <a:pt x="15" y="636"/>
                  </a:cubicBezTo>
                  <a:cubicBezTo>
                    <a:pt x="0" y="651"/>
                    <a:pt x="3" y="671"/>
                    <a:pt x="24" y="679"/>
                  </a:cubicBezTo>
                  <a:cubicBezTo>
                    <a:pt x="376" y="825"/>
                    <a:pt x="376" y="825"/>
                    <a:pt x="376" y="825"/>
                  </a:cubicBezTo>
                  <a:cubicBezTo>
                    <a:pt x="396" y="833"/>
                    <a:pt x="425" y="828"/>
                    <a:pt x="441" y="812"/>
                  </a:cubicBezTo>
                  <a:cubicBezTo>
                    <a:pt x="812" y="441"/>
                    <a:pt x="812" y="441"/>
                    <a:pt x="812" y="441"/>
                  </a:cubicBezTo>
                  <a:cubicBezTo>
                    <a:pt x="828" y="425"/>
                    <a:pt x="833" y="396"/>
                    <a:pt x="825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341865" y="963705"/>
            <a:ext cx="2699772" cy="656130"/>
            <a:chOff x="1341109" y="3136353"/>
            <a:chExt cx="3611891" cy="4920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F87604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F87604"/>
                </a:solidFill>
                <a:latin typeface="Roboto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341865" y="2354320"/>
            <a:ext cx="2699772" cy="656130"/>
            <a:chOff x="1341109" y="3136353"/>
            <a:chExt cx="3611891" cy="4920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FBB321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FBB321"/>
                </a:solidFill>
                <a:latin typeface="Roboto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341865" y="3744934"/>
            <a:ext cx="2699772" cy="656130"/>
            <a:chOff x="1341109" y="3136353"/>
            <a:chExt cx="3611891" cy="4920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5C5C5C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5C5C5C"/>
                </a:solidFill>
                <a:latin typeface="Roboto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341865" y="5135548"/>
            <a:ext cx="2699772" cy="656130"/>
            <a:chOff x="1341109" y="3136353"/>
            <a:chExt cx="3611891" cy="49209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E34857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E34857"/>
                </a:solidFill>
                <a:latin typeface="Roboto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50365" y="963705"/>
            <a:ext cx="2699772" cy="656130"/>
            <a:chOff x="1341109" y="3136353"/>
            <a:chExt cx="3611891" cy="49209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0CAAE9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0CAAE9"/>
                </a:solidFill>
                <a:latin typeface="Roboto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50365" y="2354320"/>
            <a:ext cx="2699772" cy="656130"/>
            <a:chOff x="1341109" y="3136353"/>
            <a:chExt cx="3611891" cy="4920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4BFF9E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4BFF9E"/>
                </a:solidFill>
                <a:latin typeface="Roboto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150365" y="3744934"/>
            <a:ext cx="2699772" cy="656130"/>
            <a:chOff x="1341109" y="3136353"/>
            <a:chExt cx="3611891" cy="49209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FBB321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FBB321"/>
                </a:solidFill>
                <a:latin typeface="Roboto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150365" y="5135548"/>
            <a:ext cx="2699772" cy="656130"/>
            <a:chOff x="1341109" y="3136353"/>
            <a:chExt cx="3611891" cy="49209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F87604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F87604"/>
                </a:solidFill>
                <a:latin typeface="Roboto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70871" y="3545148"/>
            <a:ext cx="1048672" cy="43280"/>
            <a:chOff x="5775554" y="3550610"/>
            <a:chExt cx="1211580" cy="103652"/>
          </a:xfrm>
        </p:grpSpPr>
        <p:sp>
          <p:nvSpPr>
            <p:cNvPr id="49" name="Rectangle 48"/>
            <p:cNvSpPr/>
            <p:nvPr/>
          </p:nvSpPr>
          <p:spPr bwMode="auto">
            <a:xfrm rot="10800000">
              <a:off x="5775554" y="3550610"/>
              <a:ext cx="223343" cy="103652"/>
            </a:xfrm>
            <a:prstGeom prst="rect">
              <a:avLst/>
            </a:prstGeom>
            <a:solidFill>
              <a:schemeClr val="accent1"/>
            </a:solidFill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 rot="10800000">
              <a:off x="5973201" y="3550610"/>
              <a:ext cx="223343" cy="103652"/>
            </a:xfrm>
            <a:prstGeom prst="rect">
              <a:avLst/>
            </a:prstGeom>
            <a:solidFill>
              <a:schemeClr val="accent2"/>
            </a:solidFill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 rot="10800000">
              <a:off x="6170848" y="3550610"/>
              <a:ext cx="223343" cy="103652"/>
            </a:xfrm>
            <a:prstGeom prst="rect">
              <a:avLst/>
            </a:prstGeom>
            <a:solidFill>
              <a:schemeClr val="accent3"/>
            </a:solidFill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rot="10800000">
              <a:off x="6368495" y="3550610"/>
              <a:ext cx="223343" cy="103652"/>
            </a:xfrm>
            <a:prstGeom prst="rect">
              <a:avLst/>
            </a:prstGeom>
            <a:solidFill>
              <a:schemeClr val="accent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 rot="10800000">
              <a:off x="6566142" y="3550610"/>
              <a:ext cx="223343" cy="103652"/>
            </a:xfrm>
            <a:prstGeom prst="rect">
              <a:avLst/>
            </a:prstGeom>
            <a:solidFill>
              <a:schemeClr val="accent5"/>
            </a:solidFill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 rot="10800000">
              <a:off x="6763791" y="3550610"/>
              <a:ext cx="223343" cy="103652"/>
            </a:xfrm>
            <a:prstGeom prst="rect">
              <a:avLst/>
            </a:prstGeom>
            <a:solidFill>
              <a:schemeClr val="accent6"/>
            </a:solidFill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F589BD1-02AC-499C-AE2C-665F63148137}"/>
              </a:ext>
            </a:extLst>
          </p:cNvPr>
          <p:cNvSpPr txBox="1"/>
          <p:nvPr/>
        </p:nvSpPr>
        <p:spPr>
          <a:xfrm>
            <a:off x="5079208" y="3889333"/>
            <a:ext cx="2032000" cy="2051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9231"/>
            <a:r>
              <a:rPr lang="en-US" sz="1333" dirty="0">
                <a:solidFill>
                  <a:prstClr val="white">
                    <a:lumMod val="50000"/>
                  </a:prstClr>
                </a:solidFill>
                <a:latin typeface="Roboto"/>
              </a:rPr>
              <a:t>TAJUK</a:t>
            </a:r>
          </a:p>
        </p:txBody>
      </p:sp>
      <p:sp>
        <p:nvSpPr>
          <p:cNvPr id="56" name="Freeform 42"/>
          <p:cNvSpPr>
            <a:spLocks noEditPoints="1"/>
          </p:cNvSpPr>
          <p:nvPr/>
        </p:nvSpPr>
        <p:spPr bwMode="auto">
          <a:xfrm>
            <a:off x="5656533" y="2598131"/>
            <a:ext cx="877349" cy="822381"/>
          </a:xfrm>
          <a:custGeom>
            <a:avLst/>
            <a:gdLst>
              <a:gd name="T0" fmla="*/ 1658 w 2048"/>
              <a:gd name="T1" fmla="*/ 1089 h 1919"/>
              <a:gd name="T2" fmla="*/ 1806 w 2048"/>
              <a:gd name="T3" fmla="*/ 649 h 1919"/>
              <a:gd name="T4" fmla="*/ 734 w 2048"/>
              <a:gd name="T5" fmla="*/ 288 h 1919"/>
              <a:gd name="T6" fmla="*/ 752 w 2048"/>
              <a:gd name="T7" fmla="*/ 649 h 1919"/>
              <a:gd name="T8" fmla="*/ 359 w 2048"/>
              <a:gd name="T9" fmla="*/ 663 h 1919"/>
              <a:gd name="T10" fmla="*/ 442 w 2048"/>
              <a:gd name="T11" fmla="*/ 374 h 1919"/>
              <a:gd name="T12" fmla="*/ 389 w 2048"/>
              <a:gd name="T13" fmla="*/ 1038 h 1919"/>
              <a:gd name="T14" fmla="*/ 65 w 2048"/>
              <a:gd name="T15" fmla="*/ 1919 h 1919"/>
              <a:gd name="T16" fmla="*/ 2048 w 2048"/>
              <a:gd name="T17" fmla="*/ 1653 h 1919"/>
              <a:gd name="T18" fmla="*/ 1869 w 2048"/>
              <a:gd name="T19" fmla="*/ 1420 h 1919"/>
              <a:gd name="T20" fmla="*/ 1660 w 2048"/>
              <a:gd name="T21" fmla="*/ 1754 h 1919"/>
              <a:gd name="T22" fmla="*/ 1678 w 2048"/>
              <a:gd name="T23" fmla="*/ 1324 h 1919"/>
              <a:gd name="T24" fmla="*/ 2018 w 2048"/>
              <a:gd name="T25" fmla="*/ 1543 h 1919"/>
              <a:gd name="T26" fmla="*/ 696 w 2048"/>
              <a:gd name="T27" fmla="*/ 1166 h 1919"/>
              <a:gd name="T28" fmla="*/ 696 w 2048"/>
              <a:gd name="T29" fmla="*/ 1166 h 1919"/>
              <a:gd name="T30" fmla="*/ 433 w 2048"/>
              <a:gd name="T31" fmla="*/ 1272 h 1919"/>
              <a:gd name="T32" fmla="*/ 1133 w 2048"/>
              <a:gd name="T33" fmla="*/ 287 h 1919"/>
              <a:gd name="T34" fmla="*/ 1133 w 2048"/>
              <a:gd name="T35" fmla="*/ 287 h 1919"/>
              <a:gd name="T36" fmla="*/ 1383 w 2048"/>
              <a:gd name="T37" fmla="*/ 1038 h 1919"/>
              <a:gd name="T38" fmla="*/ 1150 w 2048"/>
              <a:gd name="T39" fmla="*/ 987 h 1919"/>
              <a:gd name="T40" fmla="*/ 1024 w 2048"/>
              <a:gd name="T41" fmla="*/ 1274 h 1919"/>
              <a:gd name="T42" fmla="*/ 664 w 2048"/>
              <a:gd name="T43" fmla="*/ 1035 h 1919"/>
              <a:gd name="T44" fmla="*/ 937 w 2048"/>
              <a:gd name="T45" fmla="*/ 980 h 1919"/>
              <a:gd name="T46" fmla="*/ 1024 w 2048"/>
              <a:gd name="T47" fmla="*/ 721 h 1919"/>
              <a:gd name="T48" fmla="*/ 946 w 2048"/>
              <a:gd name="T49" fmla="*/ 737 h 1919"/>
              <a:gd name="T50" fmla="*/ 1297 w 2048"/>
              <a:gd name="T51" fmla="*/ 836 h 1919"/>
              <a:gd name="T52" fmla="*/ 1141 w 2048"/>
              <a:gd name="T53" fmla="*/ 784 h 1919"/>
              <a:gd name="T54" fmla="*/ 1024 w 2048"/>
              <a:gd name="T55" fmla="*/ 918 h 1919"/>
              <a:gd name="T56" fmla="*/ 980 w 2048"/>
              <a:gd name="T57" fmla="*/ 875 h 1919"/>
              <a:gd name="T58" fmla="*/ 1219 w 2048"/>
              <a:gd name="T59" fmla="*/ 750 h 1919"/>
              <a:gd name="T60" fmla="*/ 800 w 2048"/>
              <a:gd name="T61" fmla="*/ 395 h 1919"/>
              <a:gd name="T62" fmla="*/ 886 w 2048"/>
              <a:gd name="T63" fmla="*/ 727 h 1919"/>
              <a:gd name="T64" fmla="*/ 512 w 2048"/>
              <a:gd name="T65" fmla="*/ 1381 h 1919"/>
              <a:gd name="T66" fmla="*/ 551 w 2048"/>
              <a:gd name="T67" fmla="*/ 1321 h 1919"/>
              <a:gd name="T68" fmla="*/ 1598 w 2048"/>
              <a:gd name="T69" fmla="*/ 1069 h 1919"/>
              <a:gd name="T70" fmla="*/ 1521 w 2048"/>
              <a:gd name="T71" fmla="*/ 1083 h 1919"/>
              <a:gd name="T72" fmla="*/ 1630 w 2048"/>
              <a:gd name="T73" fmla="*/ 649 h 1919"/>
              <a:gd name="T74" fmla="*/ 1769 w 2048"/>
              <a:gd name="T75" fmla="*/ 796 h 1919"/>
              <a:gd name="T76" fmla="*/ 1733 w 2048"/>
              <a:gd name="T77" fmla="*/ 673 h 1919"/>
              <a:gd name="T78" fmla="*/ 1291 w 2048"/>
              <a:gd name="T79" fmla="*/ 649 h 1919"/>
              <a:gd name="T80" fmla="*/ 1243 w 2048"/>
              <a:gd name="T81" fmla="*/ 332 h 1919"/>
              <a:gd name="T82" fmla="*/ 794 w 2048"/>
              <a:gd name="T83" fmla="*/ 334 h 1919"/>
              <a:gd name="T84" fmla="*/ 363 w 2048"/>
              <a:gd name="T85" fmla="*/ 864 h 1919"/>
              <a:gd name="T86" fmla="*/ 363 w 2048"/>
              <a:gd name="T87" fmla="*/ 864 h 1919"/>
              <a:gd name="T88" fmla="*/ 449 w 2048"/>
              <a:gd name="T89" fmla="*/ 1099 h 1919"/>
              <a:gd name="T90" fmla="*/ 302 w 2048"/>
              <a:gd name="T91" fmla="*/ 1187 h 1919"/>
              <a:gd name="T92" fmla="*/ 455 w 2048"/>
              <a:gd name="T93" fmla="*/ 1358 h 1919"/>
              <a:gd name="T94" fmla="*/ 239 w 2048"/>
              <a:gd name="T95" fmla="*/ 1420 h 1919"/>
              <a:gd name="T96" fmla="*/ 989 w 2048"/>
              <a:gd name="T97" fmla="*/ 1859 h 1919"/>
              <a:gd name="T98" fmla="*/ 595 w 2048"/>
              <a:gd name="T99" fmla="*/ 1859 h 1919"/>
              <a:gd name="T100" fmla="*/ 614 w 2048"/>
              <a:gd name="T101" fmla="*/ 1341 h 1919"/>
              <a:gd name="T102" fmla="*/ 994 w 2048"/>
              <a:gd name="T103" fmla="*/ 1383 h 1919"/>
              <a:gd name="T104" fmla="*/ 1173 w 2048"/>
              <a:gd name="T105" fmla="*/ 1420 h 1919"/>
              <a:gd name="T106" fmla="*/ 1140 w 2048"/>
              <a:gd name="T107" fmla="*/ 1248 h 1919"/>
              <a:gd name="T108" fmla="*/ 1437 w 2048"/>
              <a:gd name="T109" fmla="*/ 1339 h 1919"/>
              <a:gd name="T110" fmla="*/ 1233 w 2048"/>
              <a:gd name="T111" fmla="*/ 1859 h 1919"/>
              <a:gd name="T112" fmla="*/ 1521 w 2048"/>
              <a:gd name="T113" fmla="*/ 1844 h 1919"/>
              <a:gd name="T114" fmla="*/ 1545 w 2048"/>
              <a:gd name="T115" fmla="*/ 1321 h 1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48" h="1919">
                <a:moveTo>
                  <a:pt x="2018" y="1543"/>
                </a:moveTo>
                <a:cubicBezTo>
                  <a:pt x="2035" y="1543"/>
                  <a:pt x="2048" y="1530"/>
                  <a:pt x="2048" y="1513"/>
                </a:cubicBezTo>
                <a:cubicBezTo>
                  <a:pt x="2048" y="1383"/>
                  <a:pt x="2048" y="1383"/>
                  <a:pt x="2048" y="1383"/>
                </a:cubicBezTo>
                <a:cubicBezTo>
                  <a:pt x="2048" y="1245"/>
                  <a:pt x="1929" y="1194"/>
                  <a:pt x="1924" y="1192"/>
                </a:cubicBezTo>
                <a:cubicBezTo>
                  <a:pt x="1924" y="1192"/>
                  <a:pt x="1924" y="1192"/>
                  <a:pt x="1924" y="1192"/>
                </a:cubicBezTo>
                <a:cubicBezTo>
                  <a:pt x="1658" y="1089"/>
                  <a:pt x="1658" y="1089"/>
                  <a:pt x="1658" y="1089"/>
                </a:cubicBezTo>
                <a:cubicBezTo>
                  <a:pt x="1658" y="1035"/>
                  <a:pt x="1658" y="1035"/>
                  <a:pt x="1658" y="1035"/>
                </a:cubicBezTo>
                <a:cubicBezTo>
                  <a:pt x="1700" y="1001"/>
                  <a:pt x="1729" y="953"/>
                  <a:pt x="1738" y="898"/>
                </a:cubicBezTo>
                <a:cubicBezTo>
                  <a:pt x="1758" y="896"/>
                  <a:pt x="1777" y="888"/>
                  <a:pt x="1793" y="874"/>
                </a:cubicBezTo>
                <a:cubicBezTo>
                  <a:pt x="1816" y="854"/>
                  <a:pt x="1829" y="826"/>
                  <a:pt x="1829" y="796"/>
                </a:cubicBezTo>
                <a:cubicBezTo>
                  <a:pt x="1829" y="772"/>
                  <a:pt x="1821" y="749"/>
                  <a:pt x="1806" y="73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491"/>
                  <a:pt x="1677" y="362"/>
                  <a:pt x="1519" y="362"/>
                </a:cubicBezTo>
                <a:cubicBezTo>
                  <a:pt x="1447" y="362"/>
                  <a:pt x="1382" y="388"/>
                  <a:pt x="1332" y="431"/>
                </a:cubicBezTo>
                <a:cubicBezTo>
                  <a:pt x="1331" y="408"/>
                  <a:pt x="1323" y="386"/>
                  <a:pt x="1309" y="369"/>
                </a:cubicBezTo>
                <a:cubicBezTo>
                  <a:pt x="1309" y="288"/>
                  <a:pt x="1309" y="288"/>
                  <a:pt x="1309" y="288"/>
                </a:cubicBezTo>
                <a:cubicBezTo>
                  <a:pt x="1309" y="129"/>
                  <a:pt x="1180" y="0"/>
                  <a:pt x="1022" y="0"/>
                </a:cubicBezTo>
                <a:cubicBezTo>
                  <a:pt x="863" y="0"/>
                  <a:pt x="734" y="129"/>
                  <a:pt x="734" y="288"/>
                </a:cubicBezTo>
                <a:cubicBezTo>
                  <a:pt x="734" y="371"/>
                  <a:pt x="734" y="371"/>
                  <a:pt x="734" y="371"/>
                </a:cubicBezTo>
                <a:cubicBezTo>
                  <a:pt x="720" y="388"/>
                  <a:pt x="712" y="409"/>
                  <a:pt x="711" y="431"/>
                </a:cubicBezTo>
                <a:cubicBezTo>
                  <a:pt x="679" y="403"/>
                  <a:pt x="641" y="383"/>
                  <a:pt x="598" y="372"/>
                </a:cubicBezTo>
                <a:cubicBezTo>
                  <a:pt x="582" y="367"/>
                  <a:pt x="565" y="377"/>
                  <a:pt x="561" y="393"/>
                </a:cubicBezTo>
                <a:cubicBezTo>
                  <a:pt x="557" y="409"/>
                  <a:pt x="567" y="425"/>
                  <a:pt x="583" y="430"/>
                </a:cubicBezTo>
                <a:cubicBezTo>
                  <a:pt x="682" y="456"/>
                  <a:pt x="752" y="546"/>
                  <a:pt x="752" y="649"/>
                </a:cubicBezTo>
                <a:cubicBezTo>
                  <a:pt x="752" y="694"/>
                  <a:pt x="752" y="694"/>
                  <a:pt x="752" y="694"/>
                </a:cubicBezTo>
                <a:cubicBezTo>
                  <a:pt x="751" y="694"/>
                  <a:pt x="746" y="693"/>
                  <a:pt x="746" y="693"/>
                </a:cubicBezTo>
                <a:cubicBezTo>
                  <a:pt x="746" y="685"/>
                  <a:pt x="744" y="680"/>
                  <a:pt x="739" y="673"/>
                </a:cubicBezTo>
                <a:cubicBezTo>
                  <a:pt x="731" y="662"/>
                  <a:pt x="718" y="648"/>
                  <a:pt x="673" y="600"/>
                </a:cubicBezTo>
                <a:cubicBezTo>
                  <a:pt x="657" y="583"/>
                  <a:pt x="632" y="580"/>
                  <a:pt x="612" y="593"/>
                </a:cubicBezTo>
                <a:cubicBezTo>
                  <a:pt x="537" y="643"/>
                  <a:pt x="444" y="668"/>
                  <a:pt x="359" y="663"/>
                </a:cubicBezTo>
                <a:cubicBezTo>
                  <a:pt x="331" y="661"/>
                  <a:pt x="313" y="674"/>
                  <a:pt x="306" y="694"/>
                </a:cubicBezTo>
                <a:cubicBezTo>
                  <a:pt x="305" y="694"/>
                  <a:pt x="298" y="695"/>
                  <a:pt x="297" y="695"/>
                </a:cubicBezTo>
                <a:cubicBezTo>
                  <a:pt x="297" y="649"/>
                  <a:pt x="297" y="649"/>
                  <a:pt x="297" y="649"/>
                </a:cubicBezTo>
                <a:cubicBezTo>
                  <a:pt x="297" y="550"/>
                  <a:pt x="364" y="460"/>
                  <a:pt x="459" y="432"/>
                </a:cubicBezTo>
                <a:cubicBezTo>
                  <a:pt x="475" y="427"/>
                  <a:pt x="484" y="410"/>
                  <a:pt x="479" y="394"/>
                </a:cubicBezTo>
                <a:cubicBezTo>
                  <a:pt x="474" y="378"/>
                  <a:pt x="457" y="369"/>
                  <a:pt x="442" y="374"/>
                </a:cubicBezTo>
                <a:cubicBezTo>
                  <a:pt x="384" y="392"/>
                  <a:pt x="332" y="428"/>
                  <a:pt x="295" y="476"/>
                </a:cubicBezTo>
                <a:cubicBezTo>
                  <a:pt x="257" y="527"/>
                  <a:pt x="237" y="586"/>
                  <a:pt x="237" y="649"/>
                </a:cubicBezTo>
                <a:cubicBezTo>
                  <a:pt x="237" y="732"/>
                  <a:pt x="237" y="732"/>
                  <a:pt x="237" y="732"/>
                </a:cubicBezTo>
                <a:cubicBezTo>
                  <a:pt x="222" y="750"/>
                  <a:pt x="214" y="772"/>
                  <a:pt x="214" y="796"/>
                </a:cubicBezTo>
                <a:cubicBezTo>
                  <a:pt x="214" y="847"/>
                  <a:pt x="252" y="892"/>
                  <a:pt x="306" y="898"/>
                </a:cubicBezTo>
                <a:cubicBezTo>
                  <a:pt x="315" y="952"/>
                  <a:pt x="344" y="1003"/>
                  <a:pt x="389" y="1038"/>
                </a:cubicBezTo>
                <a:cubicBezTo>
                  <a:pt x="389" y="1089"/>
                  <a:pt x="389" y="1089"/>
                  <a:pt x="389" y="1089"/>
                </a:cubicBezTo>
                <a:cubicBezTo>
                  <a:pt x="124" y="1192"/>
                  <a:pt x="124" y="1192"/>
                  <a:pt x="124" y="1192"/>
                </a:cubicBezTo>
                <a:cubicBezTo>
                  <a:pt x="124" y="1192"/>
                  <a:pt x="124" y="1192"/>
                  <a:pt x="124" y="1192"/>
                </a:cubicBezTo>
                <a:cubicBezTo>
                  <a:pt x="119" y="1194"/>
                  <a:pt x="0" y="1245"/>
                  <a:pt x="0" y="1383"/>
                </a:cubicBezTo>
                <a:cubicBezTo>
                  <a:pt x="0" y="1854"/>
                  <a:pt x="0" y="1854"/>
                  <a:pt x="0" y="1854"/>
                </a:cubicBezTo>
                <a:cubicBezTo>
                  <a:pt x="0" y="1889"/>
                  <a:pt x="29" y="1919"/>
                  <a:pt x="65" y="1919"/>
                </a:cubicBezTo>
                <a:cubicBezTo>
                  <a:pt x="989" y="1919"/>
                  <a:pt x="989" y="1919"/>
                  <a:pt x="989" y="1919"/>
                </a:cubicBezTo>
                <a:cubicBezTo>
                  <a:pt x="1002" y="1919"/>
                  <a:pt x="1014" y="1915"/>
                  <a:pt x="1024" y="1908"/>
                </a:cubicBezTo>
                <a:cubicBezTo>
                  <a:pt x="1034" y="1915"/>
                  <a:pt x="1046" y="1919"/>
                  <a:pt x="1059" y="1919"/>
                </a:cubicBezTo>
                <a:cubicBezTo>
                  <a:pt x="1983" y="1919"/>
                  <a:pt x="1983" y="1919"/>
                  <a:pt x="1983" y="1919"/>
                </a:cubicBezTo>
                <a:cubicBezTo>
                  <a:pt x="2019" y="1919"/>
                  <a:pt x="2048" y="1889"/>
                  <a:pt x="2048" y="1854"/>
                </a:cubicBezTo>
                <a:cubicBezTo>
                  <a:pt x="2048" y="1653"/>
                  <a:pt x="2048" y="1653"/>
                  <a:pt x="2048" y="1653"/>
                </a:cubicBezTo>
                <a:cubicBezTo>
                  <a:pt x="2048" y="1636"/>
                  <a:pt x="2035" y="1623"/>
                  <a:pt x="2018" y="1623"/>
                </a:cubicBezTo>
                <a:cubicBezTo>
                  <a:pt x="2001" y="1623"/>
                  <a:pt x="1988" y="1636"/>
                  <a:pt x="1988" y="1653"/>
                </a:cubicBezTo>
                <a:cubicBezTo>
                  <a:pt x="1988" y="1854"/>
                  <a:pt x="1988" y="1854"/>
                  <a:pt x="1988" y="1854"/>
                </a:cubicBezTo>
                <a:cubicBezTo>
                  <a:pt x="1988" y="1856"/>
                  <a:pt x="1986" y="1859"/>
                  <a:pt x="1983" y="1859"/>
                </a:cubicBezTo>
                <a:cubicBezTo>
                  <a:pt x="1869" y="1859"/>
                  <a:pt x="1869" y="1859"/>
                  <a:pt x="1869" y="1859"/>
                </a:cubicBezTo>
                <a:cubicBezTo>
                  <a:pt x="1869" y="1420"/>
                  <a:pt x="1869" y="1420"/>
                  <a:pt x="1869" y="1420"/>
                </a:cubicBezTo>
                <a:cubicBezTo>
                  <a:pt x="1869" y="1404"/>
                  <a:pt x="1856" y="1390"/>
                  <a:pt x="1839" y="1390"/>
                </a:cubicBezTo>
                <a:cubicBezTo>
                  <a:pt x="1822" y="1390"/>
                  <a:pt x="1809" y="1404"/>
                  <a:pt x="1809" y="1420"/>
                </a:cubicBezTo>
                <a:cubicBezTo>
                  <a:pt x="1809" y="1859"/>
                  <a:pt x="1809" y="1859"/>
                  <a:pt x="1809" y="1859"/>
                </a:cubicBezTo>
                <a:cubicBezTo>
                  <a:pt x="1589" y="1859"/>
                  <a:pt x="1589" y="1859"/>
                  <a:pt x="1589" y="1859"/>
                </a:cubicBezTo>
                <a:cubicBezTo>
                  <a:pt x="1648" y="1793"/>
                  <a:pt x="1648" y="1793"/>
                  <a:pt x="1648" y="1793"/>
                </a:cubicBezTo>
                <a:cubicBezTo>
                  <a:pt x="1658" y="1783"/>
                  <a:pt x="1662" y="1768"/>
                  <a:pt x="1660" y="1754"/>
                </a:cubicBezTo>
                <a:cubicBezTo>
                  <a:pt x="1660" y="1754"/>
                  <a:pt x="1660" y="1754"/>
                  <a:pt x="1660" y="1754"/>
                </a:cubicBezTo>
                <a:cubicBezTo>
                  <a:pt x="1593" y="1358"/>
                  <a:pt x="1593" y="1358"/>
                  <a:pt x="1593" y="1358"/>
                </a:cubicBezTo>
                <a:cubicBezTo>
                  <a:pt x="1605" y="1339"/>
                  <a:pt x="1605" y="1339"/>
                  <a:pt x="1605" y="1339"/>
                </a:cubicBezTo>
                <a:cubicBezTo>
                  <a:pt x="1608" y="1341"/>
                  <a:pt x="1608" y="1341"/>
                  <a:pt x="1608" y="1341"/>
                </a:cubicBezTo>
                <a:cubicBezTo>
                  <a:pt x="1619" y="1349"/>
                  <a:pt x="1633" y="1352"/>
                  <a:pt x="1647" y="1349"/>
                </a:cubicBezTo>
                <a:cubicBezTo>
                  <a:pt x="1660" y="1345"/>
                  <a:pt x="1671" y="1336"/>
                  <a:pt x="1678" y="1324"/>
                </a:cubicBezTo>
                <a:cubicBezTo>
                  <a:pt x="1678" y="1324"/>
                  <a:pt x="1678" y="1324"/>
                  <a:pt x="1678" y="1324"/>
                </a:cubicBezTo>
                <a:cubicBezTo>
                  <a:pt x="1746" y="1187"/>
                  <a:pt x="1746" y="1187"/>
                  <a:pt x="1746" y="1187"/>
                </a:cubicBezTo>
                <a:cubicBezTo>
                  <a:pt x="1901" y="1248"/>
                  <a:pt x="1901" y="1248"/>
                  <a:pt x="1901" y="1248"/>
                </a:cubicBezTo>
                <a:cubicBezTo>
                  <a:pt x="1908" y="1250"/>
                  <a:pt x="1988" y="1287"/>
                  <a:pt x="1988" y="1383"/>
                </a:cubicBezTo>
                <a:cubicBezTo>
                  <a:pt x="1988" y="1513"/>
                  <a:pt x="1988" y="1513"/>
                  <a:pt x="1988" y="1513"/>
                </a:cubicBezTo>
                <a:cubicBezTo>
                  <a:pt x="1988" y="1530"/>
                  <a:pt x="2001" y="1543"/>
                  <a:pt x="2018" y="1543"/>
                </a:cubicBezTo>
                <a:moveTo>
                  <a:pt x="1411" y="1284"/>
                </a:moveTo>
                <a:cubicBezTo>
                  <a:pt x="1352" y="1166"/>
                  <a:pt x="1352" y="1166"/>
                  <a:pt x="1352" y="1166"/>
                </a:cubicBezTo>
                <a:cubicBezTo>
                  <a:pt x="1404" y="1146"/>
                  <a:pt x="1404" y="1146"/>
                  <a:pt x="1404" y="1146"/>
                </a:cubicBezTo>
                <a:cubicBezTo>
                  <a:pt x="1477" y="1237"/>
                  <a:pt x="1477" y="1237"/>
                  <a:pt x="1477" y="1237"/>
                </a:cubicBezTo>
                <a:cubicBezTo>
                  <a:pt x="1445" y="1259"/>
                  <a:pt x="1413" y="1282"/>
                  <a:pt x="1411" y="1284"/>
                </a:cubicBezTo>
                <a:moveTo>
                  <a:pt x="696" y="1166"/>
                </a:moveTo>
                <a:cubicBezTo>
                  <a:pt x="637" y="1284"/>
                  <a:pt x="637" y="1284"/>
                  <a:pt x="637" y="1284"/>
                </a:cubicBezTo>
                <a:cubicBezTo>
                  <a:pt x="621" y="1272"/>
                  <a:pt x="621" y="1272"/>
                  <a:pt x="621" y="1272"/>
                </a:cubicBezTo>
                <a:cubicBezTo>
                  <a:pt x="621" y="1272"/>
                  <a:pt x="621" y="1272"/>
                  <a:pt x="621" y="1272"/>
                </a:cubicBezTo>
                <a:cubicBezTo>
                  <a:pt x="570" y="1236"/>
                  <a:pt x="570" y="1236"/>
                  <a:pt x="570" y="1236"/>
                </a:cubicBezTo>
                <a:cubicBezTo>
                  <a:pt x="644" y="1146"/>
                  <a:pt x="644" y="1146"/>
                  <a:pt x="644" y="1146"/>
                </a:cubicBezTo>
                <a:lnTo>
                  <a:pt x="696" y="1166"/>
                </a:lnTo>
                <a:close/>
                <a:moveTo>
                  <a:pt x="417" y="1284"/>
                </a:moveTo>
                <a:cubicBezTo>
                  <a:pt x="358" y="1166"/>
                  <a:pt x="358" y="1166"/>
                  <a:pt x="358" y="1166"/>
                </a:cubicBezTo>
                <a:cubicBezTo>
                  <a:pt x="410" y="1146"/>
                  <a:pt x="410" y="1146"/>
                  <a:pt x="410" y="1146"/>
                </a:cubicBezTo>
                <a:cubicBezTo>
                  <a:pt x="483" y="1237"/>
                  <a:pt x="483" y="1237"/>
                  <a:pt x="483" y="1237"/>
                </a:cubicBezTo>
                <a:cubicBezTo>
                  <a:pt x="433" y="1272"/>
                  <a:pt x="433" y="1272"/>
                  <a:pt x="433" y="1272"/>
                </a:cubicBezTo>
                <a:cubicBezTo>
                  <a:pt x="433" y="1272"/>
                  <a:pt x="433" y="1272"/>
                  <a:pt x="433" y="1272"/>
                </a:cubicBezTo>
                <a:lnTo>
                  <a:pt x="417" y="1284"/>
                </a:lnTo>
                <a:close/>
                <a:moveTo>
                  <a:pt x="775" y="793"/>
                </a:moveTo>
                <a:cubicBezTo>
                  <a:pt x="776" y="812"/>
                  <a:pt x="764" y="830"/>
                  <a:pt x="746" y="836"/>
                </a:cubicBezTo>
                <a:cubicBezTo>
                  <a:pt x="746" y="755"/>
                  <a:pt x="746" y="755"/>
                  <a:pt x="746" y="755"/>
                </a:cubicBezTo>
                <a:cubicBezTo>
                  <a:pt x="763" y="761"/>
                  <a:pt x="774" y="776"/>
                  <a:pt x="775" y="793"/>
                </a:cubicBezTo>
                <a:moveTo>
                  <a:pt x="1133" y="287"/>
                </a:moveTo>
                <a:cubicBezTo>
                  <a:pt x="1160" y="316"/>
                  <a:pt x="1177" y="333"/>
                  <a:pt x="1183" y="341"/>
                </a:cubicBezTo>
                <a:cubicBezTo>
                  <a:pt x="1183" y="502"/>
                  <a:pt x="1183" y="502"/>
                  <a:pt x="1183" y="502"/>
                </a:cubicBezTo>
                <a:cubicBezTo>
                  <a:pt x="1183" y="590"/>
                  <a:pt x="1112" y="661"/>
                  <a:pt x="1024" y="661"/>
                </a:cubicBezTo>
                <a:cubicBezTo>
                  <a:pt x="926" y="661"/>
                  <a:pt x="860" y="585"/>
                  <a:pt x="860" y="502"/>
                </a:cubicBezTo>
                <a:cubicBezTo>
                  <a:pt x="860" y="362"/>
                  <a:pt x="860" y="362"/>
                  <a:pt x="860" y="362"/>
                </a:cubicBezTo>
                <a:cubicBezTo>
                  <a:pt x="955" y="365"/>
                  <a:pt x="1053" y="337"/>
                  <a:pt x="1133" y="287"/>
                </a:cubicBezTo>
                <a:moveTo>
                  <a:pt x="1272" y="434"/>
                </a:moveTo>
                <a:cubicBezTo>
                  <a:pt x="1272" y="447"/>
                  <a:pt x="1267" y="459"/>
                  <a:pt x="1257" y="467"/>
                </a:cubicBezTo>
                <a:cubicBezTo>
                  <a:pt x="1253" y="470"/>
                  <a:pt x="1248" y="473"/>
                  <a:pt x="1243" y="475"/>
                </a:cubicBezTo>
                <a:cubicBezTo>
                  <a:pt x="1243" y="393"/>
                  <a:pt x="1243" y="393"/>
                  <a:pt x="1243" y="393"/>
                </a:cubicBezTo>
                <a:cubicBezTo>
                  <a:pt x="1261" y="400"/>
                  <a:pt x="1272" y="416"/>
                  <a:pt x="1272" y="434"/>
                </a:cubicBezTo>
                <a:moveTo>
                  <a:pt x="1383" y="1038"/>
                </a:moveTo>
                <a:cubicBezTo>
                  <a:pt x="1383" y="1089"/>
                  <a:pt x="1383" y="1089"/>
                  <a:pt x="1383" y="1089"/>
                </a:cubicBezTo>
                <a:cubicBezTo>
                  <a:pt x="1128" y="1188"/>
                  <a:pt x="1128" y="1188"/>
                  <a:pt x="1128" y="1188"/>
                </a:cubicBezTo>
                <a:cubicBezTo>
                  <a:pt x="1096" y="996"/>
                  <a:pt x="1096" y="996"/>
                  <a:pt x="1096" y="996"/>
                </a:cubicBezTo>
                <a:cubicBezTo>
                  <a:pt x="1108" y="977"/>
                  <a:pt x="1108" y="977"/>
                  <a:pt x="1108" y="977"/>
                </a:cubicBezTo>
                <a:cubicBezTo>
                  <a:pt x="1111" y="980"/>
                  <a:pt x="1111" y="980"/>
                  <a:pt x="1111" y="980"/>
                </a:cubicBezTo>
                <a:cubicBezTo>
                  <a:pt x="1123" y="988"/>
                  <a:pt x="1137" y="990"/>
                  <a:pt x="1150" y="987"/>
                </a:cubicBezTo>
                <a:cubicBezTo>
                  <a:pt x="1163" y="984"/>
                  <a:pt x="1174" y="975"/>
                  <a:pt x="1181" y="962"/>
                </a:cubicBezTo>
                <a:cubicBezTo>
                  <a:pt x="1181" y="962"/>
                  <a:pt x="1181" y="962"/>
                  <a:pt x="1181" y="962"/>
                </a:cubicBezTo>
                <a:cubicBezTo>
                  <a:pt x="1231" y="861"/>
                  <a:pt x="1231" y="861"/>
                  <a:pt x="1231" y="861"/>
                </a:cubicBezTo>
                <a:cubicBezTo>
                  <a:pt x="1249" y="882"/>
                  <a:pt x="1274" y="895"/>
                  <a:pt x="1300" y="899"/>
                </a:cubicBezTo>
                <a:cubicBezTo>
                  <a:pt x="1309" y="956"/>
                  <a:pt x="1340" y="1005"/>
                  <a:pt x="1383" y="1038"/>
                </a:cubicBezTo>
                <a:moveTo>
                  <a:pt x="1024" y="1274"/>
                </a:moveTo>
                <a:cubicBezTo>
                  <a:pt x="1012" y="1254"/>
                  <a:pt x="995" y="1235"/>
                  <a:pt x="975" y="1220"/>
                </a:cubicBezTo>
                <a:cubicBezTo>
                  <a:pt x="1009" y="1019"/>
                  <a:pt x="1009" y="1019"/>
                  <a:pt x="1009" y="1019"/>
                </a:cubicBezTo>
                <a:cubicBezTo>
                  <a:pt x="1039" y="1019"/>
                  <a:pt x="1039" y="1019"/>
                  <a:pt x="1039" y="1019"/>
                </a:cubicBezTo>
                <a:cubicBezTo>
                  <a:pt x="1073" y="1220"/>
                  <a:pt x="1073" y="1220"/>
                  <a:pt x="1073" y="1220"/>
                </a:cubicBezTo>
                <a:cubicBezTo>
                  <a:pt x="1052" y="1236"/>
                  <a:pt x="1036" y="1255"/>
                  <a:pt x="1024" y="1274"/>
                </a:cubicBezTo>
                <a:moveTo>
                  <a:pt x="664" y="1035"/>
                </a:moveTo>
                <a:cubicBezTo>
                  <a:pt x="707" y="1000"/>
                  <a:pt x="735" y="952"/>
                  <a:pt x="744" y="899"/>
                </a:cubicBezTo>
                <a:cubicBezTo>
                  <a:pt x="772" y="895"/>
                  <a:pt x="798" y="880"/>
                  <a:pt x="815" y="857"/>
                </a:cubicBezTo>
                <a:cubicBezTo>
                  <a:pt x="867" y="962"/>
                  <a:pt x="867" y="962"/>
                  <a:pt x="867" y="962"/>
                </a:cubicBezTo>
                <a:cubicBezTo>
                  <a:pt x="867" y="962"/>
                  <a:pt x="867" y="962"/>
                  <a:pt x="867" y="962"/>
                </a:cubicBezTo>
                <a:cubicBezTo>
                  <a:pt x="873" y="975"/>
                  <a:pt x="885" y="984"/>
                  <a:pt x="898" y="987"/>
                </a:cubicBezTo>
                <a:cubicBezTo>
                  <a:pt x="911" y="990"/>
                  <a:pt x="925" y="988"/>
                  <a:pt x="937" y="980"/>
                </a:cubicBezTo>
                <a:cubicBezTo>
                  <a:pt x="940" y="977"/>
                  <a:pt x="940" y="977"/>
                  <a:pt x="940" y="977"/>
                </a:cubicBezTo>
                <a:cubicBezTo>
                  <a:pt x="952" y="996"/>
                  <a:pt x="952" y="996"/>
                  <a:pt x="952" y="996"/>
                </a:cubicBezTo>
                <a:cubicBezTo>
                  <a:pt x="920" y="1188"/>
                  <a:pt x="920" y="1188"/>
                  <a:pt x="920" y="1188"/>
                </a:cubicBezTo>
                <a:cubicBezTo>
                  <a:pt x="664" y="1089"/>
                  <a:pt x="664" y="1089"/>
                  <a:pt x="664" y="1089"/>
                </a:cubicBezTo>
                <a:cubicBezTo>
                  <a:pt x="664" y="1035"/>
                  <a:pt x="664" y="1035"/>
                  <a:pt x="664" y="1035"/>
                </a:cubicBezTo>
                <a:close/>
                <a:moveTo>
                  <a:pt x="1024" y="721"/>
                </a:moveTo>
                <a:cubicBezTo>
                  <a:pt x="1024" y="721"/>
                  <a:pt x="1024" y="721"/>
                  <a:pt x="1024" y="721"/>
                </a:cubicBezTo>
                <a:cubicBezTo>
                  <a:pt x="1024" y="721"/>
                  <a:pt x="1024" y="721"/>
                  <a:pt x="1024" y="721"/>
                </a:cubicBezTo>
                <a:cubicBezTo>
                  <a:pt x="1051" y="721"/>
                  <a:pt x="1077" y="716"/>
                  <a:pt x="1101" y="707"/>
                </a:cubicBezTo>
                <a:cubicBezTo>
                  <a:pt x="1101" y="737"/>
                  <a:pt x="1101" y="737"/>
                  <a:pt x="1101" y="737"/>
                </a:cubicBezTo>
                <a:cubicBezTo>
                  <a:pt x="1024" y="833"/>
                  <a:pt x="1024" y="833"/>
                  <a:pt x="1024" y="833"/>
                </a:cubicBezTo>
                <a:cubicBezTo>
                  <a:pt x="946" y="737"/>
                  <a:pt x="946" y="737"/>
                  <a:pt x="946" y="737"/>
                </a:cubicBezTo>
                <a:cubicBezTo>
                  <a:pt x="946" y="708"/>
                  <a:pt x="946" y="708"/>
                  <a:pt x="946" y="708"/>
                </a:cubicBezTo>
                <a:cubicBezTo>
                  <a:pt x="971" y="717"/>
                  <a:pt x="999" y="721"/>
                  <a:pt x="1024" y="721"/>
                </a:cubicBezTo>
                <a:moveTo>
                  <a:pt x="1297" y="836"/>
                </a:moveTo>
                <a:cubicBezTo>
                  <a:pt x="1279" y="830"/>
                  <a:pt x="1268" y="814"/>
                  <a:pt x="1268" y="796"/>
                </a:cubicBezTo>
                <a:cubicBezTo>
                  <a:pt x="1268" y="778"/>
                  <a:pt x="1281" y="763"/>
                  <a:pt x="1297" y="757"/>
                </a:cubicBezTo>
                <a:lnTo>
                  <a:pt x="1297" y="836"/>
                </a:lnTo>
                <a:close/>
                <a:moveTo>
                  <a:pt x="1134" y="922"/>
                </a:moveTo>
                <a:cubicBezTo>
                  <a:pt x="1118" y="911"/>
                  <a:pt x="1118" y="911"/>
                  <a:pt x="1118" y="911"/>
                </a:cubicBezTo>
                <a:cubicBezTo>
                  <a:pt x="1118" y="911"/>
                  <a:pt x="1118" y="911"/>
                  <a:pt x="1118" y="911"/>
                </a:cubicBezTo>
                <a:cubicBezTo>
                  <a:pt x="1067" y="875"/>
                  <a:pt x="1067" y="875"/>
                  <a:pt x="1067" y="875"/>
                </a:cubicBezTo>
                <a:cubicBezTo>
                  <a:pt x="1093" y="843"/>
                  <a:pt x="1093" y="843"/>
                  <a:pt x="1093" y="843"/>
                </a:cubicBezTo>
                <a:cubicBezTo>
                  <a:pt x="1141" y="784"/>
                  <a:pt x="1141" y="784"/>
                  <a:pt x="1141" y="784"/>
                </a:cubicBezTo>
                <a:cubicBezTo>
                  <a:pt x="1193" y="804"/>
                  <a:pt x="1193" y="804"/>
                  <a:pt x="1193" y="804"/>
                </a:cubicBezTo>
                <a:lnTo>
                  <a:pt x="1134" y="922"/>
                </a:lnTo>
                <a:close/>
                <a:moveTo>
                  <a:pt x="1048" y="959"/>
                </a:moveTo>
                <a:cubicBezTo>
                  <a:pt x="1000" y="959"/>
                  <a:pt x="1000" y="959"/>
                  <a:pt x="1000" y="959"/>
                </a:cubicBezTo>
                <a:cubicBezTo>
                  <a:pt x="989" y="943"/>
                  <a:pt x="989" y="943"/>
                  <a:pt x="989" y="943"/>
                </a:cubicBezTo>
                <a:cubicBezTo>
                  <a:pt x="1024" y="918"/>
                  <a:pt x="1024" y="918"/>
                  <a:pt x="1024" y="918"/>
                </a:cubicBezTo>
                <a:cubicBezTo>
                  <a:pt x="1059" y="943"/>
                  <a:pt x="1059" y="943"/>
                  <a:pt x="1059" y="943"/>
                </a:cubicBezTo>
                <a:lnTo>
                  <a:pt x="1048" y="959"/>
                </a:lnTo>
                <a:close/>
                <a:moveTo>
                  <a:pt x="914" y="922"/>
                </a:moveTo>
                <a:cubicBezTo>
                  <a:pt x="855" y="804"/>
                  <a:pt x="855" y="804"/>
                  <a:pt x="855" y="804"/>
                </a:cubicBezTo>
                <a:cubicBezTo>
                  <a:pt x="907" y="784"/>
                  <a:pt x="907" y="784"/>
                  <a:pt x="907" y="784"/>
                </a:cubicBezTo>
                <a:cubicBezTo>
                  <a:pt x="980" y="875"/>
                  <a:pt x="980" y="875"/>
                  <a:pt x="980" y="875"/>
                </a:cubicBezTo>
                <a:cubicBezTo>
                  <a:pt x="930" y="911"/>
                  <a:pt x="930" y="911"/>
                  <a:pt x="930" y="911"/>
                </a:cubicBezTo>
                <a:cubicBezTo>
                  <a:pt x="930" y="911"/>
                  <a:pt x="930" y="911"/>
                  <a:pt x="930" y="911"/>
                </a:cubicBezTo>
                <a:lnTo>
                  <a:pt x="914" y="922"/>
                </a:lnTo>
                <a:close/>
                <a:moveTo>
                  <a:pt x="1231" y="649"/>
                </a:moveTo>
                <a:cubicBezTo>
                  <a:pt x="1231" y="732"/>
                  <a:pt x="1231" y="732"/>
                  <a:pt x="1231" y="732"/>
                </a:cubicBezTo>
                <a:cubicBezTo>
                  <a:pt x="1227" y="738"/>
                  <a:pt x="1223" y="744"/>
                  <a:pt x="1219" y="750"/>
                </a:cubicBezTo>
                <a:cubicBezTo>
                  <a:pt x="1161" y="727"/>
                  <a:pt x="1161" y="727"/>
                  <a:pt x="1161" y="727"/>
                </a:cubicBezTo>
                <a:cubicBezTo>
                  <a:pt x="1161" y="673"/>
                  <a:pt x="1161" y="673"/>
                  <a:pt x="1161" y="673"/>
                </a:cubicBezTo>
                <a:cubicBezTo>
                  <a:pt x="1203" y="640"/>
                  <a:pt x="1232" y="591"/>
                  <a:pt x="1241" y="537"/>
                </a:cubicBezTo>
                <a:cubicBezTo>
                  <a:pt x="1246" y="536"/>
                  <a:pt x="1251" y="535"/>
                  <a:pt x="1256" y="534"/>
                </a:cubicBezTo>
                <a:cubicBezTo>
                  <a:pt x="1240" y="569"/>
                  <a:pt x="1231" y="608"/>
                  <a:pt x="1231" y="649"/>
                </a:cubicBezTo>
                <a:moveTo>
                  <a:pt x="800" y="395"/>
                </a:moveTo>
                <a:cubicBezTo>
                  <a:pt x="800" y="475"/>
                  <a:pt x="800" y="475"/>
                  <a:pt x="800" y="475"/>
                </a:cubicBezTo>
                <a:cubicBezTo>
                  <a:pt x="782" y="468"/>
                  <a:pt x="771" y="452"/>
                  <a:pt x="771" y="434"/>
                </a:cubicBezTo>
                <a:cubicBezTo>
                  <a:pt x="771" y="416"/>
                  <a:pt x="784" y="402"/>
                  <a:pt x="800" y="395"/>
                </a:cubicBezTo>
                <a:moveTo>
                  <a:pt x="803" y="537"/>
                </a:moveTo>
                <a:cubicBezTo>
                  <a:pt x="812" y="590"/>
                  <a:pt x="841" y="641"/>
                  <a:pt x="886" y="676"/>
                </a:cubicBezTo>
                <a:cubicBezTo>
                  <a:pt x="886" y="727"/>
                  <a:pt x="886" y="727"/>
                  <a:pt x="886" y="727"/>
                </a:cubicBezTo>
                <a:cubicBezTo>
                  <a:pt x="825" y="751"/>
                  <a:pt x="825" y="751"/>
                  <a:pt x="825" y="751"/>
                </a:cubicBezTo>
                <a:cubicBezTo>
                  <a:pt x="822" y="744"/>
                  <a:pt x="817" y="737"/>
                  <a:pt x="812" y="730"/>
                </a:cubicBezTo>
                <a:cubicBezTo>
                  <a:pt x="812" y="649"/>
                  <a:pt x="812" y="649"/>
                  <a:pt x="812" y="649"/>
                </a:cubicBezTo>
                <a:cubicBezTo>
                  <a:pt x="812" y="609"/>
                  <a:pt x="803" y="569"/>
                  <a:pt x="788" y="534"/>
                </a:cubicBezTo>
                <a:cubicBezTo>
                  <a:pt x="793" y="535"/>
                  <a:pt x="798" y="536"/>
                  <a:pt x="803" y="537"/>
                </a:cubicBezTo>
                <a:moveTo>
                  <a:pt x="512" y="1381"/>
                </a:moveTo>
                <a:cubicBezTo>
                  <a:pt x="542" y="1381"/>
                  <a:pt x="542" y="1381"/>
                  <a:pt x="542" y="1381"/>
                </a:cubicBezTo>
                <a:cubicBezTo>
                  <a:pt x="606" y="1757"/>
                  <a:pt x="606" y="1757"/>
                  <a:pt x="606" y="1757"/>
                </a:cubicBezTo>
                <a:cubicBezTo>
                  <a:pt x="527" y="1844"/>
                  <a:pt x="527" y="1844"/>
                  <a:pt x="527" y="1844"/>
                </a:cubicBezTo>
                <a:cubicBezTo>
                  <a:pt x="448" y="1757"/>
                  <a:pt x="448" y="1757"/>
                  <a:pt x="448" y="1757"/>
                </a:cubicBezTo>
                <a:lnTo>
                  <a:pt x="512" y="1381"/>
                </a:lnTo>
                <a:close/>
                <a:moveTo>
                  <a:pt x="551" y="1321"/>
                </a:moveTo>
                <a:cubicBezTo>
                  <a:pt x="503" y="1321"/>
                  <a:pt x="503" y="1321"/>
                  <a:pt x="503" y="1321"/>
                </a:cubicBezTo>
                <a:cubicBezTo>
                  <a:pt x="492" y="1304"/>
                  <a:pt x="492" y="1304"/>
                  <a:pt x="492" y="1304"/>
                </a:cubicBezTo>
                <a:cubicBezTo>
                  <a:pt x="527" y="1279"/>
                  <a:pt x="527" y="1279"/>
                  <a:pt x="527" y="1279"/>
                </a:cubicBezTo>
                <a:cubicBezTo>
                  <a:pt x="562" y="1304"/>
                  <a:pt x="562" y="1304"/>
                  <a:pt x="562" y="1304"/>
                </a:cubicBezTo>
                <a:lnTo>
                  <a:pt x="551" y="1321"/>
                </a:lnTo>
                <a:close/>
                <a:moveTo>
                  <a:pt x="1598" y="1069"/>
                </a:moveTo>
                <a:cubicBezTo>
                  <a:pt x="1598" y="1099"/>
                  <a:pt x="1598" y="1099"/>
                  <a:pt x="1598" y="1099"/>
                </a:cubicBezTo>
                <a:cubicBezTo>
                  <a:pt x="1521" y="1195"/>
                  <a:pt x="1521" y="1195"/>
                  <a:pt x="1521" y="1195"/>
                </a:cubicBezTo>
                <a:cubicBezTo>
                  <a:pt x="1443" y="1099"/>
                  <a:pt x="1443" y="1099"/>
                  <a:pt x="1443" y="1099"/>
                </a:cubicBezTo>
                <a:cubicBezTo>
                  <a:pt x="1443" y="1070"/>
                  <a:pt x="1443" y="1070"/>
                  <a:pt x="1443" y="1070"/>
                </a:cubicBezTo>
                <a:cubicBezTo>
                  <a:pt x="1469" y="1079"/>
                  <a:pt x="1496" y="1083"/>
                  <a:pt x="1521" y="1083"/>
                </a:cubicBezTo>
                <a:cubicBezTo>
                  <a:pt x="1521" y="1083"/>
                  <a:pt x="1521" y="1083"/>
                  <a:pt x="1521" y="1083"/>
                </a:cubicBezTo>
                <a:cubicBezTo>
                  <a:pt x="1521" y="1083"/>
                  <a:pt x="1521" y="1083"/>
                  <a:pt x="1521" y="1083"/>
                </a:cubicBezTo>
                <a:cubicBezTo>
                  <a:pt x="1548" y="1083"/>
                  <a:pt x="1575" y="1078"/>
                  <a:pt x="1598" y="1069"/>
                </a:cubicBezTo>
                <a:moveTo>
                  <a:pt x="1521" y="1023"/>
                </a:moveTo>
                <a:cubicBezTo>
                  <a:pt x="1419" y="1023"/>
                  <a:pt x="1357" y="943"/>
                  <a:pt x="1357" y="864"/>
                </a:cubicBezTo>
                <a:cubicBezTo>
                  <a:pt x="1357" y="723"/>
                  <a:pt x="1357" y="723"/>
                  <a:pt x="1357" y="723"/>
                </a:cubicBezTo>
                <a:cubicBezTo>
                  <a:pt x="1451" y="727"/>
                  <a:pt x="1549" y="699"/>
                  <a:pt x="1630" y="649"/>
                </a:cubicBezTo>
                <a:cubicBezTo>
                  <a:pt x="1657" y="678"/>
                  <a:pt x="1674" y="695"/>
                  <a:pt x="1680" y="703"/>
                </a:cubicBezTo>
                <a:cubicBezTo>
                  <a:pt x="1680" y="864"/>
                  <a:pt x="1680" y="864"/>
                  <a:pt x="1680" y="864"/>
                </a:cubicBezTo>
                <a:cubicBezTo>
                  <a:pt x="1680" y="949"/>
                  <a:pt x="1611" y="1023"/>
                  <a:pt x="1521" y="1023"/>
                </a:cubicBezTo>
                <a:moveTo>
                  <a:pt x="1740" y="836"/>
                </a:moveTo>
                <a:cubicBezTo>
                  <a:pt x="1740" y="755"/>
                  <a:pt x="1740" y="755"/>
                  <a:pt x="1740" y="755"/>
                </a:cubicBezTo>
                <a:cubicBezTo>
                  <a:pt x="1758" y="761"/>
                  <a:pt x="1769" y="778"/>
                  <a:pt x="1769" y="796"/>
                </a:cubicBezTo>
                <a:cubicBezTo>
                  <a:pt x="1769" y="814"/>
                  <a:pt x="1758" y="830"/>
                  <a:pt x="1740" y="836"/>
                </a:cubicBezTo>
                <a:moveTo>
                  <a:pt x="1519" y="422"/>
                </a:moveTo>
                <a:cubicBezTo>
                  <a:pt x="1644" y="422"/>
                  <a:pt x="1746" y="524"/>
                  <a:pt x="1746" y="649"/>
                </a:cubicBezTo>
                <a:cubicBezTo>
                  <a:pt x="1746" y="694"/>
                  <a:pt x="1746" y="694"/>
                  <a:pt x="1746" y="694"/>
                </a:cubicBezTo>
                <a:cubicBezTo>
                  <a:pt x="1745" y="694"/>
                  <a:pt x="1741" y="693"/>
                  <a:pt x="1740" y="693"/>
                </a:cubicBezTo>
                <a:cubicBezTo>
                  <a:pt x="1740" y="685"/>
                  <a:pt x="1738" y="680"/>
                  <a:pt x="1733" y="673"/>
                </a:cubicBezTo>
                <a:cubicBezTo>
                  <a:pt x="1725" y="662"/>
                  <a:pt x="1712" y="648"/>
                  <a:pt x="1667" y="600"/>
                </a:cubicBezTo>
                <a:cubicBezTo>
                  <a:pt x="1652" y="584"/>
                  <a:pt x="1626" y="580"/>
                  <a:pt x="1606" y="593"/>
                </a:cubicBezTo>
                <a:cubicBezTo>
                  <a:pt x="1533" y="641"/>
                  <a:pt x="1439" y="669"/>
                  <a:pt x="1350" y="663"/>
                </a:cubicBezTo>
                <a:cubicBezTo>
                  <a:pt x="1325" y="661"/>
                  <a:pt x="1307" y="673"/>
                  <a:pt x="1300" y="694"/>
                </a:cubicBezTo>
                <a:cubicBezTo>
                  <a:pt x="1299" y="694"/>
                  <a:pt x="1292" y="695"/>
                  <a:pt x="1291" y="695"/>
                </a:cubicBezTo>
                <a:cubicBezTo>
                  <a:pt x="1291" y="649"/>
                  <a:pt x="1291" y="649"/>
                  <a:pt x="1291" y="649"/>
                </a:cubicBezTo>
                <a:cubicBezTo>
                  <a:pt x="1291" y="524"/>
                  <a:pt x="1393" y="422"/>
                  <a:pt x="1519" y="422"/>
                </a:cubicBezTo>
                <a:moveTo>
                  <a:pt x="794" y="288"/>
                </a:moveTo>
                <a:cubicBezTo>
                  <a:pt x="794" y="162"/>
                  <a:pt x="896" y="60"/>
                  <a:pt x="1022" y="60"/>
                </a:cubicBezTo>
                <a:cubicBezTo>
                  <a:pt x="1147" y="60"/>
                  <a:pt x="1249" y="162"/>
                  <a:pt x="1249" y="288"/>
                </a:cubicBezTo>
                <a:cubicBezTo>
                  <a:pt x="1249" y="333"/>
                  <a:pt x="1249" y="333"/>
                  <a:pt x="1249" y="333"/>
                </a:cubicBezTo>
                <a:cubicBezTo>
                  <a:pt x="1248" y="332"/>
                  <a:pt x="1244" y="332"/>
                  <a:pt x="1243" y="332"/>
                </a:cubicBezTo>
                <a:cubicBezTo>
                  <a:pt x="1243" y="322"/>
                  <a:pt x="1240" y="317"/>
                  <a:pt x="1235" y="309"/>
                </a:cubicBezTo>
                <a:cubicBezTo>
                  <a:pt x="1227" y="298"/>
                  <a:pt x="1212" y="284"/>
                  <a:pt x="1170" y="239"/>
                </a:cubicBezTo>
                <a:cubicBezTo>
                  <a:pt x="1155" y="222"/>
                  <a:pt x="1129" y="219"/>
                  <a:pt x="1109" y="231"/>
                </a:cubicBezTo>
                <a:cubicBezTo>
                  <a:pt x="1031" y="282"/>
                  <a:pt x="937" y="307"/>
                  <a:pt x="851" y="301"/>
                </a:cubicBezTo>
                <a:cubicBezTo>
                  <a:pt x="830" y="299"/>
                  <a:pt x="810" y="312"/>
                  <a:pt x="803" y="332"/>
                </a:cubicBezTo>
                <a:cubicBezTo>
                  <a:pt x="802" y="332"/>
                  <a:pt x="795" y="334"/>
                  <a:pt x="794" y="334"/>
                </a:cubicBezTo>
                <a:cubicBezTo>
                  <a:pt x="794" y="288"/>
                  <a:pt x="794" y="288"/>
                  <a:pt x="794" y="288"/>
                </a:cubicBezTo>
                <a:close/>
                <a:moveTo>
                  <a:pt x="274" y="796"/>
                </a:moveTo>
                <a:cubicBezTo>
                  <a:pt x="274" y="778"/>
                  <a:pt x="287" y="763"/>
                  <a:pt x="303" y="757"/>
                </a:cubicBezTo>
                <a:cubicBezTo>
                  <a:pt x="303" y="836"/>
                  <a:pt x="303" y="836"/>
                  <a:pt x="303" y="836"/>
                </a:cubicBezTo>
                <a:cubicBezTo>
                  <a:pt x="285" y="830"/>
                  <a:pt x="274" y="814"/>
                  <a:pt x="274" y="796"/>
                </a:cubicBezTo>
                <a:moveTo>
                  <a:pt x="363" y="864"/>
                </a:moveTo>
                <a:cubicBezTo>
                  <a:pt x="363" y="723"/>
                  <a:pt x="363" y="723"/>
                  <a:pt x="363" y="723"/>
                </a:cubicBezTo>
                <a:cubicBezTo>
                  <a:pt x="458" y="727"/>
                  <a:pt x="557" y="699"/>
                  <a:pt x="636" y="649"/>
                </a:cubicBezTo>
                <a:cubicBezTo>
                  <a:pt x="663" y="678"/>
                  <a:pt x="680" y="695"/>
                  <a:pt x="686" y="703"/>
                </a:cubicBezTo>
                <a:cubicBezTo>
                  <a:pt x="686" y="864"/>
                  <a:pt x="686" y="864"/>
                  <a:pt x="686" y="864"/>
                </a:cubicBezTo>
                <a:cubicBezTo>
                  <a:pt x="686" y="951"/>
                  <a:pt x="615" y="1023"/>
                  <a:pt x="527" y="1023"/>
                </a:cubicBezTo>
                <a:cubicBezTo>
                  <a:pt x="429" y="1023"/>
                  <a:pt x="363" y="947"/>
                  <a:pt x="363" y="864"/>
                </a:cubicBezTo>
                <a:moveTo>
                  <a:pt x="527" y="1083"/>
                </a:moveTo>
                <a:cubicBezTo>
                  <a:pt x="527" y="1083"/>
                  <a:pt x="527" y="1083"/>
                  <a:pt x="527" y="1083"/>
                </a:cubicBezTo>
                <a:cubicBezTo>
                  <a:pt x="554" y="1083"/>
                  <a:pt x="581" y="1078"/>
                  <a:pt x="604" y="1069"/>
                </a:cubicBezTo>
                <a:cubicBezTo>
                  <a:pt x="604" y="1099"/>
                  <a:pt x="604" y="1099"/>
                  <a:pt x="604" y="1099"/>
                </a:cubicBezTo>
                <a:cubicBezTo>
                  <a:pt x="527" y="1195"/>
                  <a:pt x="527" y="1195"/>
                  <a:pt x="527" y="1195"/>
                </a:cubicBezTo>
                <a:cubicBezTo>
                  <a:pt x="449" y="1099"/>
                  <a:pt x="449" y="1099"/>
                  <a:pt x="449" y="1099"/>
                </a:cubicBezTo>
                <a:cubicBezTo>
                  <a:pt x="449" y="1070"/>
                  <a:pt x="449" y="1070"/>
                  <a:pt x="449" y="1070"/>
                </a:cubicBezTo>
                <a:cubicBezTo>
                  <a:pt x="474" y="1079"/>
                  <a:pt x="502" y="1083"/>
                  <a:pt x="527" y="1083"/>
                </a:cubicBezTo>
                <a:moveTo>
                  <a:pt x="60" y="1854"/>
                </a:moveTo>
                <a:cubicBezTo>
                  <a:pt x="60" y="1383"/>
                  <a:pt x="60" y="1383"/>
                  <a:pt x="60" y="1383"/>
                </a:cubicBezTo>
                <a:cubicBezTo>
                  <a:pt x="60" y="1287"/>
                  <a:pt x="141" y="1250"/>
                  <a:pt x="146" y="1248"/>
                </a:cubicBezTo>
                <a:cubicBezTo>
                  <a:pt x="302" y="1187"/>
                  <a:pt x="302" y="1187"/>
                  <a:pt x="302" y="1187"/>
                </a:cubicBezTo>
                <a:cubicBezTo>
                  <a:pt x="370" y="1324"/>
                  <a:pt x="370" y="1324"/>
                  <a:pt x="370" y="1324"/>
                </a:cubicBezTo>
                <a:cubicBezTo>
                  <a:pt x="370" y="1324"/>
                  <a:pt x="370" y="1324"/>
                  <a:pt x="370" y="1324"/>
                </a:cubicBezTo>
                <a:cubicBezTo>
                  <a:pt x="376" y="1336"/>
                  <a:pt x="388" y="1345"/>
                  <a:pt x="401" y="1349"/>
                </a:cubicBezTo>
                <a:cubicBezTo>
                  <a:pt x="414" y="1352"/>
                  <a:pt x="428" y="1349"/>
                  <a:pt x="440" y="1341"/>
                </a:cubicBezTo>
                <a:cubicBezTo>
                  <a:pt x="443" y="1339"/>
                  <a:pt x="443" y="1339"/>
                  <a:pt x="443" y="1339"/>
                </a:cubicBezTo>
                <a:cubicBezTo>
                  <a:pt x="455" y="1358"/>
                  <a:pt x="455" y="1358"/>
                  <a:pt x="455" y="1358"/>
                </a:cubicBezTo>
                <a:cubicBezTo>
                  <a:pt x="388" y="1754"/>
                  <a:pt x="388" y="1754"/>
                  <a:pt x="388" y="1754"/>
                </a:cubicBezTo>
                <a:cubicBezTo>
                  <a:pt x="388" y="1754"/>
                  <a:pt x="388" y="1754"/>
                  <a:pt x="388" y="1754"/>
                </a:cubicBezTo>
                <a:cubicBezTo>
                  <a:pt x="386" y="1768"/>
                  <a:pt x="390" y="1783"/>
                  <a:pt x="400" y="1793"/>
                </a:cubicBezTo>
                <a:cubicBezTo>
                  <a:pt x="459" y="1859"/>
                  <a:pt x="459" y="1859"/>
                  <a:pt x="459" y="1859"/>
                </a:cubicBezTo>
                <a:cubicBezTo>
                  <a:pt x="239" y="1859"/>
                  <a:pt x="239" y="1859"/>
                  <a:pt x="239" y="1859"/>
                </a:cubicBezTo>
                <a:cubicBezTo>
                  <a:pt x="239" y="1420"/>
                  <a:pt x="239" y="1420"/>
                  <a:pt x="239" y="1420"/>
                </a:cubicBezTo>
                <a:cubicBezTo>
                  <a:pt x="239" y="1404"/>
                  <a:pt x="226" y="1390"/>
                  <a:pt x="209" y="1390"/>
                </a:cubicBezTo>
                <a:cubicBezTo>
                  <a:pt x="192" y="1390"/>
                  <a:pt x="179" y="1404"/>
                  <a:pt x="179" y="1420"/>
                </a:cubicBezTo>
                <a:cubicBezTo>
                  <a:pt x="179" y="1859"/>
                  <a:pt x="179" y="1859"/>
                  <a:pt x="179" y="1859"/>
                </a:cubicBezTo>
                <a:cubicBezTo>
                  <a:pt x="65" y="1859"/>
                  <a:pt x="65" y="1859"/>
                  <a:pt x="65" y="1859"/>
                </a:cubicBezTo>
                <a:cubicBezTo>
                  <a:pt x="62" y="1859"/>
                  <a:pt x="60" y="1856"/>
                  <a:pt x="60" y="1854"/>
                </a:cubicBezTo>
                <a:moveTo>
                  <a:pt x="989" y="1859"/>
                </a:moveTo>
                <a:cubicBezTo>
                  <a:pt x="875" y="1859"/>
                  <a:pt x="875" y="1859"/>
                  <a:pt x="875" y="1859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04"/>
                  <a:pt x="862" y="1390"/>
                  <a:pt x="845" y="1390"/>
                </a:cubicBezTo>
                <a:cubicBezTo>
                  <a:pt x="828" y="1390"/>
                  <a:pt x="815" y="1404"/>
                  <a:pt x="815" y="1420"/>
                </a:cubicBezTo>
                <a:cubicBezTo>
                  <a:pt x="815" y="1859"/>
                  <a:pt x="815" y="1859"/>
                  <a:pt x="815" y="1859"/>
                </a:cubicBezTo>
                <a:cubicBezTo>
                  <a:pt x="595" y="1859"/>
                  <a:pt x="595" y="1859"/>
                  <a:pt x="595" y="1859"/>
                </a:cubicBezTo>
                <a:cubicBezTo>
                  <a:pt x="654" y="1793"/>
                  <a:pt x="654" y="1793"/>
                  <a:pt x="654" y="1793"/>
                </a:cubicBezTo>
                <a:cubicBezTo>
                  <a:pt x="664" y="1783"/>
                  <a:pt x="668" y="1768"/>
                  <a:pt x="666" y="1754"/>
                </a:cubicBezTo>
                <a:cubicBezTo>
                  <a:pt x="666" y="1754"/>
                  <a:pt x="666" y="1754"/>
                  <a:pt x="666" y="1754"/>
                </a:cubicBezTo>
                <a:cubicBezTo>
                  <a:pt x="599" y="1358"/>
                  <a:pt x="599" y="1358"/>
                  <a:pt x="599" y="1358"/>
                </a:cubicBezTo>
                <a:cubicBezTo>
                  <a:pt x="611" y="1339"/>
                  <a:pt x="611" y="1339"/>
                  <a:pt x="611" y="1339"/>
                </a:cubicBezTo>
                <a:cubicBezTo>
                  <a:pt x="614" y="1341"/>
                  <a:pt x="614" y="1341"/>
                  <a:pt x="614" y="1341"/>
                </a:cubicBezTo>
                <a:cubicBezTo>
                  <a:pt x="622" y="1347"/>
                  <a:pt x="632" y="1350"/>
                  <a:pt x="641" y="1350"/>
                </a:cubicBezTo>
                <a:cubicBezTo>
                  <a:pt x="659" y="1350"/>
                  <a:pt x="675" y="1340"/>
                  <a:pt x="684" y="1324"/>
                </a:cubicBezTo>
                <a:cubicBezTo>
                  <a:pt x="684" y="1324"/>
                  <a:pt x="684" y="1324"/>
                  <a:pt x="684" y="1324"/>
                </a:cubicBezTo>
                <a:cubicBezTo>
                  <a:pt x="752" y="1187"/>
                  <a:pt x="752" y="1187"/>
                  <a:pt x="752" y="1187"/>
                </a:cubicBezTo>
                <a:cubicBezTo>
                  <a:pt x="907" y="1248"/>
                  <a:pt x="907" y="1248"/>
                  <a:pt x="907" y="1248"/>
                </a:cubicBezTo>
                <a:cubicBezTo>
                  <a:pt x="953" y="1267"/>
                  <a:pt x="994" y="1318"/>
                  <a:pt x="994" y="1383"/>
                </a:cubicBezTo>
                <a:cubicBezTo>
                  <a:pt x="994" y="1853"/>
                  <a:pt x="994" y="1853"/>
                  <a:pt x="994" y="1853"/>
                </a:cubicBezTo>
                <a:cubicBezTo>
                  <a:pt x="994" y="1856"/>
                  <a:pt x="992" y="1859"/>
                  <a:pt x="989" y="1859"/>
                </a:cubicBezTo>
                <a:moveTo>
                  <a:pt x="1233" y="1859"/>
                </a:moveTo>
                <a:cubicBezTo>
                  <a:pt x="1233" y="1420"/>
                  <a:pt x="1233" y="1420"/>
                  <a:pt x="1233" y="1420"/>
                </a:cubicBezTo>
                <a:cubicBezTo>
                  <a:pt x="1233" y="1404"/>
                  <a:pt x="1220" y="1390"/>
                  <a:pt x="1203" y="1390"/>
                </a:cubicBezTo>
                <a:cubicBezTo>
                  <a:pt x="1186" y="1390"/>
                  <a:pt x="1173" y="1404"/>
                  <a:pt x="1173" y="1420"/>
                </a:cubicBezTo>
                <a:cubicBezTo>
                  <a:pt x="1173" y="1859"/>
                  <a:pt x="1173" y="1859"/>
                  <a:pt x="1173" y="1859"/>
                </a:cubicBezTo>
                <a:cubicBezTo>
                  <a:pt x="1059" y="1859"/>
                  <a:pt x="1059" y="1859"/>
                  <a:pt x="1059" y="1859"/>
                </a:cubicBezTo>
                <a:cubicBezTo>
                  <a:pt x="1056" y="1859"/>
                  <a:pt x="1054" y="1856"/>
                  <a:pt x="1054" y="1854"/>
                </a:cubicBezTo>
                <a:cubicBezTo>
                  <a:pt x="1054" y="1383"/>
                  <a:pt x="1054" y="1383"/>
                  <a:pt x="1054" y="1383"/>
                </a:cubicBezTo>
                <a:cubicBezTo>
                  <a:pt x="1054" y="1347"/>
                  <a:pt x="1065" y="1315"/>
                  <a:pt x="1089" y="1287"/>
                </a:cubicBezTo>
                <a:cubicBezTo>
                  <a:pt x="1105" y="1269"/>
                  <a:pt x="1126" y="1254"/>
                  <a:pt x="1140" y="1248"/>
                </a:cubicBezTo>
                <a:cubicBezTo>
                  <a:pt x="1296" y="1187"/>
                  <a:pt x="1296" y="1187"/>
                  <a:pt x="1296" y="1187"/>
                </a:cubicBezTo>
                <a:cubicBezTo>
                  <a:pt x="1364" y="1324"/>
                  <a:pt x="1364" y="1324"/>
                  <a:pt x="1364" y="1324"/>
                </a:cubicBezTo>
                <a:cubicBezTo>
                  <a:pt x="1364" y="1324"/>
                  <a:pt x="1364" y="1324"/>
                  <a:pt x="1364" y="1324"/>
                </a:cubicBezTo>
                <a:cubicBezTo>
                  <a:pt x="1370" y="1336"/>
                  <a:pt x="1382" y="1345"/>
                  <a:pt x="1395" y="1349"/>
                </a:cubicBezTo>
                <a:cubicBezTo>
                  <a:pt x="1408" y="1352"/>
                  <a:pt x="1422" y="1349"/>
                  <a:pt x="1434" y="1341"/>
                </a:cubicBezTo>
                <a:cubicBezTo>
                  <a:pt x="1437" y="1339"/>
                  <a:pt x="1437" y="1339"/>
                  <a:pt x="1437" y="1339"/>
                </a:cubicBezTo>
                <a:cubicBezTo>
                  <a:pt x="1449" y="1358"/>
                  <a:pt x="1449" y="1358"/>
                  <a:pt x="1449" y="1358"/>
                </a:cubicBezTo>
                <a:cubicBezTo>
                  <a:pt x="1382" y="1754"/>
                  <a:pt x="1382" y="1754"/>
                  <a:pt x="1382" y="1754"/>
                </a:cubicBezTo>
                <a:cubicBezTo>
                  <a:pt x="1382" y="1754"/>
                  <a:pt x="1382" y="1754"/>
                  <a:pt x="1382" y="1754"/>
                </a:cubicBezTo>
                <a:cubicBezTo>
                  <a:pt x="1380" y="1768"/>
                  <a:pt x="1384" y="1783"/>
                  <a:pt x="1394" y="1793"/>
                </a:cubicBezTo>
                <a:cubicBezTo>
                  <a:pt x="1453" y="1859"/>
                  <a:pt x="1453" y="1859"/>
                  <a:pt x="1453" y="1859"/>
                </a:cubicBezTo>
                <a:cubicBezTo>
                  <a:pt x="1233" y="1859"/>
                  <a:pt x="1233" y="1859"/>
                  <a:pt x="1233" y="1859"/>
                </a:cubicBezTo>
                <a:close/>
                <a:moveTo>
                  <a:pt x="1521" y="1844"/>
                </a:moveTo>
                <a:cubicBezTo>
                  <a:pt x="1442" y="1757"/>
                  <a:pt x="1442" y="1757"/>
                  <a:pt x="1442" y="1757"/>
                </a:cubicBezTo>
                <a:cubicBezTo>
                  <a:pt x="1506" y="1381"/>
                  <a:pt x="1506" y="1381"/>
                  <a:pt x="1506" y="1381"/>
                </a:cubicBezTo>
                <a:cubicBezTo>
                  <a:pt x="1536" y="1381"/>
                  <a:pt x="1536" y="1381"/>
                  <a:pt x="1536" y="1381"/>
                </a:cubicBezTo>
                <a:cubicBezTo>
                  <a:pt x="1600" y="1757"/>
                  <a:pt x="1600" y="1757"/>
                  <a:pt x="1600" y="1757"/>
                </a:cubicBezTo>
                <a:lnTo>
                  <a:pt x="1521" y="1844"/>
                </a:lnTo>
                <a:close/>
                <a:moveTo>
                  <a:pt x="1545" y="1321"/>
                </a:moveTo>
                <a:cubicBezTo>
                  <a:pt x="1497" y="1321"/>
                  <a:pt x="1497" y="1321"/>
                  <a:pt x="1497" y="1321"/>
                </a:cubicBezTo>
                <a:cubicBezTo>
                  <a:pt x="1486" y="1304"/>
                  <a:pt x="1486" y="1304"/>
                  <a:pt x="1486" y="1304"/>
                </a:cubicBezTo>
                <a:cubicBezTo>
                  <a:pt x="1521" y="1279"/>
                  <a:pt x="1521" y="1279"/>
                  <a:pt x="1521" y="1279"/>
                </a:cubicBezTo>
                <a:cubicBezTo>
                  <a:pt x="1556" y="1304"/>
                  <a:pt x="1556" y="1304"/>
                  <a:pt x="1556" y="1304"/>
                </a:cubicBezTo>
                <a:lnTo>
                  <a:pt x="1545" y="1321"/>
                </a:lnTo>
                <a:close/>
                <a:moveTo>
                  <a:pt x="1631" y="1284"/>
                </a:moveTo>
                <a:cubicBezTo>
                  <a:pt x="1631" y="1284"/>
                  <a:pt x="1565" y="1237"/>
                  <a:pt x="1564" y="1236"/>
                </a:cubicBezTo>
                <a:cubicBezTo>
                  <a:pt x="1593" y="1202"/>
                  <a:pt x="1579" y="1218"/>
                  <a:pt x="1638" y="1146"/>
                </a:cubicBezTo>
                <a:cubicBezTo>
                  <a:pt x="1690" y="1166"/>
                  <a:pt x="1690" y="1166"/>
                  <a:pt x="1690" y="1166"/>
                </a:cubicBezTo>
                <a:lnTo>
                  <a:pt x="1631" y="12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808063" y="995084"/>
            <a:ext cx="456816" cy="589523"/>
            <a:chOff x="10974388" y="636588"/>
            <a:chExt cx="803275" cy="1036637"/>
          </a:xfrm>
          <a:solidFill>
            <a:schemeClr val="bg1"/>
          </a:solidFill>
        </p:grpSpPr>
        <p:sp>
          <p:nvSpPr>
            <p:cNvPr id="58" name="Freeform 83"/>
            <p:cNvSpPr>
              <a:spLocks noEditPoints="1"/>
            </p:cNvSpPr>
            <p:nvPr/>
          </p:nvSpPr>
          <p:spPr bwMode="auto">
            <a:xfrm>
              <a:off x="10990263" y="819150"/>
              <a:ext cx="787400" cy="854075"/>
            </a:xfrm>
            <a:custGeom>
              <a:avLst/>
              <a:gdLst>
                <a:gd name="T0" fmla="*/ 1544 w 1558"/>
                <a:gd name="T1" fmla="*/ 314 h 1688"/>
                <a:gd name="T2" fmla="*/ 1473 w 1558"/>
                <a:gd name="T3" fmla="*/ 272 h 1688"/>
                <a:gd name="T4" fmla="*/ 1246 w 1558"/>
                <a:gd name="T5" fmla="*/ 272 h 1688"/>
                <a:gd name="T6" fmla="*/ 1022 w 1558"/>
                <a:gd name="T7" fmla="*/ 84 h 1688"/>
                <a:gd name="T8" fmla="*/ 797 w 1558"/>
                <a:gd name="T9" fmla="*/ 272 h 1688"/>
                <a:gd name="T10" fmla="*/ 567 w 1558"/>
                <a:gd name="T11" fmla="*/ 272 h 1688"/>
                <a:gd name="T12" fmla="*/ 596 w 1558"/>
                <a:gd name="T13" fmla="*/ 176 h 1688"/>
                <a:gd name="T14" fmla="*/ 420 w 1558"/>
                <a:gd name="T15" fmla="*/ 0 h 1688"/>
                <a:gd name="T16" fmla="*/ 244 w 1558"/>
                <a:gd name="T17" fmla="*/ 176 h 1688"/>
                <a:gd name="T18" fmla="*/ 272 w 1558"/>
                <a:gd name="T19" fmla="*/ 272 h 1688"/>
                <a:gd name="T20" fmla="*/ 85 w 1558"/>
                <a:gd name="T21" fmla="*/ 272 h 1688"/>
                <a:gd name="T22" fmla="*/ 14 w 1558"/>
                <a:gd name="T23" fmla="*/ 314 h 1688"/>
                <a:gd name="T24" fmla="*/ 18 w 1558"/>
                <a:gd name="T25" fmla="*/ 396 h 1688"/>
                <a:gd name="T26" fmla="*/ 555 w 1558"/>
                <a:gd name="T27" fmla="*/ 1194 h 1688"/>
                <a:gd name="T28" fmla="*/ 555 w 1558"/>
                <a:gd name="T29" fmla="*/ 1648 h 1688"/>
                <a:gd name="T30" fmla="*/ 573 w 1558"/>
                <a:gd name="T31" fmla="*/ 1681 h 1688"/>
                <a:gd name="T32" fmla="*/ 595 w 1558"/>
                <a:gd name="T33" fmla="*/ 1688 h 1688"/>
                <a:gd name="T34" fmla="*/ 611 w 1558"/>
                <a:gd name="T35" fmla="*/ 1684 h 1688"/>
                <a:gd name="T36" fmla="*/ 979 w 1558"/>
                <a:gd name="T37" fmla="*/ 1524 h 1688"/>
                <a:gd name="T38" fmla="*/ 1003 w 1558"/>
                <a:gd name="T39" fmla="*/ 1487 h 1688"/>
                <a:gd name="T40" fmla="*/ 1003 w 1558"/>
                <a:gd name="T41" fmla="*/ 1194 h 1688"/>
                <a:gd name="T42" fmla="*/ 1540 w 1558"/>
                <a:gd name="T43" fmla="*/ 396 h 1688"/>
                <a:gd name="T44" fmla="*/ 1544 w 1558"/>
                <a:gd name="T45" fmla="*/ 314 h 1688"/>
                <a:gd name="T46" fmla="*/ 1022 w 1558"/>
                <a:gd name="T47" fmla="*/ 164 h 1688"/>
                <a:gd name="T48" fmla="*/ 1164 w 1558"/>
                <a:gd name="T49" fmla="*/ 272 h 1688"/>
                <a:gd name="T50" fmla="*/ 879 w 1558"/>
                <a:gd name="T51" fmla="*/ 272 h 1688"/>
                <a:gd name="T52" fmla="*/ 1022 w 1558"/>
                <a:gd name="T53" fmla="*/ 164 h 1688"/>
                <a:gd name="T54" fmla="*/ 324 w 1558"/>
                <a:gd name="T55" fmla="*/ 176 h 1688"/>
                <a:gd name="T56" fmla="*/ 420 w 1558"/>
                <a:gd name="T57" fmla="*/ 80 h 1688"/>
                <a:gd name="T58" fmla="*/ 516 w 1558"/>
                <a:gd name="T59" fmla="*/ 176 h 1688"/>
                <a:gd name="T60" fmla="*/ 420 w 1558"/>
                <a:gd name="T61" fmla="*/ 272 h 1688"/>
                <a:gd name="T62" fmla="*/ 324 w 1558"/>
                <a:gd name="T63" fmla="*/ 176 h 1688"/>
                <a:gd name="T64" fmla="*/ 930 w 1558"/>
                <a:gd name="T65" fmla="*/ 1160 h 1688"/>
                <a:gd name="T66" fmla="*/ 923 w 1558"/>
                <a:gd name="T67" fmla="*/ 1182 h 1688"/>
                <a:gd name="T68" fmla="*/ 923 w 1558"/>
                <a:gd name="T69" fmla="*/ 1461 h 1688"/>
                <a:gd name="T70" fmla="*/ 635 w 1558"/>
                <a:gd name="T71" fmla="*/ 1587 h 1688"/>
                <a:gd name="T72" fmla="*/ 635 w 1558"/>
                <a:gd name="T73" fmla="*/ 1222 h 1688"/>
                <a:gd name="T74" fmla="*/ 780 w 1558"/>
                <a:gd name="T75" fmla="*/ 1222 h 1688"/>
                <a:gd name="T76" fmla="*/ 820 w 1558"/>
                <a:gd name="T77" fmla="*/ 1182 h 1688"/>
                <a:gd name="T78" fmla="*/ 780 w 1558"/>
                <a:gd name="T79" fmla="*/ 1142 h 1688"/>
                <a:gd name="T80" fmla="*/ 616 w 1558"/>
                <a:gd name="T81" fmla="*/ 1142 h 1688"/>
                <a:gd name="T82" fmla="*/ 214 w 1558"/>
                <a:gd name="T83" fmla="*/ 544 h 1688"/>
                <a:gd name="T84" fmla="*/ 1022 w 1558"/>
                <a:gd name="T85" fmla="*/ 544 h 1688"/>
                <a:gd name="T86" fmla="*/ 1062 w 1558"/>
                <a:gd name="T87" fmla="*/ 504 h 1688"/>
                <a:gd name="T88" fmla="*/ 1022 w 1558"/>
                <a:gd name="T89" fmla="*/ 464 h 1688"/>
                <a:gd name="T90" fmla="*/ 160 w 1558"/>
                <a:gd name="T91" fmla="*/ 464 h 1688"/>
                <a:gd name="T92" fmla="*/ 85 w 1558"/>
                <a:gd name="T93" fmla="*/ 352 h 1688"/>
                <a:gd name="T94" fmla="*/ 1473 w 1558"/>
                <a:gd name="T95" fmla="*/ 352 h 1688"/>
                <a:gd name="T96" fmla="*/ 930 w 1558"/>
                <a:gd name="T97" fmla="*/ 116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8" h="1688">
                  <a:moveTo>
                    <a:pt x="1544" y="314"/>
                  </a:moveTo>
                  <a:cubicBezTo>
                    <a:pt x="1530" y="288"/>
                    <a:pt x="1503" y="272"/>
                    <a:pt x="1473" y="272"/>
                  </a:cubicBezTo>
                  <a:cubicBezTo>
                    <a:pt x="1246" y="272"/>
                    <a:pt x="1246" y="272"/>
                    <a:pt x="1246" y="272"/>
                  </a:cubicBezTo>
                  <a:cubicBezTo>
                    <a:pt x="1227" y="165"/>
                    <a:pt x="1134" y="84"/>
                    <a:pt x="1022" y="84"/>
                  </a:cubicBezTo>
                  <a:cubicBezTo>
                    <a:pt x="910" y="84"/>
                    <a:pt x="816" y="165"/>
                    <a:pt x="797" y="272"/>
                  </a:cubicBezTo>
                  <a:cubicBezTo>
                    <a:pt x="567" y="272"/>
                    <a:pt x="567" y="272"/>
                    <a:pt x="567" y="272"/>
                  </a:cubicBezTo>
                  <a:cubicBezTo>
                    <a:pt x="585" y="244"/>
                    <a:pt x="596" y="211"/>
                    <a:pt x="596" y="176"/>
                  </a:cubicBezTo>
                  <a:cubicBezTo>
                    <a:pt x="596" y="79"/>
                    <a:pt x="517" y="0"/>
                    <a:pt x="420" y="0"/>
                  </a:cubicBezTo>
                  <a:cubicBezTo>
                    <a:pt x="323" y="0"/>
                    <a:pt x="244" y="79"/>
                    <a:pt x="244" y="176"/>
                  </a:cubicBezTo>
                  <a:cubicBezTo>
                    <a:pt x="244" y="211"/>
                    <a:pt x="254" y="244"/>
                    <a:pt x="272" y="272"/>
                  </a:cubicBezTo>
                  <a:cubicBezTo>
                    <a:pt x="85" y="272"/>
                    <a:pt x="85" y="272"/>
                    <a:pt x="85" y="272"/>
                  </a:cubicBezTo>
                  <a:cubicBezTo>
                    <a:pt x="55" y="272"/>
                    <a:pt x="28" y="288"/>
                    <a:pt x="14" y="314"/>
                  </a:cubicBezTo>
                  <a:cubicBezTo>
                    <a:pt x="0" y="340"/>
                    <a:pt x="2" y="372"/>
                    <a:pt x="18" y="396"/>
                  </a:cubicBezTo>
                  <a:cubicBezTo>
                    <a:pt x="555" y="1194"/>
                    <a:pt x="555" y="1194"/>
                    <a:pt x="555" y="1194"/>
                  </a:cubicBezTo>
                  <a:cubicBezTo>
                    <a:pt x="555" y="1648"/>
                    <a:pt x="555" y="1648"/>
                    <a:pt x="555" y="1648"/>
                  </a:cubicBezTo>
                  <a:cubicBezTo>
                    <a:pt x="555" y="1661"/>
                    <a:pt x="562" y="1674"/>
                    <a:pt x="573" y="1681"/>
                  </a:cubicBezTo>
                  <a:cubicBezTo>
                    <a:pt x="580" y="1685"/>
                    <a:pt x="587" y="1688"/>
                    <a:pt x="595" y="1688"/>
                  </a:cubicBezTo>
                  <a:cubicBezTo>
                    <a:pt x="600" y="1688"/>
                    <a:pt x="606" y="1686"/>
                    <a:pt x="611" y="1684"/>
                  </a:cubicBezTo>
                  <a:cubicBezTo>
                    <a:pt x="979" y="1524"/>
                    <a:pt x="979" y="1524"/>
                    <a:pt x="979" y="1524"/>
                  </a:cubicBezTo>
                  <a:cubicBezTo>
                    <a:pt x="994" y="1518"/>
                    <a:pt x="1003" y="1503"/>
                    <a:pt x="1003" y="1487"/>
                  </a:cubicBezTo>
                  <a:cubicBezTo>
                    <a:pt x="1003" y="1194"/>
                    <a:pt x="1003" y="1194"/>
                    <a:pt x="1003" y="1194"/>
                  </a:cubicBezTo>
                  <a:cubicBezTo>
                    <a:pt x="1540" y="396"/>
                    <a:pt x="1540" y="396"/>
                    <a:pt x="1540" y="396"/>
                  </a:cubicBezTo>
                  <a:cubicBezTo>
                    <a:pt x="1556" y="372"/>
                    <a:pt x="1558" y="340"/>
                    <a:pt x="1544" y="314"/>
                  </a:cubicBezTo>
                  <a:moveTo>
                    <a:pt x="1022" y="164"/>
                  </a:moveTo>
                  <a:cubicBezTo>
                    <a:pt x="1089" y="164"/>
                    <a:pt x="1147" y="209"/>
                    <a:pt x="1164" y="272"/>
                  </a:cubicBezTo>
                  <a:cubicBezTo>
                    <a:pt x="879" y="272"/>
                    <a:pt x="879" y="272"/>
                    <a:pt x="879" y="272"/>
                  </a:cubicBezTo>
                  <a:cubicBezTo>
                    <a:pt x="897" y="209"/>
                    <a:pt x="954" y="164"/>
                    <a:pt x="1022" y="164"/>
                  </a:cubicBezTo>
                  <a:moveTo>
                    <a:pt x="324" y="176"/>
                  </a:moveTo>
                  <a:cubicBezTo>
                    <a:pt x="324" y="123"/>
                    <a:pt x="367" y="80"/>
                    <a:pt x="420" y="80"/>
                  </a:cubicBezTo>
                  <a:cubicBezTo>
                    <a:pt x="473" y="80"/>
                    <a:pt x="516" y="123"/>
                    <a:pt x="516" y="176"/>
                  </a:cubicBezTo>
                  <a:cubicBezTo>
                    <a:pt x="516" y="228"/>
                    <a:pt x="473" y="272"/>
                    <a:pt x="420" y="272"/>
                  </a:cubicBezTo>
                  <a:cubicBezTo>
                    <a:pt x="367" y="272"/>
                    <a:pt x="324" y="228"/>
                    <a:pt x="324" y="176"/>
                  </a:cubicBezTo>
                  <a:moveTo>
                    <a:pt x="930" y="1160"/>
                  </a:moveTo>
                  <a:cubicBezTo>
                    <a:pt x="925" y="1167"/>
                    <a:pt x="923" y="1174"/>
                    <a:pt x="923" y="1182"/>
                  </a:cubicBezTo>
                  <a:cubicBezTo>
                    <a:pt x="923" y="1461"/>
                    <a:pt x="923" y="1461"/>
                    <a:pt x="923" y="1461"/>
                  </a:cubicBezTo>
                  <a:cubicBezTo>
                    <a:pt x="635" y="1587"/>
                    <a:pt x="635" y="1587"/>
                    <a:pt x="635" y="1587"/>
                  </a:cubicBezTo>
                  <a:cubicBezTo>
                    <a:pt x="635" y="1222"/>
                    <a:pt x="635" y="1222"/>
                    <a:pt x="635" y="1222"/>
                  </a:cubicBezTo>
                  <a:cubicBezTo>
                    <a:pt x="780" y="1222"/>
                    <a:pt x="780" y="1222"/>
                    <a:pt x="780" y="1222"/>
                  </a:cubicBezTo>
                  <a:cubicBezTo>
                    <a:pt x="802" y="1222"/>
                    <a:pt x="820" y="1204"/>
                    <a:pt x="820" y="1182"/>
                  </a:cubicBezTo>
                  <a:cubicBezTo>
                    <a:pt x="820" y="1160"/>
                    <a:pt x="802" y="1142"/>
                    <a:pt x="780" y="1142"/>
                  </a:cubicBezTo>
                  <a:cubicBezTo>
                    <a:pt x="616" y="1142"/>
                    <a:pt x="616" y="1142"/>
                    <a:pt x="616" y="1142"/>
                  </a:cubicBezTo>
                  <a:cubicBezTo>
                    <a:pt x="214" y="544"/>
                    <a:pt x="214" y="544"/>
                    <a:pt x="214" y="544"/>
                  </a:cubicBezTo>
                  <a:cubicBezTo>
                    <a:pt x="1022" y="544"/>
                    <a:pt x="1022" y="544"/>
                    <a:pt x="1022" y="544"/>
                  </a:cubicBezTo>
                  <a:cubicBezTo>
                    <a:pt x="1044" y="544"/>
                    <a:pt x="1062" y="526"/>
                    <a:pt x="1062" y="504"/>
                  </a:cubicBezTo>
                  <a:cubicBezTo>
                    <a:pt x="1062" y="481"/>
                    <a:pt x="1044" y="464"/>
                    <a:pt x="1022" y="464"/>
                  </a:cubicBezTo>
                  <a:cubicBezTo>
                    <a:pt x="160" y="464"/>
                    <a:pt x="160" y="464"/>
                    <a:pt x="160" y="464"/>
                  </a:cubicBezTo>
                  <a:cubicBezTo>
                    <a:pt x="85" y="352"/>
                    <a:pt x="85" y="352"/>
                    <a:pt x="85" y="352"/>
                  </a:cubicBezTo>
                  <a:cubicBezTo>
                    <a:pt x="1473" y="352"/>
                    <a:pt x="1473" y="352"/>
                    <a:pt x="1473" y="352"/>
                  </a:cubicBezTo>
                  <a:lnTo>
                    <a:pt x="930" y="1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59" name="Freeform 84"/>
            <p:cNvSpPr>
              <a:spLocks noEditPoints="1"/>
            </p:cNvSpPr>
            <p:nvPr/>
          </p:nvSpPr>
          <p:spPr bwMode="auto">
            <a:xfrm>
              <a:off x="11364913" y="636588"/>
              <a:ext cx="177800" cy="179387"/>
            </a:xfrm>
            <a:custGeom>
              <a:avLst/>
              <a:gdLst>
                <a:gd name="T0" fmla="*/ 176 w 352"/>
                <a:gd name="T1" fmla="*/ 352 h 352"/>
                <a:gd name="T2" fmla="*/ 352 w 352"/>
                <a:gd name="T3" fmla="*/ 176 h 352"/>
                <a:gd name="T4" fmla="*/ 176 w 352"/>
                <a:gd name="T5" fmla="*/ 0 h 352"/>
                <a:gd name="T6" fmla="*/ 0 w 352"/>
                <a:gd name="T7" fmla="*/ 176 h 352"/>
                <a:gd name="T8" fmla="*/ 176 w 352"/>
                <a:gd name="T9" fmla="*/ 352 h 352"/>
                <a:gd name="T10" fmla="*/ 176 w 352"/>
                <a:gd name="T11" fmla="*/ 80 h 352"/>
                <a:gd name="T12" fmla="*/ 272 w 352"/>
                <a:gd name="T13" fmla="*/ 176 h 352"/>
                <a:gd name="T14" fmla="*/ 176 w 352"/>
                <a:gd name="T15" fmla="*/ 272 h 352"/>
                <a:gd name="T16" fmla="*/ 80 w 352"/>
                <a:gd name="T17" fmla="*/ 176 h 352"/>
                <a:gd name="T18" fmla="*/ 176 w 352"/>
                <a:gd name="T19" fmla="*/ 8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352">
                  <a:moveTo>
                    <a:pt x="176" y="352"/>
                  </a:move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moveTo>
                    <a:pt x="176" y="80"/>
                  </a:moveTo>
                  <a:cubicBezTo>
                    <a:pt x="228" y="80"/>
                    <a:pt x="272" y="123"/>
                    <a:pt x="272" y="176"/>
                  </a:cubicBezTo>
                  <a:cubicBezTo>
                    <a:pt x="272" y="228"/>
                    <a:pt x="228" y="272"/>
                    <a:pt x="176" y="272"/>
                  </a:cubicBezTo>
                  <a:cubicBezTo>
                    <a:pt x="123" y="272"/>
                    <a:pt x="80" y="228"/>
                    <a:pt x="80" y="176"/>
                  </a:cubicBezTo>
                  <a:cubicBezTo>
                    <a:pt x="80" y="123"/>
                    <a:pt x="123" y="80"/>
                    <a:pt x="176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0" name="Freeform 85"/>
            <p:cNvSpPr>
              <a:spLocks/>
            </p:cNvSpPr>
            <p:nvPr/>
          </p:nvSpPr>
          <p:spPr bwMode="auto">
            <a:xfrm>
              <a:off x="11649075" y="735013"/>
              <a:ext cx="41275" cy="155575"/>
            </a:xfrm>
            <a:custGeom>
              <a:avLst/>
              <a:gdLst>
                <a:gd name="T0" fmla="*/ 40 w 80"/>
                <a:gd name="T1" fmla="*/ 307 h 307"/>
                <a:gd name="T2" fmla="*/ 80 w 80"/>
                <a:gd name="T3" fmla="*/ 267 h 307"/>
                <a:gd name="T4" fmla="*/ 80 w 80"/>
                <a:gd name="T5" fmla="*/ 40 h 307"/>
                <a:gd name="T6" fmla="*/ 40 w 80"/>
                <a:gd name="T7" fmla="*/ 0 h 307"/>
                <a:gd name="T8" fmla="*/ 0 w 80"/>
                <a:gd name="T9" fmla="*/ 40 h 307"/>
                <a:gd name="T10" fmla="*/ 0 w 80"/>
                <a:gd name="T11" fmla="*/ 267 h 307"/>
                <a:gd name="T12" fmla="*/ 40 w 80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07">
                  <a:moveTo>
                    <a:pt x="40" y="307"/>
                  </a:moveTo>
                  <a:cubicBezTo>
                    <a:pt x="62" y="307"/>
                    <a:pt x="80" y="289"/>
                    <a:pt x="80" y="26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9"/>
                    <a:pt x="18" y="307"/>
                    <a:pt x="40" y="3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1" name="Freeform 86"/>
            <p:cNvSpPr>
              <a:spLocks/>
            </p:cNvSpPr>
            <p:nvPr/>
          </p:nvSpPr>
          <p:spPr bwMode="auto">
            <a:xfrm>
              <a:off x="11649075" y="668338"/>
              <a:ext cx="41275" cy="41275"/>
            </a:xfrm>
            <a:custGeom>
              <a:avLst/>
              <a:gdLst>
                <a:gd name="T0" fmla="*/ 40 w 80"/>
                <a:gd name="T1" fmla="*/ 80 h 80"/>
                <a:gd name="T2" fmla="*/ 68 w 80"/>
                <a:gd name="T3" fmla="*/ 68 h 80"/>
                <a:gd name="T4" fmla="*/ 80 w 80"/>
                <a:gd name="T5" fmla="*/ 40 h 80"/>
                <a:gd name="T6" fmla="*/ 68 w 80"/>
                <a:gd name="T7" fmla="*/ 11 h 80"/>
                <a:gd name="T8" fmla="*/ 40 w 80"/>
                <a:gd name="T9" fmla="*/ 0 h 80"/>
                <a:gd name="T10" fmla="*/ 12 w 80"/>
                <a:gd name="T11" fmla="*/ 11 h 80"/>
                <a:gd name="T12" fmla="*/ 0 w 80"/>
                <a:gd name="T13" fmla="*/ 40 h 80"/>
                <a:gd name="T14" fmla="*/ 12 w 80"/>
                <a:gd name="T15" fmla="*/ 68 h 80"/>
                <a:gd name="T16" fmla="*/ 40 w 8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51" y="80"/>
                    <a:pt x="61" y="75"/>
                    <a:pt x="68" y="68"/>
                  </a:cubicBezTo>
                  <a:cubicBezTo>
                    <a:pt x="76" y="60"/>
                    <a:pt x="80" y="50"/>
                    <a:pt x="80" y="40"/>
                  </a:cubicBezTo>
                  <a:cubicBezTo>
                    <a:pt x="80" y="29"/>
                    <a:pt x="76" y="19"/>
                    <a:pt x="68" y="11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1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2" y="68"/>
                  </a:cubicBezTo>
                  <a:cubicBezTo>
                    <a:pt x="19" y="75"/>
                    <a:pt x="29" y="80"/>
                    <a:pt x="40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2" name="Freeform 87"/>
            <p:cNvSpPr>
              <a:spLocks/>
            </p:cNvSpPr>
            <p:nvPr/>
          </p:nvSpPr>
          <p:spPr bwMode="auto">
            <a:xfrm>
              <a:off x="11250613" y="663575"/>
              <a:ext cx="41275" cy="122237"/>
            </a:xfrm>
            <a:custGeom>
              <a:avLst/>
              <a:gdLst>
                <a:gd name="T0" fmla="*/ 40 w 80"/>
                <a:gd name="T1" fmla="*/ 244 h 244"/>
                <a:gd name="T2" fmla="*/ 80 w 80"/>
                <a:gd name="T3" fmla="*/ 204 h 244"/>
                <a:gd name="T4" fmla="*/ 80 w 80"/>
                <a:gd name="T5" fmla="*/ 40 h 244"/>
                <a:gd name="T6" fmla="*/ 40 w 80"/>
                <a:gd name="T7" fmla="*/ 0 h 244"/>
                <a:gd name="T8" fmla="*/ 0 w 80"/>
                <a:gd name="T9" fmla="*/ 40 h 244"/>
                <a:gd name="T10" fmla="*/ 0 w 80"/>
                <a:gd name="T11" fmla="*/ 204 h 244"/>
                <a:gd name="T12" fmla="*/ 40 w 80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44">
                  <a:moveTo>
                    <a:pt x="40" y="244"/>
                  </a:moveTo>
                  <a:cubicBezTo>
                    <a:pt x="62" y="244"/>
                    <a:pt x="80" y="226"/>
                    <a:pt x="80" y="20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26"/>
                    <a:pt x="18" y="244"/>
                    <a:pt x="40" y="2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3" name="Freeform 88"/>
            <p:cNvSpPr>
              <a:spLocks/>
            </p:cNvSpPr>
            <p:nvPr/>
          </p:nvSpPr>
          <p:spPr bwMode="auto">
            <a:xfrm>
              <a:off x="10974388" y="636588"/>
              <a:ext cx="41275" cy="173037"/>
            </a:xfrm>
            <a:custGeom>
              <a:avLst/>
              <a:gdLst>
                <a:gd name="T0" fmla="*/ 40 w 80"/>
                <a:gd name="T1" fmla="*/ 340 h 340"/>
                <a:gd name="T2" fmla="*/ 80 w 80"/>
                <a:gd name="T3" fmla="*/ 300 h 340"/>
                <a:gd name="T4" fmla="*/ 80 w 80"/>
                <a:gd name="T5" fmla="*/ 40 h 340"/>
                <a:gd name="T6" fmla="*/ 40 w 80"/>
                <a:gd name="T7" fmla="*/ 0 h 340"/>
                <a:gd name="T8" fmla="*/ 0 w 80"/>
                <a:gd name="T9" fmla="*/ 40 h 340"/>
                <a:gd name="T10" fmla="*/ 0 w 80"/>
                <a:gd name="T11" fmla="*/ 300 h 340"/>
                <a:gd name="T12" fmla="*/ 40 w 80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40">
                  <a:moveTo>
                    <a:pt x="40" y="340"/>
                  </a:moveTo>
                  <a:cubicBezTo>
                    <a:pt x="62" y="340"/>
                    <a:pt x="80" y="322"/>
                    <a:pt x="80" y="30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22"/>
                    <a:pt x="18" y="340"/>
                    <a:pt x="40" y="3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4" name="Freeform 89"/>
            <p:cNvSpPr>
              <a:spLocks/>
            </p:cNvSpPr>
            <p:nvPr/>
          </p:nvSpPr>
          <p:spPr bwMode="auto">
            <a:xfrm>
              <a:off x="10974388" y="844550"/>
              <a:ext cx="41275" cy="39687"/>
            </a:xfrm>
            <a:custGeom>
              <a:avLst/>
              <a:gdLst>
                <a:gd name="T0" fmla="*/ 68 w 80"/>
                <a:gd name="T1" fmla="*/ 69 h 80"/>
                <a:gd name="T2" fmla="*/ 80 w 80"/>
                <a:gd name="T3" fmla="*/ 40 h 80"/>
                <a:gd name="T4" fmla="*/ 68 w 80"/>
                <a:gd name="T5" fmla="*/ 12 h 80"/>
                <a:gd name="T6" fmla="*/ 40 w 80"/>
                <a:gd name="T7" fmla="*/ 0 h 80"/>
                <a:gd name="T8" fmla="*/ 12 w 80"/>
                <a:gd name="T9" fmla="*/ 12 h 80"/>
                <a:gd name="T10" fmla="*/ 0 w 80"/>
                <a:gd name="T11" fmla="*/ 40 h 80"/>
                <a:gd name="T12" fmla="*/ 12 w 80"/>
                <a:gd name="T13" fmla="*/ 69 h 80"/>
                <a:gd name="T14" fmla="*/ 40 w 80"/>
                <a:gd name="T15" fmla="*/ 80 h 80"/>
                <a:gd name="T16" fmla="*/ 68 w 80"/>
                <a:gd name="T17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8" y="69"/>
                  </a:moveTo>
                  <a:cubicBezTo>
                    <a:pt x="76" y="61"/>
                    <a:pt x="80" y="51"/>
                    <a:pt x="80" y="40"/>
                  </a:cubicBezTo>
                  <a:cubicBezTo>
                    <a:pt x="80" y="30"/>
                    <a:pt x="76" y="19"/>
                    <a:pt x="68" y="12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4" y="19"/>
                    <a:pt x="0" y="30"/>
                    <a:pt x="0" y="40"/>
                  </a:cubicBezTo>
                  <a:cubicBezTo>
                    <a:pt x="0" y="51"/>
                    <a:pt x="4" y="61"/>
                    <a:pt x="12" y="69"/>
                  </a:cubicBezTo>
                  <a:cubicBezTo>
                    <a:pt x="19" y="76"/>
                    <a:pt x="29" y="80"/>
                    <a:pt x="40" y="80"/>
                  </a:cubicBezTo>
                  <a:cubicBezTo>
                    <a:pt x="51" y="80"/>
                    <a:pt x="61" y="76"/>
                    <a:pt x="68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5" name="Freeform 90"/>
            <p:cNvSpPr>
              <a:spLocks/>
            </p:cNvSpPr>
            <p:nvPr/>
          </p:nvSpPr>
          <p:spPr bwMode="auto">
            <a:xfrm>
              <a:off x="11576050" y="1054100"/>
              <a:ext cx="41275" cy="39687"/>
            </a:xfrm>
            <a:custGeom>
              <a:avLst/>
              <a:gdLst>
                <a:gd name="T0" fmla="*/ 11 w 80"/>
                <a:gd name="T1" fmla="*/ 11 h 80"/>
                <a:gd name="T2" fmla="*/ 0 w 80"/>
                <a:gd name="T3" fmla="*/ 40 h 80"/>
                <a:gd name="T4" fmla="*/ 11 w 80"/>
                <a:gd name="T5" fmla="*/ 68 h 80"/>
                <a:gd name="T6" fmla="*/ 40 w 80"/>
                <a:gd name="T7" fmla="*/ 80 h 80"/>
                <a:gd name="T8" fmla="*/ 68 w 80"/>
                <a:gd name="T9" fmla="*/ 68 h 80"/>
                <a:gd name="T10" fmla="*/ 80 w 80"/>
                <a:gd name="T11" fmla="*/ 40 h 80"/>
                <a:gd name="T12" fmla="*/ 68 w 80"/>
                <a:gd name="T13" fmla="*/ 11 h 80"/>
                <a:gd name="T14" fmla="*/ 40 w 80"/>
                <a:gd name="T15" fmla="*/ 0 h 80"/>
                <a:gd name="T16" fmla="*/ 11 w 80"/>
                <a:gd name="T17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1" y="11"/>
                  </a:move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1" y="68"/>
                  </a:cubicBezTo>
                  <a:cubicBezTo>
                    <a:pt x="19" y="75"/>
                    <a:pt x="29" y="80"/>
                    <a:pt x="40" y="80"/>
                  </a:cubicBezTo>
                  <a:cubicBezTo>
                    <a:pt x="50" y="80"/>
                    <a:pt x="60" y="75"/>
                    <a:pt x="68" y="68"/>
                  </a:cubicBezTo>
                  <a:cubicBezTo>
                    <a:pt x="75" y="60"/>
                    <a:pt x="80" y="50"/>
                    <a:pt x="80" y="40"/>
                  </a:cubicBezTo>
                  <a:cubicBezTo>
                    <a:pt x="80" y="29"/>
                    <a:pt x="75" y="19"/>
                    <a:pt x="68" y="11"/>
                  </a:cubicBezTo>
                  <a:cubicBezTo>
                    <a:pt x="60" y="4"/>
                    <a:pt x="50" y="0"/>
                    <a:pt x="40" y="0"/>
                  </a:cubicBezTo>
                  <a:cubicBezTo>
                    <a:pt x="29" y="0"/>
                    <a:pt x="19" y="4"/>
                    <a:pt x="1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797831" y="5291173"/>
            <a:ext cx="593165" cy="597200"/>
            <a:chOff x="5014913" y="561975"/>
            <a:chExt cx="1166813" cy="1174750"/>
          </a:xfrm>
          <a:solidFill>
            <a:schemeClr val="bg1"/>
          </a:solidFill>
        </p:grpSpPr>
        <p:sp>
          <p:nvSpPr>
            <p:cNvPr id="68" name="Freeform 46"/>
            <p:cNvSpPr>
              <a:spLocks noEditPoints="1"/>
            </p:cNvSpPr>
            <p:nvPr/>
          </p:nvSpPr>
          <p:spPr bwMode="auto">
            <a:xfrm>
              <a:off x="5014913" y="561975"/>
              <a:ext cx="1166813" cy="1174750"/>
            </a:xfrm>
            <a:custGeom>
              <a:avLst/>
              <a:gdLst>
                <a:gd name="T0" fmla="*/ 1622 w 1910"/>
                <a:gd name="T1" fmla="*/ 0 h 1923"/>
                <a:gd name="T2" fmla="*/ 1206 w 1910"/>
                <a:gd name="T3" fmla="*/ 0 h 1923"/>
                <a:gd name="T4" fmla="*/ 1051 w 1910"/>
                <a:gd name="T5" fmla="*/ 531 h 1923"/>
                <a:gd name="T6" fmla="*/ 534 w 1910"/>
                <a:gd name="T7" fmla="*/ 1139 h 1923"/>
                <a:gd name="T8" fmla="*/ 383 w 1910"/>
                <a:gd name="T9" fmla="*/ 1033 h 1923"/>
                <a:gd name="T10" fmla="*/ 255 w 1910"/>
                <a:gd name="T11" fmla="*/ 1207 h 1923"/>
                <a:gd name="T12" fmla="*/ 310 w 1910"/>
                <a:gd name="T13" fmla="*/ 1363 h 1923"/>
                <a:gd name="T14" fmla="*/ 159 w 1910"/>
                <a:gd name="T15" fmla="*/ 1257 h 1923"/>
                <a:gd name="T16" fmla="*/ 27 w 1910"/>
                <a:gd name="T17" fmla="*/ 1435 h 1923"/>
                <a:gd name="T18" fmla="*/ 12 w 1910"/>
                <a:gd name="T19" fmla="*/ 1660 h 1923"/>
                <a:gd name="T20" fmla="*/ 220 w 1910"/>
                <a:gd name="T21" fmla="*/ 1913 h 1923"/>
                <a:gd name="T22" fmla="*/ 266 w 1910"/>
                <a:gd name="T23" fmla="*/ 1913 h 1923"/>
                <a:gd name="T24" fmla="*/ 575 w 1910"/>
                <a:gd name="T25" fmla="*/ 1815 h 1923"/>
                <a:gd name="T26" fmla="*/ 780 w 1910"/>
                <a:gd name="T27" fmla="*/ 1655 h 1923"/>
                <a:gd name="T28" fmla="*/ 675 w 1910"/>
                <a:gd name="T29" fmla="*/ 1504 h 1923"/>
                <a:gd name="T30" fmla="*/ 1379 w 1910"/>
                <a:gd name="T31" fmla="*/ 858 h 1923"/>
                <a:gd name="T32" fmla="*/ 1910 w 1910"/>
                <a:gd name="T33" fmla="*/ 704 h 1923"/>
                <a:gd name="T34" fmla="*/ 1910 w 1910"/>
                <a:gd name="T35" fmla="*/ 288 h 1923"/>
                <a:gd name="T36" fmla="*/ 1622 w 1910"/>
                <a:gd name="T37" fmla="*/ 928 h 1923"/>
                <a:gd name="T38" fmla="*/ 1427 w 1910"/>
                <a:gd name="T39" fmla="*/ 816 h 1923"/>
                <a:gd name="T40" fmla="*/ 1327 w 1910"/>
                <a:gd name="T41" fmla="*/ 761 h 1923"/>
                <a:gd name="T42" fmla="*/ 607 w 1910"/>
                <a:gd name="T43" fmla="*/ 1527 h 1923"/>
                <a:gd name="T44" fmla="*/ 598 w 1910"/>
                <a:gd name="T45" fmla="*/ 1747 h 1923"/>
                <a:gd name="T46" fmla="*/ 447 w 1910"/>
                <a:gd name="T47" fmla="*/ 1641 h 1923"/>
                <a:gd name="T48" fmla="*/ 80 w 1910"/>
                <a:gd name="T49" fmla="*/ 1683 h 1923"/>
                <a:gd name="T50" fmla="*/ 200 w 1910"/>
                <a:gd name="T51" fmla="*/ 1517 h 1923"/>
                <a:gd name="T52" fmla="*/ 182 w 1910"/>
                <a:gd name="T53" fmla="*/ 1325 h 1923"/>
                <a:gd name="T54" fmla="*/ 332 w 1910"/>
                <a:gd name="T55" fmla="*/ 1431 h 1923"/>
                <a:gd name="T56" fmla="*/ 428 w 1910"/>
                <a:gd name="T57" fmla="*/ 1289 h 1923"/>
                <a:gd name="T58" fmla="*/ 406 w 1910"/>
                <a:gd name="T59" fmla="*/ 1101 h 1923"/>
                <a:gd name="T60" fmla="*/ 556 w 1910"/>
                <a:gd name="T61" fmla="*/ 1207 h 1923"/>
                <a:gd name="T62" fmla="*/ 1164 w 1910"/>
                <a:gd name="T63" fmla="*/ 553 h 1923"/>
                <a:gd name="T64" fmla="*/ 1088 w 1910"/>
                <a:gd name="T65" fmla="*/ 478 h 1923"/>
                <a:gd name="T66" fmla="*/ 1206 w 1910"/>
                <a:gd name="T67" fmla="*/ 64 h 1923"/>
                <a:gd name="T68" fmla="*/ 1440 w 1910"/>
                <a:gd name="T69" fmla="*/ 158 h 1923"/>
                <a:gd name="T70" fmla="*/ 1846 w 1910"/>
                <a:gd name="T71" fmla="*/ 288 h 1923"/>
                <a:gd name="T72" fmla="*/ 1738 w 1910"/>
                <a:gd name="T73" fmla="*/ 496 h 1923"/>
                <a:gd name="T74" fmla="*/ 1846 w 1910"/>
                <a:gd name="T75" fmla="*/ 704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0" h="1923">
                  <a:moveTo>
                    <a:pt x="1910" y="288"/>
                  </a:moveTo>
                  <a:cubicBezTo>
                    <a:pt x="1910" y="129"/>
                    <a:pt x="1780" y="0"/>
                    <a:pt x="1622" y="0"/>
                  </a:cubicBezTo>
                  <a:cubicBezTo>
                    <a:pt x="1543" y="0"/>
                    <a:pt x="1468" y="33"/>
                    <a:pt x="1414" y="89"/>
                  </a:cubicBezTo>
                  <a:cubicBezTo>
                    <a:pt x="1360" y="33"/>
                    <a:pt x="1284" y="0"/>
                    <a:pt x="1206" y="0"/>
                  </a:cubicBezTo>
                  <a:cubicBezTo>
                    <a:pt x="1047" y="0"/>
                    <a:pt x="918" y="129"/>
                    <a:pt x="918" y="288"/>
                  </a:cubicBezTo>
                  <a:cubicBezTo>
                    <a:pt x="918" y="387"/>
                    <a:pt x="967" y="477"/>
                    <a:pt x="1051" y="531"/>
                  </a:cubicBezTo>
                  <a:cubicBezTo>
                    <a:pt x="1096" y="576"/>
                    <a:pt x="1096" y="576"/>
                    <a:pt x="1096" y="576"/>
                  </a:cubicBezTo>
                  <a:cubicBezTo>
                    <a:pt x="534" y="1139"/>
                    <a:pt x="534" y="1139"/>
                    <a:pt x="534" y="1139"/>
                  </a:cubicBezTo>
                  <a:cubicBezTo>
                    <a:pt x="428" y="1033"/>
                    <a:pt x="428" y="1033"/>
                    <a:pt x="428" y="1033"/>
                  </a:cubicBezTo>
                  <a:cubicBezTo>
                    <a:pt x="416" y="1021"/>
                    <a:pt x="396" y="1021"/>
                    <a:pt x="383" y="1033"/>
                  </a:cubicBezTo>
                  <a:cubicBezTo>
                    <a:pt x="255" y="1161"/>
                    <a:pt x="255" y="1161"/>
                    <a:pt x="255" y="1161"/>
                  </a:cubicBezTo>
                  <a:cubicBezTo>
                    <a:pt x="243" y="1174"/>
                    <a:pt x="243" y="1194"/>
                    <a:pt x="255" y="1207"/>
                  </a:cubicBezTo>
                  <a:cubicBezTo>
                    <a:pt x="360" y="1312"/>
                    <a:pt x="360" y="1312"/>
                    <a:pt x="360" y="1312"/>
                  </a:cubicBezTo>
                  <a:cubicBezTo>
                    <a:pt x="310" y="1363"/>
                    <a:pt x="310" y="1363"/>
                    <a:pt x="310" y="1363"/>
                  </a:cubicBezTo>
                  <a:cubicBezTo>
                    <a:pt x="204" y="1257"/>
                    <a:pt x="204" y="1257"/>
                    <a:pt x="204" y="1257"/>
                  </a:cubicBezTo>
                  <a:cubicBezTo>
                    <a:pt x="192" y="1245"/>
                    <a:pt x="172" y="1245"/>
                    <a:pt x="159" y="1257"/>
                  </a:cubicBezTo>
                  <a:cubicBezTo>
                    <a:pt x="27" y="1389"/>
                    <a:pt x="27" y="1389"/>
                    <a:pt x="27" y="1389"/>
                  </a:cubicBezTo>
                  <a:cubicBezTo>
                    <a:pt x="15" y="1402"/>
                    <a:pt x="15" y="1422"/>
                    <a:pt x="27" y="1435"/>
                  </a:cubicBezTo>
                  <a:cubicBezTo>
                    <a:pt x="132" y="1540"/>
                    <a:pt x="132" y="1540"/>
                    <a:pt x="132" y="1540"/>
                  </a:cubicBezTo>
                  <a:cubicBezTo>
                    <a:pt x="12" y="1660"/>
                    <a:pt x="12" y="1660"/>
                    <a:pt x="12" y="1660"/>
                  </a:cubicBezTo>
                  <a:cubicBezTo>
                    <a:pt x="0" y="1672"/>
                    <a:pt x="0" y="1693"/>
                    <a:pt x="12" y="1705"/>
                  </a:cubicBezTo>
                  <a:cubicBezTo>
                    <a:pt x="220" y="1913"/>
                    <a:pt x="220" y="1913"/>
                    <a:pt x="220" y="1913"/>
                  </a:cubicBezTo>
                  <a:cubicBezTo>
                    <a:pt x="227" y="1919"/>
                    <a:pt x="235" y="1923"/>
                    <a:pt x="243" y="1923"/>
                  </a:cubicBezTo>
                  <a:cubicBezTo>
                    <a:pt x="251" y="1923"/>
                    <a:pt x="259" y="1919"/>
                    <a:pt x="266" y="1913"/>
                  </a:cubicBezTo>
                  <a:cubicBezTo>
                    <a:pt x="470" y="1709"/>
                    <a:pt x="470" y="1709"/>
                    <a:pt x="470" y="1709"/>
                  </a:cubicBezTo>
                  <a:cubicBezTo>
                    <a:pt x="575" y="1815"/>
                    <a:pt x="575" y="1815"/>
                    <a:pt x="575" y="1815"/>
                  </a:cubicBezTo>
                  <a:cubicBezTo>
                    <a:pt x="588" y="1827"/>
                    <a:pt x="608" y="1827"/>
                    <a:pt x="620" y="1815"/>
                  </a:cubicBezTo>
                  <a:cubicBezTo>
                    <a:pt x="780" y="1655"/>
                    <a:pt x="780" y="1655"/>
                    <a:pt x="780" y="1655"/>
                  </a:cubicBezTo>
                  <a:cubicBezTo>
                    <a:pt x="793" y="1642"/>
                    <a:pt x="793" y="1622"/>
                    <a:pt x="780" y="1609"/>
                  </a:cubicBezTo>
                  <a:cubicBezTo>
                    <a:pt x="675" y="1504"/>
                    <a:pt x="675" y="1504"/>
                    <a:pt x="675" y="1504"/>
                  </a:cubicBezTo>
                  <a:cubicBezTo>
                    <a:pt x="1350" y="829"/>
                    <a:pt x="1350" y="829"/>
                    <a:pt x="1350" y="829"/>
                  </a:cubicBezTo>
                  <a:cubicBezTo>
                    <a:pt x="1379" y="858"/>
                    <a:pt x="1379" y="858"/>
                    <a:pt x="1379" y="858"/>
                  </a:cubicBezTo>
                  <a:cubicBezTo>
                    <a:pt x="1432" y="942"/>
                    <a:pt x="1523" y="992"/>
                    <a:pt x="1622" y="992"/>
                  </a:cubicBezTo>
                  <a:cubicBezTo>
                    <a:pt x="1780" y="992"/>
                    <a:pt x="1910" y="863"/>
                    <a:pt x="1910" y="704"/>
                  </a:cubicBezTo>
                  <a:cubicBezTo>
                    <a:pt x="1910" y="625"/>
                    <a:pt x="1877" y="550"/>
                    <a:pt x="1821" y="496"/>
                  </a:cubicBezTo>
                  <a:cubicBezTo>
                    <a:pt x="1877" y="442"/>
                    <a:pt x="1910" y="367"/>
                    <a:pt x="1910" y="288"/>
                  </a:cubicBezTo>
                  <a:moveTo>
                    <a:pt x="1846" y="704"/>
                  </a:moveTo>
                  <a:cubicBezTo>
                    <a:pt x="1846" y="827"/>
                    <a:pt x="1745" y="928"/>
                    <a:pt x="1622" y="928"/>
                  </a:cubicBezTo>
                  <a:cubicBezTo>
                    <a:pt x="1544" y="928"/>
                    <a:pt x="1473" y="888"/>
                    <a:pt x="1431" y="822"/>
                  </a:cubicBezTo>
                  <a:cubicBezTo>
                    <a:pt x="1430" y="819"/>
                    <a:pt x="1428" y="817"/>
                    <a:pt x="1427" y="816"/>
                  </a:cubicBezTo>
                  <a:cubicBezTo>
                    <a:pt x="1372" y="761"/>
                    <a:pt x="1372" y="761"/>
                    <a:pt x="1372" y="761"/>
                  </a:cubicBezTo>
                  <a:cubicBezTo>
                    <a:pt x="1360" y="749"/>
                    <a:pt x="1340" y="749"/>
                    <a:pt x="1327" y="761"/>
                  </a:cubicBezTo>
                  <a:cubicBezTo>
                    <a:pt x="607" y="1481"/>
                    <a:pt x="607" y="1481"/>
                    <a:pt x="607" y="1481"/>
                  </a:cubicBezTo>
                  <a:cubicBezTo>
                    <a:pt x="595" y="1494"/>
                    <a:pt x="595" y="1514"/>
                    <a:pt x="607" y="1527"/>
                  </a:cubicBezTo>
                  <a:cubicBezTo>
                    <a:pt x="712" y="1632"/>
                    <a:pt x="712" y="1632"/>
                    <a:pt x="712" y="1632"/>
                  </a:cubicBezTo>
                  <a:cubicBezTo>
                    <a:pt x="598" y="1747"/>
                    <a:pt x="598" y="1747"/>
                    <a:pt x="598" y="1747"/>
                  </a:cubicBezTo>
                  <a:cubicBezTo>
                    <a:pt x="492" y="1641"/>
                    <a:pt x="492" y="1641"/>
                    <a:pt x="492" y="1641"/>
                  </a:cubicBezTo>
                  <a:cubicBezTo>
                    <a:pt x="480" y="1629"/>
                    <a:pt x="460" y="1629"/>
                    <a:pt x="447" y="1641"/>
                  </a:cubicBezTo>
                  <a:cubicBezTo>
                    <a:pt x="243" y="1845"/>
                    <a:pt x="243" y="1845"/>
                    <a:pt x="243" y="1845"/>
                  </a:cubicBezTo>
                  <a:cubicBezTo>
                    <a:pt x="80" y="1683"/>
                    <a:pt x="80" y="1683"/>
                    <a:pt x="80" y="1683"/>
                  </a:cubicBezTo>
                  <a:cubicBezTo>
                    <a:pt x="200" y="1563"/>
                    <a:pt x="200" y="1563"/>
                    <a:pt x="200" y="1563"/>
                  </a:cubicBezTo>
                  <a:cubicBezTo>
                    <a:pt x="213" y="1550"/>
                    <a:pt x="213" y="1530"/>
                    <a:pt x="200" y="1517"/>
                  </a:cubicBezTo>
                  <a:cubicBezTo>
                    <a:pt x="95" y="1412"/>
                    <a:pt x="95" y="1412"/>
                    <a:pt x="95" y="1412"/>
                  </a:cubicBezTo>
                  <a:cubicBezTo>
                    <a:pt x="182" y="1325"/>
                    <a:pt x="182" y="1325"/>
                    <a:pt x="182" y="1325"/>
                  </a:cubicBezTo>
                  <a:cubicBezTo>
                    <a:pt x="287" y="1431"/>
                    <a:pt x="287" y="1431"/>
                    <a:pt x="287" y="1431"/>
                  </a:cubicBezTo>
                  <a:cubicBezTo>
                    <a:pt x="300" y="1443"/>
                    <a:pt x="320" y="1443"/>
                    <a:pt x="332" y="1431"/>
                  </a:cubicBezTo>
                  <a:cubicBezTo>
                    <a:pt x="428" y="1335"/>
                    <a:pt x="428" y="1335"/>
                    <a:pt x="428" y="1335"/>
                  </a:cubicBezTo>
                  <a:cubicBezTo>
                    <a:pt x="441" y="1322"/>
                    <a:pt x="441" y="1302"/>
                    <a:pt x="428" y="1289"/>
                  </a:cubicBezTo>
                  <a:cubicBezTo>
                    <a:pt x="323" y="1184"/>
                    <a:pt x="323" y="1184"/>
                    <a:pt x="323" y="1184"/>
                  </a:cubicBezTo>
                  <a:cubicBezTo>
                    <a:pt x="406" y="1101"/>
                    <a:pt x="406" y="1101"/>
                    <a:pt x="406" y="1101"/>
                  </a:cubicBezTo>
                  <a:cubicBezTo>
                    <a:pt x="511" y="1207"/>
                    <a:pt x="511" y="1207"/>
                    <a:pt x="511" y="1207"/>
                  </a:cubicBezTo>
                  <a:cubicBezTo>
                    <a:pt x="524" y="1219"/>
                    <a:pt x="544" y="1219"/>
                    <a:pt x="556" y="1207"/>
                  </a:cubicBezTo>
                  <a:cubicBezTo>
                    <a:pt x="1164" y="599"/>
                    <a:pt x="1164" y="599"/>
                    <a:pt x="1164" y="599"/>
                  </a:cubicBezTo>
                  <a:cubicBezTo>
                    <a:pt x="1177" y="586"/>
                    <a:pt x="1177" y="566"/>
                    <a:pt x="1164" y="553"/>
                  </a:cubicBezTo>
                  <a:cubicBezTo>
                    <a:pt x="1094" y="483"/>
                    <a:pt x="1094" y="483"/>
                    <a:pt x="1094" y="483"/>
                  </a:cubicBezTo>
                  <a:cubicBezTo>
                    <a:pt x="1092" y="481"/>
                    <a:pt x="1090" y="480"/>
                    <a:pt x="1088" y="478"/>
                  </a:cubicBezTo>
                  <a:cubicBezTo>
                    <a:pt x="1021" y="437"/>
                    <a:pt x="982" y="366"/>
                    <a:pt x="982" y="288"/>
                  </a:cubicBezTo>
                  <a:cubicBezTo>
                    <a:pt x="982" y="164"/>
                    <a:pt x="1082" y="64"/>
                    <a:pt x="1206" y="64"/>
                  </a:cubicBezTo>
                  <a:cubicBezTo>
                    <a:pt x="1278" y="64"/>
                    <a:pt x="1346" y="99"/>
                    <a:pt x="1388" y="158"/>
                  </a:cubicBezTo>
                  <a:cubicBezTo>
                    <a:pt x="1400" y="174"/>
                    <a:pt x="1428" y="174"/>
                    <a:pt x="1440" y="158"/>
                  </a:cubicBezTo>
                  <a:cubicBezTo>
                    <a:pt x="1482" y="99"/>
                    <a:pt x="1550" y="64"/>
                    <a:pt x="1622" y="64"/>
                  </a:cubicBezTo>
                  <a:cubicBezTo>
                    <a:pt x="1745" y="64"/>
                    <a:pt x="1846" y="164"/>
                    <a:pt x="1846" y="288"/>
                  </a:cubicBezTo>
                  <a:cubicBezTo>
                    <a:pt x="1846" y="360"/>
                    <a:pt x="1811" y="428"/>
                    <a:pt x="1752" y="470"/>
                  </a:cubicBezTo>
                  <a:cubicBezTo>
                    <a:pt x="1743" y="476"/>
                    <a:pt x="1738" y="486"/>
                    <a:pt x="1738" y="496"/>
                  </a:cubicBezTo>
                  <a:cubicBezTo>
                    <a:pt x="1738" y="506"/>
                    <a:pt x="1743" y="516"/>
                    <a:pt x="1752" y="522"/>
                  </a:cubicBezTo>
                  <a:cubicBezTo>
                    <a:pt x="1811" y="564"/>
                    <a:pt x="1846" y="632"/>
                    <a:pt x="1846" y="7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9" name="Freeform 47"/>
            <p:cNvSpPr>
              <a:spLocks/>
            </p:cNvSpPr>
            <p:nvPr/>
          </p:nvSpPr>
          <p:spPr bwMode="auto">
            <a:xfrm>
              <a:off x="5483225" y="977900"/>
              <a:ext cx="320675" cy="320675"/>
            </a:xfrm>
            <a:custGeom>
              <a:avLst/>
              <a:gdLst>
                <a:gd name="T0" fmla="*/ 0 w 202"/>
                <a:gd name="T1" fmla="*/ 184 h 202"/>
                <a:gd name="T2" fmla="*/ 185 w 202"/>
                <a:gd name="T3" fmla="*/ 0 h 202"/>
                <a:gd name="T4" fmla="*/ 202 w 202"/>
                <a:gd name="T5" fmla="*/ 17 h 202"/>
                <a:gd name="T6" fmla="*/ 17 w 202"/>
                <a:gd name="T7" fmla="*/ 202 h 202"/>
                <a:gd name="T8" fmla="*/ 0 w 202"/>
                <a:gd name="T9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02">
                  <a:moveTo>
                    <a:pt x="0" y="184"/>
                  </a:moveTo>
                  <a:lnTo>
                    <a:pt x="185" y="0"/>
                  </a:lnTo>
                  <a:lnTo>
                    <a:pt x="202" y="17"/>
                  </a:lnTo>
                  <a:lnTo>
                    <a:pt x="17" y="202"/>
                  </a:lnTo>
                  <a:lnTo>
                    <a:pt x="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0" name="Freeform 48"/>
            <p:cNvSpPr>
              <a:spLocks/>
            </p:cNvSpPr>
            <p:nvPr/>
          </p:nvSpPr>
          <p:spPr bwMode="auto">
            <a:xfrm>
              <a:off x="5405438" y="1309688"/>
              <a:ext cx="66675" cy="66675"/>
            </a:xfrm>
            <a:custGeom>
              <a:avLst/>
              <a:gdLst>
                <a:gd name="T0" fmla="*/ 0 w 42"/>
                <a:gd name="T1" fmla="*/ 25 h 42"/>
                <a:gd name="T2" fmla="*/ 24 w 42"/>
                <a:gd name="T3" fmla="*/ 0 h 42"/>
                <a:gd name="T4" fmla="*/ 42 w 42"/>
                <a:gd name="T5" fmla="*/ 17 h 42"/>
                <a:gd name="T6" fmla="*/ 17 w 42"/>
                <a:gd name="T7" fmla="*/ 42 h 42"/>
                <a:gd name="T8" fmla="*/ 0 w 42"/>
                <a:gd name="T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25"/>
                  </a:moveTo>
                  <a:lnTo>
                    <a:pt x="24" y="0"/>
                  </a:lnTo>
                  <a:lnTo>
                    <a:pt x="42" y="17"/>
                  </a:lnTo>
                  <a:lnTo>
                    <a:pt x="17" y="42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1" name="Freeform 49"/>
            <p:cNvSpPr>
              <a:spLocks noEditPoints="1"/>
            </p:cNvSpPr>
            <p:nvPr/>
          </p:nvSpPr>
          <p:spPr bwMode="auto">
            <a:xfrm>
              <a:off x="5927725" y="658813"/>
              <a:ext cx="155575" cy="157163"/>
            </a:xfrm>
            <a:custGeom>
              <a:avLst/>
              <a:gdLst>
                <a:gd name="T0" fmla="*/ 128 w 256"/>
                <a:gd name="T1" fmla="*/ 0 h 256"/>
                <a:gd name="T2" fmla="*/ 0 w 256"/>
                <a:gd name="T3" fmla="*/ 128 h 256"/>
                <a:gd name="T4" fmla="*/ 128 w 256"/>
                <a:gd name="T5" fmla="*/ 256 h 256"/>
                <a:gd name="T6" fmla="*/ 256 w 256"/>
                <a:gd name="T7" fmla="*/ 128 h 256"/>
                <a:gd name="T8" fmla="*/ 128 w 256"/>
                <a:gd name="T9" fmla="*/ 0 h 256"/>
                <a:gd name="T10" fmla="*/ 128 w 256"/>
                <a:gd name="T11" fmla="*/ 192 h 256"/>
                <a:gd name="T12" fmla="*/ 64 w 256"/>
                <a:gd name="T13" fmla="*/ 128 h 256"/>
                <a:gd name="T14" fmla="*/ 128 w 256"/>
                <a:gd name="T15" fmla="*/ 64 h 256"/>
                <a:gd name="T16" fmla="*/ 192 w 256"/>
                <a:gd name="T17" fmla="*/ 128 h 256"/>
                <a:gd name="T18" fmla="*/ 128 w 256"/>
                <a:gd name="T19" fmla="*/ 19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6"/>
                    <a:pt x="128" y="256"/>
                  </a:cubicBezTo>
                  <a:cubicBezTo>
                    <a:pt x="198" y="256"/>
                    <a:pt x="256" y="198"/>
                    <a:pt x="256" y="128"/>
                  </a:cubicBezTo>
                  <a:cubicBezTo>
                    <a:pt x="256" y="57"/>
                    <a:pt x="198" y="0"/>
                    <a:pt x="128" y="0"/>
                  </a:cubicBezTo>
                  <a:moveTo>
                    <a:pt x="128" y="192"/>
                  </a:moveTo>
                  <a:cubicBezTo>
                    <a:pt x="92" y="192"/>
                    <a:pt x="64" y="163"/>
                    <a:pt x="64" y="128"/>
                  </a:cubicBezTo>
                  <a:cubicBezTo>
                    <a:pt x="64" y="93"/>
                    <a:pt x="92" y="64"/>
                    <a:pt x="128" y="64"/>
                  </a:cubicBezTo>
                  <a:cubicBezTo>
                    <a:pt x="163" y="64"/>
                    <a:pt x="192" y="93"/>
                    <a:pt x="192" y="128"/>
                  </a:cubicBezTo>
                  <a:cubicBezTo>
                    <a:pt x="192" y="163"/>
                    <a:pt x="163" y="192"/>
                    <a:pt x="128" y="1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2" name="Freeform 50"/>
            <p:cNvSpPr>
              <a:spLocks/>
            </p:cNvSpPr>
            <p:nvPr/>
          </p:nvSpPr>
          <p:spPr bwMode="auto">
            <a:xfrm>
              <a:off x="5756275" y="782638"/>
              <a:ext cx="66675" cy="66675"/>
            </a:xfrm>
            <a:custGeom>
              <a:avLst/>
              <a:gdLst>
                <a:gd name="T0" fmla="*/ 0 w 42"/>
                <a:gd name="T1" fmla="*/ 17 h 42"/>
                <a:gd name="T2" fmla="*/ 18 w 42"/>
                <a:gd name="T3" fmla="*/ 0 h 42"/>
                <a:gd name="T4" fmla="*/ 42 w 42"/>
                <a:gd name="T5" fmla="*/ 24 h 42"/>
                <a:gd name="T6" fmla="*/ 25 w 42"/>
                <a:gd name="T7" fmla="*/ 42 h 42"/>
                <a:gd name="T8" fmla="*/ 0 w 42"/>
                <a:gd name="T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17"/>
                  </a:moveTo>
                  <a:lnTo>
                    <a:pt x="18" y="0"/>
                  </a:lnTo>
                  <a:lnTo>
                    <a:pt x="42" y="24"/>
                  </a:lnTo>
                  <a:lnTo>
                    <a:pt x="25" y="42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3" name="Freeform 51"/>
            <p:cNvSpPr>
              <a:spLocks/>
            </p:cNvSpPr>
            <p:nvPr/>
          </p:nvSpPr>
          <p:spPr bwMode="auto">
            <a:xfrm>
              <a:off x="5835650" y="860425"/>
              <a:ext cx="65088" cy="66675"/>
            </a:xfrm>
            <a:custGeom>
              <a:avLst/>
              <a:gdLst>
                <a:gd name="T0" fmla="*/ 0 w 41"/>
                <a:gd name="T1" fmla="*/ 17 h 42"/>
                <a:gd name="T2" fmla="*/ 17 w 41"/>
                <a:gd name="T3" fmla="*/ 0 h 42"/>
                <a:gd name="T4" fmla="*/ 41 w 41"/>
                <a:gd name="T5" fmla="*/ 24 h 42"/>
                <a:gd name="T6" fmla="*/ 24 w 41"/>
                <a:gd name="T7" fmla="*/ 42 h 42"/>
                <a:gd name="T8" fmla="*/ 0 w 41"/>
                <a:gd name="T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0" y="17"/>
                  </a:moveTo>
                  <a:lnTo>
                    <a:pt x="17" y="0"/>
                  </a:lnTo>
                  <a:lnTo>
                    <a:pt x="41" y="24"/>
                  </a:lnTo>
                  <a:lnTo>
                    <a:pt x="24" y="42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4" name="Freeform 52"/>
            <p:cNvSpPr>
              <a:spLocks/>
            </p:cNvSpPr>
            <p:nvPr/>
          </p:nvSpPr>
          <p:spPr bwMode="auto">
            <a:xfrm>
              <a:off x="5913438" y="938213"/>
              <a:ext cx="66675" cy="66675"/>
            </a:xfrm>
            <a:custGeom>
              <a:avLst/>
              <a:gdLst>
                <a:gd name="T0" fmla="*/ 0 w 42"/>
                <a:gd name="T1" fmla="*/ 17 h 42"/>
                <a:gd name="T2" fmla="*/ 17 w 42"/>
                <a:gd name="T3" fmla="*/ 0 h 42"/>
                <a:gd name="T4" fmla="*/ 42 w 42"/>
                <a:gd name="T5" fmla="*/ 25 h 42"/>
                <a:gd name="T6" fmla="*/ 24 w 42"/>
                <a:gd name="T7" fmla="*/ 42 h 42"/>
                <a:gd name="T8" fmla="*/ 0 w 42"/>
                <a:gd name="T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17"/>
                  </a:moveTo>
                  <a:lnTo>
                    <a:pt x="17" y="0"/>
                  </a:lnTo>
                  <a:lnTo>
                    <a:pt x="42" y="25"/>
                  </a:lnTo>
                  <a:lnTo>
                    <a:pt x="24" y="42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5" name="Freeform 53"/>
            <p:cNvSpPr>
              <a:spLocks noEditPoints="1"/>
            </p:cNvSpPr>
            <p:nvPr/>
          </p:nvSpPr>
          <p:spPr bwMode="auto">
            <a:xfrm>
              <a:off x="5673725" y="1225550"/>
              <a:ext cx="508000" cy="509588"/>
            </a:xfrm>
            <a:custGeom>
              <a:avLst/>
              <a:gdLst>
                <a:gd name="T0" fmla="*/ 744 w 832"/>
                <a:gd name="T1" fmla="*/ 288 h 832"/>
                <a:gd name="T2" fmla="*/ 778 w 832"/>
                <a:gd name="T3" fmla="*/ 235 h 832"/>
                <a:gd name="T4" fmla="*/ 642 w 832"/>
                <a:gd name="T5" fmla="*/ 54 h 832"/>
                <a:gd name="T6" fmla="*/ 557 w 832"/>
                <a:gd name="T7" fmla="*/ 94 h 832"/>
                <a:gd name="T8" fmla="*/ 544 w 832"/>
                <a:gd name="T9" fmla="*/ 32 h 832"/>
                <a:gd name="T10" fmla="*/ 320 w 832"/>
                <a:gd name="T11" fmla="*/ 0 h 832"/>
                <a:gd name="T12" fmla="*/ 288 w 832"/>
                <a:gd name="T13" fmla="*/ 88 h 832"/>
                <a:gd name="T14" fmla="*/ 235 w 832"/>
                <a:gd name="T15" fmla="*/ 54 h 832"/>
                <a:gd name="T16" fmla="*/ 54 w 832"/>
                <a:gd name="T17" fmla="*/ 190 h 832"/>
                <a:gd name="T18" fmla="*/ 93 w 832"/>
                <a:gd name="T19" fmla="*/ 275 h 832"/>
                <a:gd name="T20" fmla="*/ 32 w 832"/>
                <a:gd name="T21" fmla="*/ 288 h 832"/>
                <a:gd name="T22" fmla="*/ 0 w 832"/>
                <a:gd name="T23" fmla="*/ 512 h 832"/>
                <a:gd name="T24" fmla="*/ 88 w 832"/>
                <a:gd name="T25" fmla="*/ 544 h 832"/>
                <a:gd name="T26" fmla="*/ 54 w 832"/>
                <a:gd name="T27" fmla="*/ 597 h 832"/>
                <a:gd name="T28" fmla="*/ 189 w 832"/>
                <a:gd name="T29" fmla="*/ 778 h 832"/>
                <a:gd name="T30" fmla="*/ 274 w 832"/>
                <a:gd name="T31" fmla="*/ 738 h 832"/>
                <a:gd name="T32" fmla="*/ 288 w 832"/>
                <a:gd name="T33" fmla="*/ 800 h 832"/>
                <a:gd name="T34" fmla="*/ 512 w 832"/>
                <a:gd name="T35" fmla="*/ 832 h 832"/>
                <a:gd name="T36" fmla="*/ 544 w 832"/>
                <a:gd name="T37" fmla="*/ 744 h 832"/>
                <a:gd name="T38" fmla="*/ 597 w 832"/>
                <a:gd name="T39" fmla="*/ 778 h 832"/>
                <a:gd name="T40" fmla="*/ 778 w 832"/>
                <a:gd name="T41" fmla="*/ 642 h 832"/>
                <a:gd name="T42" fmla="*/ 738 w 832"/>
                <a:gd name="T43" fmla="*/ 557 h 832"/>
                <a:gd name="T44" fmla="*/ 800 w 832"/>
                <a:gd name="T45" fmla="*/ 544 h 832"/>
                <a:gd name="T46" fmla="*/ 832 w 832"/>
                <a:gd name="T47" fmla="*/ 320 h 832"/>
                <a:gd name="T48" fmla="*/ 768 w 832"/>
                <a:gd name="T49" fmla="*/ 480 h 832"/>
                <a:gd name="T50" fmla="*/ 690 w 832"/>
                <a:gd name="T51" fmla="*/ 502 h 832"/>
                <a:gd name="T52" fmla="*/ 677 w 832"/>
                <a:gd name="T53" fmla="*/ 586 h 832"/>
                <a:gd name="T54" fmla="*/ 619 w 832"/>
                <a:gd name="T55" fmla="*/ 710 h 832"/>
                <a:gd name="T56" fmla="*/ 549 w 832"/>
                <a:gd name="T57" fmla="*/ 671 h 832"/>
                <a:gd name="T58" fmla="*/ 480 w 832"/>
                <a:gd name="T59" fmla="*/ 721 h 832"/>
                <a:gd name="T60" fmla="*/ 352 w 832"/>
                <a:gd name="T61" fmla="*/ 768 h 832"/>
                <a:gd name="T62" fmla="*/ 329 w 832"/>
                <a:gd name="T63" fmla="*/ 691 h 832"/>
                <a:gd name="T64" fmla="*/ 245 w 832"/>
                <a:gd name="T65" fmla="*/ 677 h 832"/>
                <a:gd name="T66" fmla="*/ 122 w 832"/>
                <a:gd name="T67" fmla="*/ 620 h 832"/>
                <a:gd name="T68" fmla="*/ 160 w 832"/>
                <a:gd name="T69" fmla="*/ 549 h 832"/>
                <a:gd name="T70" fmla="*/ 110 w 832"/>
                <a:gd name="T71" fmla="*/ 480 h 832"/>
                <a:gd name="T72" fmla="*/ 64 w 832"/>
                <a:gd name="T73" fmla="*/ 352 h 832"/>
                <a:gd name="T74" fmla="*/ 141 w 832"/>
                <a:gd name="T75" fmla="*/ 330 h 832"/>
                <a:gd name="T76" fmla="*/ 155 w 832"/>
                <a:gd name="T77" fmla="*/ 245 h 832"/>
                <a:gd name="T78" fmla="*/ 212 w 832"/>
                <a:gd name="T79" fmla="*/ 122 h 832"/>
                <a:gd name="T80" fmla="*/ 283 w 832"/>
                <a:gd name="T81" fmla="*/ 161 h 832"/>
                <a:gd name="T82" fmla="*/ 352 w 832"/>
                <a:gd name="T83" fmla="*/ 111 h 832"/>
                <a:gd name="T84" fmla="*/ 480 w 832"/>
                <a:gd name="T85" fmla="*/ 64 h 832"/>
                <a:gd name="T86" fmla="*/ 502 w 832"/>
                <a:gd name="T87" fmla="*/ 141 h 832"/>
                <a:gd name="T88" fmla="*/ 586 w 832"/>
                <a:gd name="T89" fmla="*/ 155 h 832"/>
                <a:gd name="T90" fmla="*/ 710 w 832"/>
                <a:gd name="T91" fmla="*/ 212 h 832"/>
                <a:gd name="T92" fmla="*/ 671 w 832"/>
                <a:gd name="T93" fmla="*/ 283 h 832"/>
                <a:gd name="T94" fmla="*/ 721 w 832"/>
                <a:gd name="T95" fmla="*/ 352 h 832"/>
                <a:gd name="T96" fmla="*/ 768 w 832"/>
                <a:gd name="T97" fmla="*/ 48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2" h="832">
                  <a:moveTo>
                    <a:pt x="800" y="288"/>
                  </a:moveTo>
                  <a:cubicBezTo>
                    <a:pt x="744" y="288"/>
                    <a:pt x="744" y="288"/>
                    <a:pt x="744" y="288"/>
                  </a:cubicBezTo>
                  <a:cubicBezTo>
                    <a:pt x="742" y="283"/>
                    <a:pt x="740" y="279"/>
                    <a:pt x="738" y="275"/>
                  </a:cubicBezTo>
                  <a:cubicBezTo>
                    <a:pt x="778" y="235"/>
                    <a:pt x="778" y="235"/>
                    <a:pt x="778" y="235"/>
                  </a:cubicBezTo>
                  <a:cubicBezTo>
                    <a:pt x="790" y="222"/>
                    <a:pt x="790" y="202"/>
                    <a:pt x="778" y="190"/>
                  </a:cubicBezTo>
                  <a:cubicBezTo>
                    <a:pt x="642" y="54"/>
                    <a:pt x="642" y="54"/>
                    <a:pt x="642" y="54"/>
                  </a:cubicBezTo>
                  <a:cubicBezTo>
                    <a:pt x="629" y="41"/>
                    <a:pt x="609" y="41"/>
                    <a:pt x="597" y="54"/>
                  </a:cubicBezTo>
                  <a:cubicBezTo>
                    <a:pt x="557" y="94"/>
                    <a:pt x="557" y="94"/>
                    <a:pt x="557" y="94"/>
                  </a:cubicBezTo>
                  <a:cubicBezTo>
                    <a:pt x="553" y="92"/>
                    <a:pt x="548" y="90"/>
                    <a:pt x="544" y="88"/>
                  </a:cubicBezTo>
                  <a:cubicBezTo>
                    <a:pt x="544" y="32"/>
                    <a:pt x="544" y="32"/>
                    <a:pt x="544" y="32"/>
                  </a:cubicBezTo>
                  <a:cubicBezTo>
                    <a:pt x="544" y="14"/>
                    <a:pt x="529" y="0"/>
                    <a:pt x="51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02" y="0"/>
                    <a:pt x="288" y="14"/>
                    <a:pt x="288" y="32"/>
                  </a:cubicBezTo>
                  <a:cubicBezTo>
                    <a:pt x="288" y="88"/>
                    <a:pt x="288" y="88"/>
                    <a:pt x="288" y="88"/>
                  </a:cubicBezTo>
                  <a:cubicBezTo>
                    <a:pt x="283" y="90"/>
                    <a:pt x="279" y="92"/>
                    <a:pt x="274" y="94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22" y="41"/>
                    <a:pt x="202" y="41"/>
                    <a:pt x="189" y="54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41" y="202"/>
                    <a:pt x="41" y="222"/>
                    <a:pt x="54" y="235"/>
                  </a:cubicBezTo>
                  <a:cubicBezTo>
                    <a:pt x="93" y="275"/>
                    <a:pt x="93" y="275"/>
                    <a:pt x="93" y="275"/>
                  </a:cubicBezTo>
                  <a:cubicBezTo>
                    <a:pt x="91" y="279"/>
                    <a:pt x="90" y="283"/>
                    <a:pt x="88" y="288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14" y="288"/>
                    <a:pt x="0" y="302"/>
                    <a:pt x="0" y="32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530"/>
                    <a:pt x="14" y="544"/>
                    <a:pt x="32" y="544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0" y="548"/>
                    <a:pt x="91" y="553"/>
                    <a:pt x="93" y="557"/>
                  </a:cubicBezTo>
                  <a:cubicBezTo>
                    <a:pt x="54" y="597"/>
                    <a:pt x="54" y="597"/>
                    <a:pt x="54" y="597"/>
                  </a:cubicBezTo>
                  <a:cubicBezTo>
                    <a:pt x="41" y="609"/>
                    <a:pt x="41" y="630"/>
                    <a:pt x="54" y="642"/>
                  </a:cubicBezTo>
                  <a:cubicBezTo>
                    <a:pt x="189" y="778"/>
                    <a:pt x="189" y="778"/>
                    <a:pt x="189" y="778"/>
                  </a:cubicBezTo>
                  <a:cubicBezTo>
                    <a:pt x="202" y="790"/>
                    <a:pt x="222" y="790"/>
                    <a:pt x="235" y="778"/>
                  </a:cubicBezTo>
                  <a:cubicBezTo>
                    <a:pt x="274" y="738"/>
                    <a:pt x="274" y="738"/>
                    <a:pt x="274" y="738"/>
                  </a:cubicBezTo>
                  <a:cubicBezTo>
                    <a:pt x="279" y="740"/>
                    <a:pt x="283" y="742"/>
                    <a:pt x="288" y="744"/>
                  </a:cubicBezTo>
                  <a:cubicBezTo>
                    <a:pt x="288" y="800"/>
                    <a:pt x="288" y="800"/>
                    <a:pt x="288" y="800"/>
                  </a:cubicBezTo>
                  <a:cubicBezTo>
                    <a:pt x="288" y="818"/>
                    <a:pt x="302" y="832"/>
                    <a:pt x="320" y="832"/>
                  </a:cubicBezTo>
                  <a:cubicBezTo>
                    <a:pt x="512" y="832"/>
                    <a:pt x="512" y="832"/>
                    <a:pt x="512" y="832"/>
                  </a:cubicBezTo>
                  <a:cubicBezTo>
                    <a:pt x="529" y="832"/>
                    <a:pt x="544" y="818"/>
                    <a:pt x="544" y="800"/>
                  </a:cubicBezTo>
                  <a:cubicBezTo>
                    <a:pt x="544" y="744"/>
                    <a:pt x="544" y="744"/>
                    <a:pt x="544" y="744"/>
                  </a:cubicBezTo>
                  <a:cubicBezTo>
                    <a:pt x="548" y="742"/>
                    <a:pt x="553" y="740"/>
                    <a:pt x="557" y="738"/>
                  </a:cubicBezTo>
                  <a:cubicBezTo>
                    <a:pt x="597" y="778"/>
                    <a:pt x="597" y="778"/>
                    <a:pt x="597" y="778"/>
                  </a:cubicBezTo>
                  <a:cubicBezTo>
                    <a:pt x="609" y="790"/>
                    <a:pt x="629" y="790"/>
                    <a:pt x="642" y="778"/>
                  </a:cubicBezTo>
                  <a:cubicBezTo>
                    <a:pt x="778" y="642"/>
                    <a:pt x="778" y="642"/>
                    <a:pt x="778" y="642"/>
                  </a:cubicBezTo>
                  <a:cubicBezTo>
                    <a:pt x="790" y="630"/>
                    <a:pt x="790" y="609"/>
                    <a:pt x="778" y="597"/>
                  </a:cubicBezTo>
                  <a:cubicBezTo>
                    <a:pt x="738" y="557"/>
                    <a:pt x="738" y="557"/>
                    <a:pt x="738" y="557"/>
                  </a:cubicBezTo>
                  <a:cubicBezTo>
                    <a:pt x="740" y="553"/>
                    <a:pt x="742" y="548"/>
                    <a:pt x="744" y="544"/>
                  </a:cubicBezTo>
                  <a:cubicBezTo>
                    <a:pt x="800" y="544"/>
                    <a:pt x="800" y="544"/>
                    <a:pt x="800" y="544"/>
                  </a:cubicBezTo>
                  <a:cubicBezTo>
                    <a:pt x="817" y="544"/>
                    <a:pt x="832" y="530"/>
                    <a:pt x="832" y="512"/>
                  </a:cubicBezTo>
                  <a:cubicBezTo>
                    <a:pt x="832" y="320"/>
                    <a:pt x="832" y="320"/>
                    <a:pt x="832" y="320"/>
                  </a:cubicBezTo>
                  <a:cubicBezTo>
                    <a:pt x="832" y="302"/>
                    <a:pt x="817" y="288"/>
                    <a:pt x="800" y="288"/>
                  </a:cubicBezTo>
                  <a:moveTo>
                    <a:pt x="768" y="480"/>
                  </a:moveTo>
                  <a:cubicBezTo>
                    <a:pt x="721" y="480"/>
                    <a:pt x="721" y="480"/>
                    <a:pt x="721" y="480"/>
                  </a:cubicBezTo>
                  <a:cubicBezTo>
                    <a:pt x="707" y="480"/>
                    <a:pt x="695" y="489"/>
                    <a:pt x="690" y="502"/>
                  </a:cubicBezTo>
                  <a:cubicBezTo>
                    <a:pt x="686" y="518"/>
                    <a:pt x="679" y="533"/>
                    <a:pt x="671" y="549"/>
                  </a:cubicBezTo>
                  <a:cubicBezTo>
                    <a:pt x="664" y="561"/>
                    <a:pt x="667" y="577"/>
                    <a:pt x="677" y="586"/>
                  </a:cubicBezTo>
                  <a:cubicBezTo>
                    <a:pt x="710" y="620"/>
                    <a:pt x="710" y="620"/>
                    <a:pt x="710" y="620"/>
                  </a:cubicBezTo>
                  <a:cubicBezTo>
                    <a:pt x="619" y="710"/>
                    <a:pt x="619" y="710"/>
                    <a:pt x="619" y="710"/>
                  </a:cubicBezTo>
                  <a:cubicBezTo>
                    <a:pt x="586" y="677"/>
                    <a:pt x="586" y="677"/>
                    <a:pt x="586" y="677"/>
                  </a:cubicBezTo>
                  <a:cubicBezTo>
                    <a:pt x="576" y="667"/>
                    <a:pt x="561" y="665"/>
                    <a:pt x="549" y="671"/>
                  </a:cubicBezTo>
                  <a:cubicBezTo>
                    <a:pt x="533" y="679"/>
                    <a:pt x="518" y="686"/>
                    <a:pt x="502" y="691"/>
                  </a:cubicBezTo>
                  <a:cubicBezTo>
                    <a:pt x="489" y="695"/>
                    <a:pt x="480" y="707"/>
                    <a:pt x="480" y="721"/>
                  </a:cubicBezTo>
                  <a:cubicBezTo>
                    <a:pt x="480" y="768"/>
                    <a:pt x="480" y="768"/>
                    <a:pt x="480" y="768"/>
                  </a:cubicBezTo>
                  <a:cubicBezTo>
                    <a:pt x="352" y="768"/>
                    <a:pt x="352" y="768"/>
                    <a:pt x="352" y="768"/>
                  </a:cubicBezTo>
                  <a:cubicBezTo>
                    <a:pt x="352" y="721"/>
                    <a:pt x="352" y="721"/>
                    <a:pt x="352" y="721"/>
                  </a:cubicBezTo>
                  <a:cubicBezTo>
                    <a:pt x="352" y="707"/>
                    <a:pt x="343" y="695"/>
                    <a:pt x="329" y="691"/>
                  </a:cubicBezTo>
                  <a:cubicBezTo>
                    <a:pt x="314" y="686"/>
                    <a:pt x="298" y="679"/>
                    <a:pt x="283" y="671"/>
                  </a:cubicBezTo>
                  <a:cubicBezTo>
                    <a:pt x="270" y="665"/>
                    <a:pt x="255" y="667"/>
                    <a:pt x="245" y="677"/>
                  </a:cubicBezTo>
                  <a:cubicBezTo>
                    <a:pt x="212" y="710"/>
                    <a:pt x="212" y="710"/>
                    <a:pt x="212" y="710"/>
                  </a:cubicBezTo>
                  <a:cubicBezTo>
                    <a:pt x="122" y="620"/>
                    <a:pt x="122" y="620"/>
                    <a:pt x="122" y="620"/>
                  </a:cubicBezTo>
                  <a:cubicBezTo>
                    <a:pt x="155" y="586"/>
                    <a:pt x="155" y="586"/>
                    <a:pt x="155" y="586"/>
                  </a:cubicBezTo>
                  <a:cubicBezTo>
                    <a:pt x="165" y="577"/>
                    <a:pt x="167" y="561"/>
                    <a:pt x="160" y="549"/>
                  </a:cubicBezTo>
                  <a:cubicBezTo>
                    <a:pt x="152" y="534"/>
                    <a:pt x="146" y="518"/>
                    <a:pt x="141" y="502"/>
                  </a:cubicBezTo>
                  <a:cubicBezTo>
                    <a:pt x="137" y="489"/>
                    <a:pt x="124" y="480"/>
                    <a:pt x="110" y="480"/>
                  </a:cubicBezTo>
                  <a:cubicBezTo>
                    <a:pt x="64" y="480"/>
                    <a:pt x="64" y="480"/>
                    <a:pt x="64" y="480"/>
                  </a:cubicBezTo>
                  <a:cubicBezTo>
                    <a:pt x="64" y="352"/>
                    <a:pt x="64" y="352"/>
                    <a:pt x="64" y="352"/>
                  </a:cubicBezTo>
                  <a:cubicBezTo>
                    <a:pt x="110" y="352"/>
                    <a:pt x="110" y="352"/>
                    <a:pt x="110" y="352"/>
                  </a:cubicBezTo>
                  <a:cubicBezTo>
                    <a:pt x="124" y="352"/>
                    <a:pt x="137" y="343"/>
                    <a:pt x="141" y="330"/>
                  </a:cubicBezTo>
                  <a:cubicBezTo>
                    <a:pt x="146" y="314"/>
                    <a:pt x="152" y="298"/>
                    <a:pt x="160" y="283"/>
                  </a:cubicBezTo>
                  <a:cubicBezTo>
                    <a:pt x="167" y="270"/>
                    <a:pt x="165" y="255"/>
                    <a:pt x="155" y="245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212" y="122"/>
                    <a:pt x="212" y="122"/>
                    <a:pt x="212" y="122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255" y="165"/>
                    <a:pt x="270" y="167"/>
                    <a:pt x="283" y="161"/>
                  </a:cubicBezTo>
                  <a:cubicBezTo>
                    <a:pt x="298" y="153"/>
                    <a:pt x="314" y="146"/>
                    <a:pt x="329" y="141"/>
                  </a:cubicBezTo>
                  <a:cubicBezTo>
                    <a:pt x="343" y="137"/>
                    <a:pt x="352" y="125"/>
                    <a:pt x="352" y="111"/>
                  </a:cubicBezTo>
                  <a:cubicBezTo>
                    <a:pt x="352" y="64"/>
                    <a:pt x="352" y="64"/>
                    <a:pt x="352" y="64"/>
                  </a:cubicBezTo>
                  <a:cubicBezTo>
                    <a:pt x="480" y="64"/>
                    <a:pt x="480" y="64"/>
                    <a:pt x="480" y="64"/>
                  </a:cubicBezTo>
                  <a:cubicBezTo>
                    <a:pt x="480" y="111"/>
                    <a:pt x="480" y="111"/>
                    <a:pt x="480" y="111"/>
                  </a:cubicBezTo>
                  <a:cubicBezTo>
                    <a:pt x="480" y="125"/>
                    <a:pt x="489" y="137"/>
                    <a:pt x="502" y="141"/>
                  </a:cubicBezTo>
                  <a:cubicBezTo>
                    <a:pt x="517" y="146"/>
                    <a:pt x="533" y="153"/>
                    <a:pt x="549" y="161"/>
                  </a:cubicBezTo>
                  <a:cubicBezTo>
                    <a:pt x="561" y="167"/>
                    <a:pt x="576" y="165"/>
                    <a:pt x="586" y="155"/>
                  </a:cubicBezTo>
                  <a:cubicBezTo>
                    <a:pt x="619" y="122"/>
                    <a:pt x="619" y="122"/>
                    <a:pt x="619" y="122"/>
                  </a:cubicBezTo>
                  <a:cubicBezTo>
                    <a:pt x="710" y="212"/>
                    <a:pt x="710" y="212"/>
                    <a:pt x="710" y="212"/>
                  </a:cubicBezTo>
                  <a:cubicBezTo>
                    <a:pt x="677" y="245"/>
                    <a:pt x="677" y="245"/>
                    <a:pt x="677" y="245"/>
                  </a:cubicBezTo>
                  <a:cubicBezTo>
                    <a:pt x="667" y="255"/>
                    <a:pt x="664" y="270"/>
                    <a:pt x="671" y="283"/>
                  </a:cubicBezTo>
                  <a:cubicBezTo>
                    <a:pt x="679" y="298"/>
                    <a:pt x="686" y="314"/>
                    <a:pt x="690" y="330"/>
                  </a:cubicBezTo>
                  <a:cubicBezTo>
                    <a:pt x="695" y="343"/>
                    <a:pt x="707" y="352"/>
                    <a:pt x="721" y="352"/>
                  </a:cubicBezTo>
                  <a:cubicBezTo>
                    <a:pt x="768" y="352"/>
                    <a:pt x="768" y="352"/>
                    <a:pt x="768" y="352"/>
                  </a:cubicBezTo>
                  <a:lnTo>
                    <a:pt x="768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6" name="Freeform 54"/>
            <p:cNvSpPr>
              <a:spLocks noEditPoints="1"/>
            </p:cNvSpPr>
            <p:nvPr/>
          </p:nvSpPr>
          <p:spPr bwMode="auto">
            <a:xfrm>
              <a:off x="5810250" y="1363663"/>
              <a:ext cx="234950" cy="233363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20 h 384"/>
                <a:gd name="T12" fmla="*/ 64 w 384"/>
                <a:gd name="T13" fmla="*/ 192 h 384"/>
                <a:gd name="T14" fmla="*/ 192 w 384"/>
                <a:gd name="T15" fmla="*/ 64 h 384"/>
                <a:gd name="T16" fmla="*/ 320 w 384"/>
                <a:gd name="T17" fmla="*/ 192 h 384"/>
                <a:gd name="T18" fmla="*/ 192 w 384"/>
                <a:gd name="T19" fmla="*/ 32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moveTo>
                    <a:pt x="192" y="320"/>
                  </a:moveTo>
                  <a:cubicBezTo>
                    <a:pt x="121" y="320"/>
                    <a:pt x="64" y="263"/>
                    <a:pt x="64" y="192"/>
                  </a:cubicBezTo>
                  <a:cubicBezTo>
                    <a:pt x="64" y="121"/>
                    <a:pt x="121" y="64"/>
                    <a:pt x="192" y="64"/>
                  </a:cubicBezTo>
                  <a:cubicBezTo>
                    <a:pt x="262" y="64"/>
                    <a:pt x="320" y="121"/>
                    <a:pt x="320" y="192"/>
                  </a:cubicBezTo>
                  <a:cubicBezTo>
                    <a:pt x="320" y="263"/>
                    <a:pt x="262" y="320"/>
                    <a:pt x="192" y="3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7" name="Freeform 55"/>
            <p:cNvSpPr>
              <a:spLocks noEditPoints="1"/>
            </p:cNvSpPr>
            <p:nvPr/>
          </p:nvSpPr>
          <p:spPr bwMode="auto">
            <a:xfrm>
              <a:off x="5048250" y="971550"/>
              <a:ext cx="155575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7"/>
                    <a:pt x="148" y="119"/>
                    <a:pt x="161" y="128"/>
                  </a:cubicBezTo>
                  <a:cubicBezTo>
                    <a:pt x="148" y="137"/>
                    <a:pt x="137" y="148"/>
                    <a:pt x="128" y="161"/>
                  </a:cubicBezTo>
                  <a:cubicBezTo>
                    <a:pt x="118" y="148"/>
                    <a:pt x="107" y="137"/>
                    <a:pt x="95" y="128"/>
                  </a:cubicBezTo>
                  <a:cubicBezTo>
                    <a:pt x="107" y="119"/>
                    <a:pt x="118" y="107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8" name="Freeform 56"/>
            <p:cNvSpPr>
              <a:spLocks noEditPoints="1"/>
            </p:cNvSpPr>
            <p:nvPr/>
          </p:nvSpPr>
          <p:spPr bwMode="auto">
            <a:xfrm>
              <a:off x="5281613" y="854075"/>
              <a:ext cx="157163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7"/>
                    <a:pt x="148" y="119"/>
                    <a:pt x="161" y="128"/>
                  </a:cubicBezTo>
                  <a:cubicBezTo>
                    <a:pt x="148" y="137"/>
                    <a:pt x="137" y="148"/>
                    <a:pt x="128" y="161"/>
                  </a:cubicBezTo>
                  <a:cubicBezTo>
                    <a:pt x="118" y="148"/>
                    <a:pt x="107" y="137"/>
                    <a:pt x="95" y="128"/>
                  </a:cubicBezTo>
                  <a:cubicBezTo>
                    <a:pt x="107" y="119"/>
                    <a:pt x="118" y="107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79" name="Freeform 57"/>
            <p:cNvSpPr>
              <a:spLocks noEditPoints="1"/>
            </p:cNvSpPr>
            <p:nvPr/>
          </p:nvSpPr>
          <p:spPr bwMode="auto">
            <a:xfrm>
              <a:off x="5086350" y="679450"/>
              <a:ext cx="157163" cy="155575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7"/>
                    <a:pt x="148" y="119"/>
                    <a:pt x="161" y="128"/>
                  </a:cubicBezTo>
                  <a:cubicBezTo>
                    <a:pt x="148" y="137"/>
                    <a:pt x="137" y="148"/>
                    <a:pt x="128" y="161"/>
                  </a:cubicBezTo>
                  <a:cubicBezTo>
                    <a:pt x="118" y="148"/>
                    <a:pt x="107" y="137"/>
                    <a:pt x="95" y="128"/>
                  </a:cubicBezTo>
                  <a:cubicBezTo>
                    <a:pt x="107" y="119"/>
                    <a:pt x="118" y="107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643208" y="3083859"/>
            <a:ext cx="625141" cy="625136"/>
            <a:chOff x="7294563" y="6013450"/>
            <a:chExt cx="1027113" cy="1027113"/>
          </a:xfrm>
          <a:solidFill>
            <a:schemeClr val="bg1"/>
          </a:solidFill>
        </p:grpSpPr>
        <p:sp>
          <p:nvSpPr>
            <p:cNvPr id="81" name="Freeform 307"/>
            <p:cNvSpPr>
              <a:spLocks noEditPoints="1"/>
            </p:cNvSpPr>
            <p:nvPr/>
          </p:nvSpPr>
          <p:spPr bwMode="auto">
            <a:xfrm>
              <a:off x="7294563" y="6016625"/>
              <a:ext cx="1027113" cy="1023938"/>
            </a:xfrm>
            <a:custGeom>
              <a:avLst/>
              <a:gdLst>
                <a:gd name="T0" fmla="*/ 1762 w 1931"/>
                <a:gd name="T1" fmla="*/ 426 h 1923"/>
                <a:gd name="T2" fmla="*/ 1709 w 1931"/>
                <a:gd name="T3" fmla="*/ 145 h 1923"/>
                <a:gd name="T4" fmla="*/ 1575 w 1931"/>
                <a:gd name="T5" fmla="*/ 66 h 1923"/>
                <a:gd name="T6" fmla="*/ 1322 w 1931"/>
                <a:gd name="T7" fmla="*/ 30 h 1923"/>
                <a:gd name="T8" fmla="*/ 1247 w 1931"/>
                <a:gd name="T9" fmla="*/ 169 h 1923"/>
                <a:gd name="T10" fmla="*/ 899 w 1931"/>
                <a:gd name="T11" fmla="*/ 134 h 1923"/>
                <a:gd name="T12" fmla="*/ 321 w 1931"/>
                <a:gd name="T13" fmla="*/ 732 h 1923"/>
                <a:gd name="T14" fmla="*/ 73 w 1931"/>
                <a:gd name="T15" fmla="*/ 876 h 1923"/>
                <a:gd name="T16" fmla="*/ 0 w 1931"/>
                <a:gd name="T17" fmla="*/ 1059 h 1923"/>
                <a:gd name="T18" fmla="*/ 70 w 1931"/>
                <a:gd name="T19" fmla="*/ 1328 h 1923"/>
                <a:gd name="T20" fmla="*/ 299 w 1931"/>
                <a:gd name="T21" fmla="*/ 1408 h 1923"/>
                <a:gd name="T22" fmla="*/ 511 w 1931"/>
                <a:gd name="T23" fmla="*/ 1513 h 1923"/>
                <a:gd name="T24" fmla="*/ 712 w 1931"/>
                <a:gd name="T25" fmla="*/ 1415 h 1923"/>
                <a:gd name="T26" fmla="*/ 904 w 1931"/>
                <a:gd name="T27" fmla="*/ 1923 h 1923"/>
                <a:gd name="T28" fmla="*/ 1224 w 1931"/>
                <a:gd name="T29" fmla="*/ 1507 h 1923"/>
                <a:gd name="T30" fmla="*/ 1331 w 1931"/>
                <a:gd name="T31" fmla="*/ 1144 h 1923"/>
                <a:gd name="T32" fmla="*/ 1096 w 1931"/>
                <a:gd name="T33" fmla="*/ 1571 h 1923"/>
                <a:gd name="T34" fmla="*/ 675 w 1931"/>
                <a:gd name="T35" fmla="*/ 1197 h 1923"/>
                <a:gd name="T36" fmla="*/ 966 w 1931"/>
                <a:gd name="T37" fmla="*/ 222 h 1923"/>
                <a:gd name="T38" fmla="*/ 887 w 1931"/>
                <a:gd name="T39" fmla="*/ 356 h 1923"/>
                <a:gd name="T40" fmla="*/ 851 w 1931"/>
                <a:gd name="T41" fmla="*/ 609 h 1923"/>
                <a:gd name="T42" fmla="*/ 990 w 1931"/>
                <a:gd name="T43" fmla="*/ 684 h 1923"/>
                <a:gd name="T44" fmla="*/ 1043 w 1931"/>
                <a:gd name="T45" fmla="*/ 965 h 1923"/>
                <a:gd name="T46" fmla="*/ 1177 w 1931"/>
                <a:gd name="T47" fmla="*/ 1044 h 1923"/>
                <a:gd name="T48" fmla="*/ 1399 w 1931"/>
                <a:gd name="T49" fmla="*/ 1108 h 1923"/>
                <a:gd name="T50" fmla="*/ 1505 w 1931"/>
                <a:gd name="T51" fmla="*/ 941 h 1923"/>
                <a:gd name="T52" fmla="*/ 1786 w 1931"/>
                <a:gd name="T53" fmla="*/ 888 h 1923"/>
                <a:gd name="T54" fmla="*/ 1865 w 1931"/>
                <a:gd name="T55" fmla="*/ 754 h 1923"/>
                <a:gd name="T56" fmla="*/ 1901 w 1931"/>
                <a:gd name="T57" fmla="*/ 501 h 1923"/>
                <a:gd name="T58" fmla="*/ 372 w 1931"/>
                <a:gd name="T59" fmla="*/ 1243 h 1923"/>
                <a:gd name="T60" fmla="*/ 1032 w 1931"/>
                <a:gd name="T61" fmla="*/ 1859 h 1923"/>
                <a:gd name="T62" fmla="*/ 1096 w 1931"/>
                <a:gd name="T63" fmla="*/ 1763 h 1923"/>
                <a:gd name="T64" fmla="*/ 840 w 1931"/>
                <a:gd name="T65" fmla="*/ 1699 h 1923"/>
                <a:gd name="T66" fmla="*/ 705 w 1931"/>
                <a:gd name="T67" fmla="*/ 1332 h 1923"/>
                <a:gd name="T68" fmla="*/ 471 w 1931"/>
                <a:gd name="T69" fmla="*/ 1395 h 1923"/>
                <a:gd name="T70" fmla="*/ 285 w 1931"/>
                <a:gd name="T71" fmla="*/ 1345 h 1923"/>
                <a:gd name="T72" fmla="*/ 183 w 1931"/>
                <a:gd name="T73" fmla="*/ 1276 h 1923"/>
                <a:gd name="T74" fmla="*/ 64 w 1931"/>
                <a:gd name="T75" fmla="*/ 1085 h 1923"/>
                <a:gd name="T76" fmla="*/ 137 w 1931"/>
                <a:gd name="T77" fmla="*/ 902 h 1923"/>
                <a:gd name="T78" fmla="*/ 361 w 1931"/>
                <a:gd name="T79" fmla="*/ 850 h 1923"/>
                <a:gd name="T80" fmla="*/ 438 w 1931"/>
                <a:gd name="T81" fmla="*/ 1314 h 1923"/>
                <a:gd name="T82" fmla="*/ 1842 w 1931"/>
                <a:gd name="T83" fmla="*/ 686 h 1923"/>
                <a:gd name="T84" fmla="*/ 1715 w 1931"/>
                <a:gd name="T85" fmla="*/ 901 h 1923"/>
                <a:gd name="T86" fmla="*/ 1385 w 1931"/>
                <a:gd name="T87" fmla="*/ 946 h 1923"/>
                <a:gd name="T88" fmla="*/ 1177 w 1931"/>
                <a:gd name="T89" fmla="*/ 820 h 1923"/>
                <a:gd name="T90" fmla="*/ 1029 w 1931"/>
                <a:gd name="T91" fmla="*/ 736 h 1923"/>
                <a:gd name="T92" fmla="*/ 910 w 1931"/>
                <a:gd name="T93" fmla="*/ 424 h 1923"/>
                <a:gd name="T94" fmla="*/ 1037 w 1931"/>
                <a:gd name="T95" fmla="*/ 209 h 1923"/>
                <a:gd name="T96" fmla="*/ 1367 w 1931"/>
                <a:gd name="T97" fmla="*/ 164 h 1923"/>
                <a:gd name="T98" fmla="*/ 1575 w 1931"/>
                <a:gd name="T99" fmla="*/ 290 h 1923"/>
                <a:gd name="T100" fmla="*/ 1723 w 1931"/>
                <a:gd name="T101" fmla="*/ 374 h 1923"/>
                <a:gd name="T102" fmla="*/ 1842 w 1931"/>
                <a:gd name="T103" fmla="*/ 686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31" h="1923">
                  <a:moveTo>
                    <a:pt x="1901" y="501"/>
                  </a:moveTo>
                  <a:cubicBezTo>
                    <a:pt x="1777" y="483"/>
                    <a:pt x="1777" y="483"/>
                    <a:pt x="1777" y="483"/>
                  </a:cubicBezTo>
                  <a:cubicBezTo>
                    <a:pt x="1759" y="480"/>
                    <a:pt x="1747" y="464"/>
                    <a:pt x="1749" y="447"/>
                  </a:cubicBezTo>
                  <a:cubicBezTo>
                    <a:pt x="1751" y="438"/>
                    <a:pt x="1755" y="431"/>
                    <a:pt x="1762" y="426"/>
                  </a:cubicBezTo>
                  <a:cubicBezTo>
                    <a:pt x="1862" y="350"/>
                    <a:pt x="1862" y="350"/>
                    <a:pt x="1862" y="350"/>
                  </a:cubicBezTo>
                  <a:cubicBezTo>
                    <a:pt x="1877" y="340"/>
                    <a:pt x="1879" y="320"/>
                    <a:pt x="1869" y="305"/>
                  </a:cubicBezTo>
                  <a:cubicBezTo>
                    <a:pt x="1754" y="152"/>
                    <a:pt x="1754" y="152"/>
                    <a:pt x="1754" y="152"/>
                  </a:cubicBezTo>
                  <a:cubicBezTo>
                    <a:pt x="1743" y="138"/>
                    <a:pt x="1723" y="135"/>
                    <a:pt x="1709" y="145"/>
                  </a:cubicBezTo>
                  <a:cubicBezTo>
                    <a:pt x="1608" y="221"/>
                    <a:pt x="1608" y="221"/>
                    <a:pt x="1608" y="221"/>
                  </a:cubicBezTo>
                  <a:cubicBezTo>
                    <a:pt x="1594" y="232"/>
                    <a:pt x="1574" y="229"/>
                    <a:pt x="1563" y="215"/>
                  </a:cubicBezTo>
                  <a:cubicBezTo>
                    <a:pt x="1558" y="208"/>
                    <a:pt x="1556" y="199"/>
                    <a:pt x="1557" y="191"/>
                  </a:cubicBezTo>
                  <a:cubicBezTo>
                    <a:pt x="1575" y="66"/>
                    <a:pt x="1575" y="66"/>
                    <a:pt x="1575" y="66"/>
                  </a:cubicBezTo>
                  <a:cubicBezTo>
                    <a:pt x="1578" y="49"/>
                    <a:pt x="1565" y="33"/>
                    <a:pt x="1548" y="30"/>
                  </a:cubicBezTo>
                  <a:cubicBezTo>
                    <a:pt x="1548" y="30"/>
                    <a:pt x="1548" y="30"/>
                    <a:pt x="1548" y="30"/>
                  </a:cubicBezTo>
                  <a:cubicBezTo>
                    <a:pt x="1358" y="3"/>
                    <a:pt x="1358" y="3"/>
                    <a:pt x="1358" y="3"/>
                  </a:cubicBezTo>
                  <a:cubicBezTo>
                    <a:pt x="1340" y="0"/>
                    <a:pt x="1324" y="13"/>
                    <a:pt x="1322" y="30"/>
                  </a:cubicBezTo>
                  <a:cubicBezTo>
                    <a:pt x="1322" y="30"/>
                    <a:pt x="1322" y="30"/>
                    <a:pt x="1322" y="30"/>
                  </a:cubicBezTo>
                  <a:cubicBezTo>
                    <a:pt x="1304" y="154"/>
                    <a:pt x="1304" y="154"/>
                    <a:pt x="1304" y="154"/>
                  </a:cubicBezTo>
                  <a:cubicBezTo>
                    <a:pt x="1301" y="172"/>
                    <a:pt x="1285" y="184"/>
                    <a:pt x="1268" y="182"/>
                  </a:cubicBezTo>
                  <a:cubicBezTo>
                    <a:pt x="1259" y="180"/>
                    <a:pt x="1252" y="176"/>
                    <a:pt x="1247" y="169"/>
                  </a:cubicBezTo>
                  <a:cubicBezTo>
                    <a:pt x="1171" y="69"/>
                    <a:pt x="1171" y="69"/>
                    <a:pt x="1171" y="69"/>
                  </a:cubicBezTo>
                  <a:cubicBezTo>
                    <a:pt x="1161" y="54"/>
                    <a:pt x="1141" y="52"/>
                    <a:pt x="1126" y="62"/>
                  </a:cubicBezTo>
                  <a:cubicBezTo>
                    <a:pt x="1030" y="134"/>
                    <a:pt x="1030" y="134"/>
                    <a:pt x="1030" y="134"/>
                  </a:cubicBezTo>
                  <a:cubicBezTo>
                    <a:pt x="987" y="130"/>
                    <a:pt x="943" y="130"/>
                    <a:pt x="899" y="134"/>
                  </a:cubicBezTo>
                  <a:cubicBezTo>
                    <a:pt x="614" y="167"/>
                    <a:pt x="391" y="394"/>
                    <a:pt x="363" y="680"/>
                  </a:cubicBezTo>
                  <a:cubicBezTo>
                    <a:pt x="362" y="689"/>
                    <a:pt x="362" y="698"/>
                    <a:pt x="362" y="707"/>
                  </a:cubicBezTo>
                  <a:cubicBezTo>
                    <a:pt x="352" y="707"/>
                    <a:pt x="352" y="707"/>
                    <a:pt x="352" y="707"/>
                  </a:cubicBezTo>
                  <a:cubicBezTo>
                    <a:pt x="337" y="707"/>
                    <a:pt x="324" y="717"/>
                    <a:pt x="321" y="732"/>
                  </a:cubicBezTo>
                  <a:cubicBezTo>
                    <a:pt x="299" y="837"/>
                    <a:pt x="299" y="837"/>
                    <a:pt x="299" y="837"/>
                  </a:cubicBezTo>
                  <a:cubicBezTo>
                    <a:pt x="210" y="776"/>
                    <a:pt x="210" y="776"/>
                    <a:pt x="210" y="776"/>
                  </a:cubicBezTo>
                  <a:cubicBezTo>
                    <a:pt x="197" y="767"/>
                    <a:pt x="180" y="769"/>
                    <a:pt x="169" y="780"/>
                  </a:cubicBezTo>
                  <a:cubicBezTo>
                    <a:pt x="73" y="876"/>
                    <a:pt x="73" y="876"/>
                    <a:pt x="73" y="876"/>
                  </a:cubicBezTo>
                  <a:cubicBezTo>
                    <a:pt x="62" y="887"/>
                    <a:pt x="61" y="904"/>
                    <a:pt x="70" y="917"/>
                  </a:cubicBezTo>
                  <a:cubicBezTo>
                    <a:pt x="130" y="1005"/>
                    <a:pt x="130" y="1005"/>
                    <a:pt x="130" y="1005"/>
                  </a:cubicBezTo>
                  <a:cubicBezTo>
                    <a:pt x="25" y="1027"/>
                    <a:pt x="25" y="1027"/>
                    <a:pt x="25" y="1027"/>
                  </a:cubicBezTo>
                  <a:cubicBezTo>
                    <a:pt x="10" y="1030"/>
                    <a:pt x="0" y="1044"/>
                    <a:pt x="0" y="1059"/>
                  </a:cubicBezTo>
                  <a:cubicBezTo>
                    <a:pt x="0" y="1187"/>
                    <a:pt x="0" y="1187"/>
                    <a:pt x="0" y="1187"/>
                  </a:cubicBezTo>
                  <a:cubicBezTo>
                    <a:pt x="0" y="1202"/>
                    <a:pt x="11" y="1215"/>
                    <a:pt x="25" y="1218"/>
                  </a:cubicBezTo>
                  <a:cubicBezTo>
                    <a:pt x="131" y="1240"/>
                    <a:pt x="131" y="1240"/>
                    <a:pt x="131" y="1240"/>
                  </a:cubicBezTo>
                  <a:cubicBezTo>
                    <a:pt x="70" y="1328"/>
                    <a:pt x="70" y="1328"/>
                    <a:pt x="70" y="1328"/>
                  </a:cubicBezTo>
                  <a:cubicBezTo>
                    <a:pt x="61" y="1341"/>
                    <a:pt x="63" y="1358"/>
                    <a:pt x="74" y="1369"/>
                  </a:cubicBezTo>
                  <a:cubicBezTo>
                    <a:pt x="170" y="1465"/>
                    <a:pt x="170" y="1465"/>
                    <a:pt x="170" y="1465"/>
                  </a:cubicBezTo>
                  <a:cubicBezTo>
                    <a:pt x="180" y="1476"/>
                    <a:pt x="198" y="1478"/>
                    <a:pt x="210" y="1469"/>
                  </a:cubicBezTo>
                  <a:cubicBezTo>
                    <a:pt x="299" y="1408"/>
                    <a:pt x="299" y="1408"/>
                    <a:pt x="299" y="1408"/>
                  </a:cubicBezTo>
                  <a:cubicBezTo>
                    <a:pt x="321" y="1513"/>
                    <a:pt x="321" y="1513"/>
                    <a:pt x="321" y="1513"/>
                  </a:cubicBezTo>
                  <a:cubicBezTo>
                    <a:pt x="324" y="1528"/>
                    <a:pt x="337" y="1539"/>
                    <a:pt x="352" y="1539"/>
                  </a:cubicBezTo>
                  <a:cubicBezTo>
                    <a:pt x="480" y="1539"/>
                    <a:pt x="480" y="1539"/>
                    <a:pt x="480" y="1539"/>
                  </a:cubicBezTo>
                  <a:cubicBezTo>
                    <a:pt x="495" y="1539"/>
                    <a:pt x="508" y="1528"/>
                    <a:pt x="511" y="1513"/>
                  </a:cubicBezTo>
                  <a:cubicBezTo>
                    <a:pt x="534" y="1408"/>
                    <a:pt x="534" y="1408"/>
                    <a:pt x="534" y="1408"/>
                  </a:cubicBezTo>
                  <a:cubicBezTo>
                    <a:pt x="622" y="1469"/>
                    <a:pt x="622" y="1469"/>
                    <a:pt x="622" y="1469"/>
                  </a:cubicBezTo>
                  <a:cubicBezTo>
                    <a:pt x="635" y="1478"/>
                    <a:pt x="652" y="1476"/>
                    <a:pt x="663" y="1465"/>
                  </a:cubicBezTo>
                  <a:cubicBezTo>
                    <a:pt x="712" y="1415"/>
                    <a:pt x="712" y="1415"/>
                    <a:pt x="712" y="1415"/>
                  </a:cubicBezTo>
                  <a:cubicBezTo>
                    <a:pt x="712" y="1507"/>
                    <a:pt x="712" y="1507"/>
                    <a:pt x="712" y="1507"/>
                  </a:cubicBezTo>
                  <a:cubicBezTo>
                    <a:pt x="713" y="1552"/>
                    <a:pt x="737" y="1594"/>
                    <a:pt x="776" y="1617"/>
                  </a:cubicBezTo>
                  <a:cubicBezTo>
                    <a:pt x="776" y="1795"/>
                    <a:pt x="776" y="1795"/>
                    <a:pt x="776" y="1795"/>
                  </a:cubicBezTo>
                  <a:cubicBezTo>
                    <a:pt x="776" y="1865"/>
                    <a:pt x="834" y="1923"/>
                    <a:pt x="904" y="1923"/>
                  </a:cubicBezTo>
                  <a:cubicBezTo>
                    <a:pt x="1032" y="1923"/>
                    <a:pt x="1032" y="1923"/>
                    <a:pt x="1032" y="1923"/>
                  </a:cubicBezTo>
                  <a:cubicBezTo>
                    <a:pt x="1103" y="1923"/>
                    <a:pt x="1160" y="1865"/>
                    <a:pt x="1160" y="1795"/>
                  </a:cubicBezTo>
                  <a:cubicBezTo>
                    <a:pt x="1160" y="1617"/>
                    <a:pt x="1160" y="1617"/>
                    <a:pt x="1160" y="1617"/>
                  </a:cubicBezTo>
                  <a:cubicBezTo>
                    <a:pt x="1200" y="1594"/>
                    <a:pt x="1224" y="1552"/>
                    <a:pt x="1224" y="1507"/>
                  </a:cubicBezTo>
                  <a:cubicBezTo>
                    <a:pt x="1224" y="1380"/>
                    <a:pt x="1224" y="1380"/>
                    <a:pt x="1224" y="1380"/>
                  </a:cubicBezTo>
                  <a:cubicBezTo>
                    <a:pt x="1225" y="1327"/>
                    <a:pt x="1253" y="1277"/>
                    <a:pt x="1298" y="1249"/>
                  </a:cubicBezTo>
                  <a:cubicBezTo>
                    <a:pt x="1325" y="1232"/>
                    <a:pt x="1350" y="1213"/>
                    <a:pt x="1374" y="1192"/>
                  </a:cubicBezTo>
                  <a:cubicBezTo>
                    <a:pt x="1331" y="1144"/>
                    <a:pt x="1331" y="1144"/>
                    <a:pt x="1331" y="1144"/>
                  </a:cubicBezTo>
                  <a:cubicBezTo>
                    <a:pt x="1310" y="1163"/>
                    <a:pt x="1287" y="1180"/>
                    <a:pt x="1264" y="1196"/>
                  </a:cubicBezTo>
                  <a:cubicBezTo>
                    <a:pt x="1200" y="1235"/>
                    <a:pt x="1161" y="1305"/>
                    <a:pt x="1160" y="1380"/>
                  </a:cubicBezTo>
                  <a:cubicBezTo>
                    <a:pt x="1160" y="1507"/>
                    <a:pt x="1160" y="1507"/>
                    <a:pt x="1160" y="1507"/>
                  </a:cubicBezTo>
                  <a:cubicBezTo>
                    <a:pt x="1160" y="1542"/>
                    <a:pt x="1132" y="1571"/>
                    <a:pt x="1096" y="1571"/>
                  </a:cubicBezTo>
                  <a:cubicBezTo>
                    <a:pt x="840" y="1571"/>
                    <a:pt x="840" y="1571"/>
                    <a:pt x="840" y="1571"/>
                  </a:cubicBezTo>
                  <a:cubicBezTo>
                    <a:pt x="805" y="1571"/>
                    <a:pt x="776" y="1542"/>
                    <a:pt x="776" y="1507"/>
                  </a:cubicBezTo>
                  <a:cubicBezTo>
                    <a:pt x="776" y="1377"/>
                    <a:pt x="776" y="1377"/>
                    <a:pt x="776" y="1377"/>
                  </a:cubicBezTo>
                  <a:cubicBezTo>
                    <a:pt x="776" y="1304"/>
                    <a:pt x="737" y="1236"/>
                    <a:pt x="675" y="1197"/>
                  </a:cubicBezTo>
                  <a:cubicBezTo>
                    <a:pt x="421" y="1037"/>
                    <a:pt x="345" y="702"/>
                    <a:pt x="504" y="449"/>
                  </a:cubicBezTo>
                  <a:cubicBezTo>
                    <a:pt x="603" y="291"/>
                    <a:pt x="776" y="196"/>
                    <a:pt x="962" y="195"/>
                  </a:cubicBezTo>
                  <a:cubicBezTo>
                    <a:pt x="961" y="196"/>
                    <a:pt x="961" y="197"/>
                    <a:pt x="960" y="199"/>
                  </a:cubicBezTo>
                  <a:cubicBezTo>
                    <a:pt x="959" y="207"/>
                    <a:pt x="961" y="215"/>
                    <a:pt x="966" y="222"/>
                  </a:cubicBezTo>
                  <a:cubicBezTo>
                    <a:pt x="1042" y="323"/>
                    <a:pt x="1042" y="323"/>
                    <a:pt x="1042" y="323"/>
                  </a:cubicBezTo>
                  <a:cubicBezTo>
                    <a:pt x="1050" y="333"/>
                    <a:pt x="1051" y="347"/>
                    <a:pt x="1044" y="358"/>
                  </a:cubicBezTo>
                  <a:cubicBezTo>
                    <a:pt x="1037" y="369"/>
                    <a:pt x="1025" y="376"/>
                    <a:pt x="1012" y="374"/>
                  </a:cubicBezTo>
                  <a:cubicBezTo>
                    <a:pt x="887" y="356"/>
                    <a:pt x="887" y="356"/>
                    <a:pt x="887" y="356"/>
                  </a:cubicBezTo>
                  <a:cubicBezTo>
                    <a:pt x="870" y="353"/>
                    <a:pt x="854" y="366"/>
                    <a:pt x="851" y="383"/>
                  </a:cubicBezTo>
                  <a:cubicBezTo>
                    <a:pt x="851" y="383"/>
                    <a:pt x="851" y="383"/>
                    <a:pt x="851" y="383"/>
                  </a:cubicBezTo>
                  <a:cubicBezTo>
                    <a:pt x="824" y="573"/>
                    <a:pt x="824" y="573"/>
                    <a:pt x="824" y="573"/>
                  </a:cubicBezTo>
                  <a:cubicBezTo>
                    <a:pt x="821" y="591"/>
                    <a:pt x="834" y="607"/>
                    <a:pt x="851" y="609"/>
                  </a:cubicBezTo>
                  <a:cubicBezTo>
                    <a:pt x="851" y="609"/>
                    <a:pt x="851" y="609"/>
                    <a:pt x="851" y="609"/>
                  </a:cubicBezTo>
                  <a:cubicBezTo>
                    <a:pt x="976" y="627"/>
                    <a:pt x="976" y="627"/>
                    <a:pt x="976" y="627"/>
                  </a:cubicBezTo>
                  <a:cubicBezTo>
                    <a:pt x="993" y="630"/>
                    <a:pt x="1005" y="646"/>
                    <a:pt x="1003" y="663"/>
                  </a:cubicBezTo>
                  <a:cubicBezTo>
                    <a:pt x="1002" y="672"/>
                    <a:pt x="997" y="679"/>
                    <a:pt x="990" y="684"/>
                  </a:cubicBezTo>
                  <a:cubicBezTo>
                    <a:pt x="890" y="760"/>
                    <a:pt x="890" y="760"/>
                    <a:pt x="890" y="760"/>
                  </a:cubicBezTo>
                  <a:cubicBezTo>
                    <a:pt x="876" y="770"/>
                    <a:pt x="873" y="791"/>
                    <a:pt x="883" y="805"/>
                  </a:cubicBezTo>
                  <a:cubicBezTo>
                    <a:pt x="998" y="958"/>
                    <a:pt x="998" y="958"/>
                    <a:pt x="998" y="958"/>
                  </a:cubicBezTo>
                  <a:cubicBezTo>
                    <a:pt x="1009" y="972"/>
                    <a:pt x="1029" y="975"/>
                    <a:pt x="1043" y="965"/>
                  </a:cubicBezTo>
                  <a:cubicBezTo>
                    <a:pt x="1144" y="889"/>
                    <a:pt x="1144" y="889"/>
                    <a:pt x="1144" y="889"/>
                  </a:cubicBezTo>
                  <a:cubicBezTo>
                    <a:pt x="1158" y="879"/>
                    <a:pt x="1178" y="882"/>
                    <a:pt x="1189" y="896"/>
                  </a:cubicBezTo>
                  <a:cubicBezTo>
                    <a:pt x="1194" y="902"/>
                    <a:pt x="1196" y="911"/>
                    <a:pt x="1195" y="919"/>
                  </a:cubicBezTo>
                  <a:cubicBezTo>
                    <a:pt x="1177" y="1044"/>
                    <a:pt x="1177" y="1044"/>
                    <a:pt x="1177" y="1044"/>
                  </a:cubicBezTo>
                  <a:cubicBezTo>
                    <a:pt x="1174" y="1061"/>
                    <a:pt x="1187" y="1078"/>
                    <a:pt x="1204" y="1080"/>
                  </a:cubicBezTo>
                  <a:cubicBezTo>
                    <a:pt x="1204" y="1080"/>
                    <a:pt x="1204" y="1080"/>
                    <a:pt x="1204" y="1080"/>
                  </a:cubicBezTo>
                  <a:cubicBezTo>
                    <a:pt x="1394" y="1107"/>
                    <a:pt x="1394" y="1107"/>
                    <a:pt x="1394" y="1107"/>
                  </a:cubicBezTo>
                  <a:cubicBezTo>
                    <a:pt x="1396" y="1107"/>
                    <a:pt x="1397" y="1108"/>
                    <a:pt x="1399" y="1108"/>
                  </a:cubicBezTo>
                  <a:cubicBezTo>
                    <a:pt x="1415" y="1108"/>
                    <a:pt x="1428" y="1096"/>
                    <a:pt x="1430" y="1080"/>
                  </a:cubicBezTo>
                  <a:cubicBezTo>
                    <a:pt x="1448" y="956"/>
                    <a:pt x="1448" y="956"/>
                    <a:pt x="1448" y="956"/>
                  </a:cubicBezTo>
                  <a:cubicBezTo>
                    <a:pt x="1451" y="938"/>
                    <a:pt x="1467" y="926"/>
                    <a:pt x="1484" y="928"/>
                  </a:cubicBezTo>
                  <a:cubicBezTo>
                    <a:pt x="1493" y="930"/>
                    <a:pt x="1500" y="934"/>
                    <a:pt x="1505" y="941"/>
                  </a:cubicBezTo>
                  <a:cubicBezTo>
                    <a:pt x="1581" y="1041"/>
                    <a:pt x="1581" y="1041"/>
                    <a:pt x="1581" y="1041"/>
                  </a:cubicBezTo>
                  <a:cubicBezTo>
                    <a:pt x="1591" y="1056"/>
                    <a:pt x="1612" y="1058"/>
                    <a:pt x="1626" y="1048"/>
                  </a:cubicBezTo>
                  <a:cubicBezTo>
                    <a:pt x="1779" y="933"/>
                    <a:pt x="1779" y="933"/>
                    <a:pt x="1779" y="933"/>
                  </a:cubicBezTo>
                  <a:cubicBezTo>
                    <a:pt x="1793" y="922"/>
                    <a:pt x="1796" y="902"/>
                    <a:pt x="1786" y="888"/>
                  </a:cubicBezTo>
                  <a:cubicBezTo>
                    <a:pt x="1710" y="787"/>
                    <a:pt x="1710" y="787"/>
                    <a:pt x="1710" y="787"/>
                  </a:cubicBezTo>
                  <a:cubicBezTo>
                    <a:pt x="1702" y="777"/>
                    <a:pt x="1702" y="763"/>
                    <a:pt x="1708" y="752"/>
                  </a:cubicBezTo>
                  <a:cubicBezTo>
                    <a:pt x="1715" y="740"/>
                    <a:pt x="1728" y="734"/>
                    <a:pt x="1740" y="736"/>
                  </a:cubicBezTo>
                  <a:cubicBezTo>
                    <a:pt x="1865" y="754"/>
                    <a:pt x="1865" y="754"/>
                    <a:pt x="1865" y="754"/>
                  </a:cubicBezTo>
                  <a:cubicBezTo>
                    <a:pt x="1882" y="757"/>
                    <a:pt x="1899" y="745"/>
                    <a:pt x="1901" y="727"/>
                  </a:cubicBezTo>
                  <a:cubicBezTo>
                    <a:pt x="1901" y="727"/>
                    <a:pt x="1901" y="727"/>
                    <a:pt x="1901" y="727"/>
                  </a:cubicBezTo>
                  <a:cubicBezTo>
                    <a:pt x="1928" y="537"/>
                    <a:pt x="1928" y="537"/>
                    <a:pt x="1928" y="537"/>
                  </a:cubicBezTo>
                  <a:cubicBezTo>
                    <a:pt x="1931" y="519"/>
                    <a:pt x="1919" y="503"/>
                    <a:pt x="1901" y="501"/>
                  </a:cubicBezTo>
                  <a:cubicBezTo>
                    <a:pt x="1901" y="501"/>
                    <a:pt x="1901" y="501"/>
                    <a:pt x="1901" y="501"/>
                  </a:cubicBezTo>
                  <a:close/>
                  <a:moveTo>
                    <a:pt x="417" y="995"/>
                  </a:moveTo>
                  <a:cubicBezTo>
                    <a:pt x="447" y="1058"/>
                    <a:pt x="487" y="1116"/>
                    <a:pt x="536" y="1166"/>
                  </a:cubicBezTo>
                  <a:cubicBezTo>
                    <a:pt x="512" y="1232"/>
                    <a:pt x="439" y="1267"/>
                    <a:pt x="372" y="1243"/>
                  </a:cubicBezTo>
                  <a:cubicBezTo>
                    <a:pt x="306" y="1219"/>
                    <a:pt x="272" y="1146"/>
                    <a:pt x="295" y="1079"/>
                  </a:cubicBezTo>
                  <a:cubicBezTo>
                    <a:pt x="314" y="1028"/>
                    <a:pt x="362" y="994"/>
                    <a:pt x="416" y="995"/>
                  </a:cubicBezTo>
                  <a:lnTo>
                    <a:pt x="417" y="995"/>
                  </a:lnTo>
                  <a:close/>
                  <a:moveTo>
                    <a:pt x="1032" y="1859"/>
                  </a:moveTo>
                  <a:cubicBezTo>
                    <a:pt x="904" y="1859"/>
                    <a:pt x="904" y="1859"/>
                    <a:pt x="904" y="1859"/>
                  </a:cubicBezTo>
                  <a:cubicBezTo>
                    <a:pt x="869" y="1859"/>
                    <a:pt x="840" y="1830"/>
                    <a:pt x="840" y="1795"/>
                  </a:cubicBezTo>
                  <a:cubicBezTo>
                    <a:pt x="840" y="1763"/>
                    <a:pt x="840" y="1763"/>
                    <a:pt x="840" y="1763"/>
                  </a:cubicBezTo>
                  <a:cubicBezTo>
                    <a:pt x="1096" y="1763"/>
                    <a:pt x="1096" y="1763"/>
                    <a:pt x="1096" y="1763"/>
                  </a:cubicBezTo>
                  <a:cubicBezTo>
                    <a:pt x="1096" y="1795"/>
                    <a:pt x="1096" y="1795"/>
                    <a:pt x="1096" y="1795"/>
                  </a:cubicBezTo>
                  <a:cubicBezTo>
                    <a:pt x="1096" y="1830"/>
                    <a:pt x="1068" y="1859"/>
                    <a:pt x="1032" y="1859"/>
                  </a:cubicBezTo>
                  <a:moveTo>
                    <a:pt x="1096" y="1699"/>
                  </a:moveTo>
                  <a:cubicBezTo>
                    <a:pt x="840" y="1699"/>
                    <a:pt x="840" y="1699"/>
                    <a:pt x="840" y="1699"/>
                  </a:cubicBezTo>
                  <a:cubicBezTo>
                    <a:pt x="840" y="1635"/>
                    <a:pt x="840" y="1635"/>
                    <a:pt x="840" y="1635"/>
                  </a:cubicBezTo>
                  <a:cubicBezTo>
                    <a:pt x="1096" y="1635"/>
                    <a:pt x="1096" y="1635"/>
                    <a:pt x="1096" y="1635"/>
                  </a:cubicBezTo>
                  <a:lnTo>
                    <a:pt x="1096" y="1699"/>
                  </a:lnTo>
                  <a:close/>
                  <a:moveTo>
                    <a:pt x="705" y="1332"/>
                  </a:moveTo>
                  <a:cubicBezTo>
                    <a:pt x="636" y="1401"/>
                    <a:pt x="636" y="1401"/>
                    <a:pt x="636" y="1401"/>
                  </a:cubicBezTo>
                  <a:cubicBezTo>
                    <a:pt x="570" y="1355"/>
                    <a:pt x="570" y="1355"/>
                    <a:pt x="570" y="1355"/>
                  </a:cubicBezTo>
                  <a:cubicBezTo>
                    <a:pt x="541" y="1335"/>
                    <a:pt x="501" y="1342"/>
                    <a:pt x="481" y="1372"/>
                  </a:cubicBezTo>
                  <a:cubicBezTo>
                    <a:pt x="476" y="1379"/>
                    <a:pt x="473" y="1386"/>
                    <a:pt x="471" y="1395"/>
                  </a:cubicBezTo>
                  <a:cubicBezTo>
                    <a:pt x="454" y="1475"/>
                    <a:pt x="454" y="1475"/>
                    <a:pt x="454" y="1475"/>
                  </a:cubicBezTo>
                  <a:cubicBezTo>
                    <a:pt x="378" y="1475"/>
                    <a:pt x="378" y="1475"/>
                    <a:pt x="378" y="1475"/>
                  </a:cubicBezTo>
                  <a:cubicBezTo>
                    <a:pt x="361" y="1395"/>
                    <a:pt x="361" y="1395"/>
                    <a:pt x="361" y="1395"/>
                  </a:cubicBezTo>
                  <a:cubicBezTo>
                    <a:pt x="354" y="1360"/>
                    <a:pt x="320" y="1338"/>
                    <a:pt x="285" y="1345"/>
                  </a:cubicBezTo>
                  <a:cubicBezTo>
                    <a:pt x="277" y="1347"/>
                    <a:pt x="269" y="1350"/>
                    <a:pt x="262" y="1355"/>
                  </a:cubicBezTo>
                  <a:cubicBezTo>
                    <a:pt x="196" y="1401"/>
                    <a:pt x="196" y="1401"/>
                    <a:pt x="196" y="1401"/>
                  </a:cubicBezTo>
                  <a:cubicBezTo>
                    <a:pt x="137" y="1343"/>
                    <a:pt x="137" y="1343"/>
                    <a:pt x="137" y="1343"/>
                  </a:cubicBezTo>
                  <a:cubicBezTo>
                    <a:pt x="183" y="1276"/>
                    <a:pt x="183" y="1276"/>
                    <a:pt x="183" y="1276"/>
                  </a:cubicBezTo>
                  <a:cubicBezTo>
                    <a:pt x="203" y="1247"/>
                    <a:pt x="196" y="1207"/>
                    <a:pt x="167" y="1187"/>
                  </a:cubicBezTo>
                  <a:cubicBezTo>
                    <a:pt x="160" y="1183"/>
                    <a:pt x="152" y="1179"/>
                    <a:pt x="144" y="1177"/>
                  </a:cubicBezTo>
                  <a:cubicBezTo>
                    <a:pt x="64" y="1161"/>
                    <a:pt x="64" y="1161"/>
                    <a:pt x="64" y="1161"/>
                  </a:cubicBezTo>
                  <a:cubicBezTo>
                    <a:pt x="64" y="1085"/>
                    <a:pt x="64" y="1085"/>
                    <a:pt x="64" y="1085"/>
                  </a:cubicBezTo>
                  <a:cubicBezTo>
                    <a:pt x="144" y="1068"/>
                    <a:pt x="144" y="1068"/>
                    <a:pt x="144" y="1068"/>
                  </a:cubicBezTo>
                  <a:cubicBezTo>
                    <a:pt x="178" y="1060"/>
                    <a:pt x="200" y="1026"/>
                    <a:pt x="193" y="992"/>
                  </a:cubicBezTo>
                  <a:cubicBezTo>
                    <a:pt x="191" y="984"/>
                    <a:pt x="188" y="976"/>
                    <a:pt x="183" y="969"/>
                  </a:cubicBezTo>
                  <a:cubicBezTo>
                    <a:pt x="137" y="902"/>
                    <a:pt x="137" y="902"/>
                    <a:pt x="137" y="902"/>
                  </a:cubicBezTo>
                  <a:cubicBezTo>
                    <a:pt x="196" y="844"/>
                    <a:pt x="196" y="844"/>
                    <a:pt x="196" y="844"/>
                  </a:cubicBezTo>
                  <a:cubicBezTo>
                    <a:pt x="262" y="890"/>
                    <a:pt x="262" y="890"/>
                    <a:pt x="262" y="890"/>
                  </a:cubicBezTo>
                  <a:cubicBezTo>
                    <a:pt x="291" y="910"/>
                    <a:pt x="331" y="903"/>
                    <a:pt x="351" y="874"/>
                  </a:cubicBezTo>
                  <a:cubicBezTo>
                    <a:pt x="356" y="867"/>
                    <a:pt x="359" y="859"/>
                    <a:pt x="361" y="850"/>
                  </a:cubicBezTo>
                  <a:cubicBezTo>
                    <a:pt x="367" y="824"/>
                    <a:pt x="367" y="824"/>
                    <a:pt x="367" y="824"/>
                  </a:cubicBezTo>
                  <a:cubicBezTo>
                    <a:pt x="372" y="861"/>
                    <a:pt x="380" y="897"/>
                    <a:pt x="392" y="932"/>
                  </a:cubicBezTo>
                  <a:cubicBezTo>
                    <a:pt x="287" y="945"/>
                    <a:pt x="212" y="1040"/>
                    <a:pt x="224" y="1146"/>
                  </a:cubicBezTo>
                  <a:cubicBezTo>
                    <a:pt x="237" y="1251"/>
                    <a:pt x="332" y="1326"/>
                    <a:pt x="438" y="1314"/>
                  </a:cubicBezTo>
                  <a:cubicBezTo>
                    <a:pt x="501" y="1306"/>
                    <a:pt x="557" y="1268"/>
                    <a:pt x="586" y="1211"/>
                  </a:cubicBezTo>
                  <a:cubicBezTo>
                    <a:pt x="603" y="1225"/>
                    <a:pt x="621" y="1238"/>
                    <a:pt x="640" y="1251"/>
                  </a:cubicBezTo>
                  <a:cubicBezTo>
                    <a:pt x="671" y="1270"/>
                    <a:pt x="693" y="1299"/>
                    <a:pt x="705" y="1332"/>
                  </a:cubicBezTo>
                  <a:moveTo>
                    <a:pt x="1842" y="686"/>
                  </a:moveTo>
                  <a:cubicBezTo>
                    <a:pt x="1749" y="673"/>
                    <a:pt x="1749" y="673"/>
                    <a:pt x="1749" y="673"/>
                  </a:cubicBezTo>
                  <a:cubicBezTo>
                    <a:pt x="1697" y="665"/>
                    <a:pt x="1648" y="702"/>
                    <a:pt x="1641" y="754"/>
                  </a:cubicBezTo>
                  <a:cubicBezTo>
                    <a:pt x="1637" y="780"/>
                    <a:pt x="1644" y="805"/>
                    <a:pt x="1659" y="826"/>
                  </a:cubicBezTo>
                  <a:cubicBezTo>
                    <a:pt x="1715" y="901"/>
                    <a:pt x="1715" y="901"/>
                    <a:pt x="1715" y="901"/>
                  </a:cubicBezTo>
                  <a:cubicBezTo>
                    <a:pt x="1613" y="977"/>
                    <a:pt x="1613" y="977"/>
                    <a:pt x="1613" y="977"/>
                  </a:cubicBezTo>
                  <a:cubicBezTo>
                    <a:pt x="1556" y="902"/>
                    <a:pt x="1556" y="902"/>
                    <a:pt x="1556" y="902"/>
                  </a:cubicBezTo>
                  <a:cubicBezTo>
                    <a:pt x="1525" y="860"/>
                    <a:pt x="1464" y="851"/>
                    <a:pt x="1422" y="883"/>
                  </a:cubicBezTo>
                  <a:cubicBezTo>
                    <a:pt x="1402" y="898"/>
                    <a:pt x="1388" y="921"/>
                    <a:pt x="1385" y="946"/>
                  </a:cubicBezTo>
                  <a:cubicBezTo>
                    <a:pt x="1372" y="1039"/>
                    <a:pt x="1372" y="1039"/>
                    <a:pt x="1372" y="1039"/>
                  </a:cubicBezTo>
                  <a:cubicBezTo>
                    <a:pt x="1245" y="1021"/>
                    <a:pt x="1245" y="1021"/>
                    <a:pt x="1245" y="1021"/>
                  </a:cubicBezTo>
                  <a:cubicBezTo>
                    <a:pt x="1258" y="928"/>
                    <a:pt x="1258" y="928"/>
                    <a:pt x="1258" y="928"/>
                  </a:cubicBezTo>
                  <a:cubicBezTo>
                    <a:pt x="1266" y="876"/>
                    <a:pt x="1229" y="827"/>
                    <a:pt x="1177" y="820"/>
                  </a:cubicBezTo>
                  <a:cubicBezTo>
                    <a:pt x="1152" y="816"/>
                    <a:pt x="1126" y="823"/>
                    <a:pt x="1106" y="838"/>
                  </a:cubicBezTo>
                  <a:cubicBezTo>
                    <a:pt x="1031" y="894"/>
                    <a:pt x="1031" y="894"/>
                    <a:pt x="1031" y="894"/>
                  </a:cubicBezTo>
                  <a:cubicBezTo>
                    <a:pt x="954" y="792"/>
                    <a:pt x="954" y="792"/>
                    <a:pt x="954" y="792"/>
                  </a:cubicBezTo>
                  <a:cubicBezTo>
                    <a:pt x="1029" y="736"/>
                    <a:pt x="1029" y="736"/>
                    <a:pt x="1029" y="736"/>
                  </a:cubicBezTo>
                  <a:cubicBezTo>
                    <a:pt x="1071" y="704"/>
                    <a:pt x="1080" y="644"/>
                    <a:pt x="1048" y="601"/>
                  </a:cubicBezTo>
                  <a:cubicBezTo>
                    <a:pt x="1033" y="581"/>
                    <a:pt x="1010" y="567"/>
                    <a:pt x="985" y="564"/>
                  </a:cubicBezTo>
                  <a:cubicBezTo>
                    <a:pt x="892" y="551"/>
                    <a:pt x="892" y="551"/>
                    <a:pt x="892" y="551"/>
                  </a:cubicBezTo>
                  <a:cubicBezTo>
                    <a:pt x="910" y="424"/>
                    <a:pt x="910" y="424"/>
                    <a:pt x="910" y="424"/>
                  </a:cubicBezTo>
                  <a:cubicBezTo>
                    <a:pt x="1003" y="437"/>
                    <a:pt x="1003" y="437"/>
                    <a:pt x="1003" y="437"/>
                  </a:cubicBezTo>
                  <a:cubicBezTo>
                    <a:pt x="1055" y="445"/>
                    <a:pt x="1104" y="408"/>
                    <a:pt x="1111" y="356"/>
                  </a:cubicBezTo>
                  <a:cubicBezTo>
                    <a:pt x="1115" y="330"/>
                    <a:pt x="1109" y="305"/>
                    <a:pt x="1093" y="284"/>
                  </a:cubicBezTo>
                  <a:cubicBezTo>
                    <a:pt x="1037" y="209"/>
                    <a:pt x="1037" y="209"/>
                    <a:pt x="1037" y="209"/>
                  </a:cubicBezTo>
                  <a:cubicBezTo>
                    <a:pt x="1139" y="133"/>
                    <a:pt x="1139" y="133"/>
                    <a:pt x="1139" y="133"/>
                  </a:cubicBezTo>
                  <a:cubicBezTo>
                    <a:pt x="1195" y="208"/>
                    <a:pt x="1195" y="208"/>
                    <a:pt x="1195" y="208"/>
                  </a:cubicBezTo>
                  <a:cubicBezTo>
                    <a:pt x="1227" y="250"/>
                    <a:pt x="1287" y="259"/>
                    <a:pt x="1330" y="227"/>
                  </a:cubicBezTo>
                  <a:cubicBezTo>
                    <a:pt x="1350" y="212"/>
                    <a:pt x="1364" y="189"/>
                    <a:pt x="1367" y="164"/>
                  </a:cubicBezTo>
                  <a:cubicBezTo>
                    <a:pt x="1381" y="71"/>
                    <a:pt x="1381" y="71"/>
                    <a:pt x="1381" y="71"/>
                  </a:cubicBezTo>
                  <a:cubicBezTo>
                    <a:pt x="1507" y="89"/>
                    <a:pt x="1507" y="89"/>
                    <a:pt x="1507" y="89"/>
                  </a:cubicBezTo>
                  <a:cubicBezTo>
                    <a:pt x="1494" y="182"/>
                    <a:pt x="1494" y="182"/>
                    <a:pt x="1494" y="182"/>
                  </a:cubicBezTo>
                  <a:cubicBezTo>
                    <a:pt x="1487" y="234"/>
                    <a:pt x="1523" y="283"/>
                    <a:pt x="1575" y="290"/>
                  </a:cubicBezTo>
                  <a:cubicBezTo>
                    <a:pt x="1601" y="294"/>
                    <a:pt x="1626" y="287"/>
                    <a:pt x="1647" y="272"/>
                  </a:cubicBezTo>
                  <a:cubicBezTo>
                    <a:pt x="1722" y="216"/>
                    <a:pt x="1722" y="216"/>
                    <a:pt x="1722" y="216"/>
                  </a:cubicBezTo>
                  <a:cubicBezTo>
                    <a:pt x="1798" y="318"/>
                    <a:pt x="1798" y="318"/>
                    <a:pt x="1798" y="318"/>
                  </a:cubicBezTo>
                  <a:cubicBezTo>
                    <a:pt x="1723" y="374"/>
                    <a:pt x="1723" y="374"/>
                    <a:pt x="1723" y="374"/>
                  </a:cubicBezTo>
                  <a:cubicBezTo>
                    <a:pt x="1681" y="406"/>
                    <a:pt x="1672" y="466"/>
                    <a:pt x="1704" y="509"/>
                  </a:cubicBezTo>
                  <a:cubicBezTo>
                    <a:pt x="1720" y="529"/>
                    <a:pt x="1742" y="543"/>
                    <a:pt x="1767" y="546"/>
                  </a:cubicBezTo>
                  <a:cubicBezTo>
                    <a:pt x="1860" y="560"/>
                    <a:pt x="1860" y="560"/>
                    <a:pt x="1860" y="560"/>
                  </a:cubicBezTo>
                  <a:lnTo>
                    <a:pt x="1842" y="6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2" name="Freeform 308"/>
            <p:cNvSpPr>
              <a:spLocks noEditPoints="1"/>
            </p:cNvSpPr>
            <p:nvPr/>
          </p:nvSpPr>
          <p:spPr bwMode="auto">
            <a:xfrm>
              <a:off x="7889876" y="6175375"/>
              <a:ext cx="273050" cy="27305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48 h 512"/>
                <a:gd name="T12" fmla="*/ 64 w 512"/>
                <a:gd name="T13" fmla="*/ 256 h 512"/>
                <a:gd name="T14" fmla="*/ 256 w 512"/>
                <a:gd name="T15" fmla="*/ 64 h 512"/>
                <a:gd name="T16" fmla="*/ 448 w 512"/>
                <a:gd name="T17" fmla="*/ 256 h 512"/>
                <a:gd name="T18" fmla="*/ 256 w 512"/>
                <a:gd name="T19" fmla="*/ 44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7"/>
                    <a:pt x="115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moveTo>
                    <a:pt x="256" y="448"/>
                  </a:moveTo>
                  <a:cubicBezTo>
                    <a:pt x="150" y="448"/>
                    <a:pt x="64" y="362"/>
                    <a:pt x="64" y="256"/>
                  </a:cubicBezTo>
                  <a:cubicBezTo>
                    <a:pt x="64" y="150"/>
                    <a:pt x="150" y="64"/>
                    <a:pt x="256" y="64"/>
                  </a:cubicBezTo>
                  <a:cubicBezTo>
                    <a:pt x="362" y="64"/>
                    <a:pt x="448" y="150"/>
                    <a:pt x="448" y="256"/>
                  </a:cubicBezTo>
                  <a:cubicBezTo>
                    <a:pt x="448" y="362"/>
                    <a:pt x="362" y="448"/>
                    <a:pt x="256" y="4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3" name="Rectangle 309"/>
            <p:cNvSpPr>
              <a:spLocks noChangeArrowheads="1"/>
            </p:cNvSpPr>
            <p:nvPr/>
          </p:nvSpPr>
          <p:spPr bwMode="auto">
            <a:xfrm>
              <a:off x="7791451" y="6767513"/>
              <a:ext cx="34925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4" name="Freeform 310"/>
            <p:cNvSpPr>
              <a:spLocks/>
            </p:cNvSpPr>
            <p:nvPr/>
          </p:nvSpPr>
          <p:spPr bwMode="auto">
            <a:xfrm>
              <a:off x="7537451" y="6207125"/>
              <a:ext cx="288925" cy="525463"/>
            </a:xfrm>
            <a:custGeom>
              <a:avLst/>
              <a:gdLst>
                <a:gd name="T0" fmla="*/ 371 w 544"/>
                <a:gd name="T1" fmla="*/ 737 h 988"/>
                <a:gd name="T2" fmla="*/ 154 w 544"/>
                <a:gd name="T3" fmla="*/ 240 h 988"/>
                <a:gd name="T4" fmla="*/ 307 w 544"/>
                <a:gd name="T5" fmla="*/ 55 h 988"/>
                <a:gd name="T6" fmla="*/ 272 w 544"/>
                <a:gd name="T7" fmla="*/ 0 h 988"/>
                <a:gd name="T8" fmla="*/ 132 w 544"/>
                <a:gd name="T9" fmla="*/ 618 h 988"/>
                <a:gd name="T10" fmla="*/ 348 w 544"/>
                <a:gd name="T11" fmla="*/ 797 h 988"/>
                <a:gd name="T12" fmla="*/ 479 w 544"/>
                <a:gd name="T13" fmla="*/ 988 h 988"/>
                <a:gd name="T14" fmla="*/ 543 w 544"/>
                <a:gd name="T15" fmla="*/ 988 h 988"/>
                <a:gd name="T16" fmla="*/ 371 w 544"/>
                <a:gd name="T17" fmla="*/ 737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988">
                  <a:moveTo>
                    <a:pt x="371" y="737"/>
                  </a:moveTo>
                  <a:cubicBezTo>
                    <a:pt x="174" y="660"/>
                    <a:pt x="76" y="437"/>
                    <a:pt x="154" y="240"/>
                  </a:cubicBezTo>
                  <a:cubicBezTo>
                    <a:pt x="183" y="163"/>
                    <a:pt x="237" y="98"/>
                    <a:pt x="307" y="55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63" y="132"/>
                    <a:pt x="0" y="409"/>
                    <a:pt x="132" y="618"/>
                  </a:cubicBezTo>
                  <a:cubicBezTo>
                    <a:pt x="183" y="699"/>
                    <a:pt x="259" y="762"/>
                    <a:pt x="348" y="797"/>
                  </a:cubicBezTo>
                  <a:cubicBezTo>
                    <a:pt x="427" y="827"/>
                    <a:pt x="479" y="903"/>
                    <a:pt x="479" y="988"/>
                  </a:cubicBezTo>
                  <a:cubicBezTo>
                    <a:pt x="543" y="988"/>
                    <a:pt x="543" y="988"/>
                    <a:pt x="543" y="988"/>
                  </a:cubicBezTo>
                  <a:cubicBezTo>
                    <a:pt x="544" y="877"/>
                    <a:pt x="475" y="777"/>
                    <a:pt x="371" y="7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5" name="Rectangle 311"/>
            <p:cNvSpPr>
              <a:spLocks noChangeArrowheads="1"/>
            </p:cNvSpPr>
            <p:nvPr/>
          </p:nvSpPr>
          <p:spPr bwMode="auto">
            <a:xfrm>
              <a:off x="8132763" y="6648450"/>
              <a:ext cx="11906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6" name="Freeform 312"/>
            <p:cNvSpPr>
              <a:spLocks/>
            </p:cNvSpPr>
            <p:nvPr/>
          </p:nvSpPr>
          <p:spPr bwMode="auto">
            <a:xfrm>
              <a:off x="8104188" y="6737350"/>
              <a:ext cx="123825" cy="111125"/>
            </a:xfrm>
            <a:custGeom>
              <a:avLst/>
              <a:gdLst>
                <a:gd name="T0" fmla="*/ 0 w 78"/>
                <a:gd name="T1" fmla="*/ 16 h 70"/>
                <a:gd name="T2" fmla="*/ 14 w 78"/>
                <a:gd name="T3" fmla="*/ 0 h 70"/>
                <a:gd name="T4" fmla="*/ 78 w 78"/>
                <a:gd name="T5" fmla="*/ 53 h 70"/>
                <a:gd name="T6" fmla="*/ 65 w 78"/>
                <a:gd name="T7" fmla="*/ 70 h 70"/>
                <a:gd name="T8" fmla="*/ 0 w 78"/>
                <a:gd name="T9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0" y="16"/>
                  </a:moveTo>
                  <a:lnTo>
                    <a:pt x="14" y="0"/>
                  </a:lnTo>
                  <a:lnTo>
                    <a:pt x="78" y="53"/>
                  </a:lnTo>
                  <a:lnTo>
                    <a:pt x="65" y="7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7" name="Rectangle 313"/>
            <p:cNvSpPr>
              <a:spLocks noChangeArrowheads="1"/>
            </p:cNvSpPr>
            <p:nvPr/>
          </p:nvSpPr>
          <p:spPr bwMode="auto">
            <a:xfrm>
              <a:off x="8029576" y="6784975"/>
              <a:ext cx="34925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8" name="Freeform 314"/>
            <p:cNvSpPr>
              <a:spLocks/>
            </p:cNvSpPr>
            <p:nvPr/>
          </p:nvSpPr>
          <p:spPr bwMode="auto">
            <a:xfrm>
              <a:off x="7312026" y="6273800"/>
              <a:ext cx="144463" cy="66675"/>
            </a:xfrm>
            <a:custGeom>
              <a:avLst/>
              <a:gdLst>
                <a:gd name="T0" fmla="*/ 0 w 91"/>
                <a:gd name="T1" fmla="*/ 21 h 42"/>
                <a:gd name="T2" fmla="*/ 86 w 91"/>
                <a:gd name="T3" fmla="*/ 0 h 42"/>
                <a:gd name="T4" fmla="*/ 91 w 91"/>
                <a:gd name="T5" fmla="*/ 21 h 42"/>
                <a:gd name="T6" fmla="*/ 5 w 91"/>
                <a:gd name="T7" fmla="*/ 42 h 42"/>
                <a:gd name="T8" fmla="*/ 0 w 9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2">
                  <a:moveTo>
                    <a:pt x="0" y="21"/>
                  </a:moveTo>
                  <a:lnTo>
                    <a:pt x="86" y="0"/>
                  </a:lnTo>
                  <a:lnTo>
                    <a:pt x="91" y="21"/>
                  </a:lnTo>
                  <a:lnTo>
                    <a:pt x="5" y="42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89" name="Freeform 315"/>
            <p:cNvSpPr>
              <a:spLocks/>
            </p:cNvSpPr>
            <p:nvPr/>
          </p:nvSpPr>
          <p:spPr bwMode="auto">
            <a:xfrm>
              <a:off x="7340601" y="6105525"/>
              <a:ext cx="138113" cy="112713"/>
            </a:xfrm>
            <a:custGeom>
              <a:avLst/>
              <a:gdLst>
                <a:gd name="T0" fmla="*/ 0 w 87"/>
                <a:gd name="T1" fmla="*/ 18 h 71"/>
                <a:gd name="T2" fmla="*/ 12 w 87"/>
                <a:gd name="T3" fmla="*/ 0 h 71"/>
                <a:gd name="T4" fmla="*/ 87 w 87"/>
                <a:gd name="T5" fmla="*/ 54 h 71"/>
                <a:gd name="T6" fmla="*/ 75 w 87"/>
                <a:gd name="T7" fmla="*/ 71 h 71"/>
                <a:gd name="T8" fmla="*/ 0 w 87"/>
                <a:gd name="T9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71">
                  <a:moveTo>
                    <a:pt x="0" y="18"/>
                  </a:moveTo>
                  <a:lnTo>
                    <a:pt x="12" y="0"/>
                  </a:lnTo>
                  <a:lnTo>
                    <a:pt x="87" y="54"/>
                  </a:lnTo>
                  <a:lnTo>
                    <a:pt x="75" y="71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0" name="Freeform 316"/>
            <p:cNvSpPr>
              <a:spLocks/>
            </p:cNvSpPr>
            <p:nvPr/>
          </p:nvSpPr>
          <p:spPr bwMode="auto">
            <a:xfrm>
              <a:off x="7486651" y="6013450"/>
              <a:ext cx="66675" cy="144463"/>
            </a:xfrm>
            <a:custGeom>
              <a:avLst/>
              <a:gdLst>
                <a:gd name="T0" fmla="*/ 0 w 42"/>
                <a:gd name="T1" fmla="*/ 5 h 91"/>
                <a:gd name="T2" fmla="*/ 20 w 42"/>
                <a:gd name="T3" fmla="*/ 0 h 91"/>
                <a:gd name="T4" fmla="*/ 42 w 42"/>
                <a:gd name="T5" fmla="*/ 86 h 91"/>
                <a:gd name="T6" fmla="*/ 21 w 42"/>
                <a:gd name="T7" fmla="*/ 91 h 91"/>
                <a:gd name="T8" fmla="*/ 0 w 42"/>
                <a:gd name="T9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0" y="5"/>
                  </a:moveTo>
                  <a:lnTo>
                    <a:pt x="20" y="0"/>
                  </a:lnTo>
                  <a:lnTo>
                    <a:pt x="42" y="86"/>
                  </a:lnTo>
                  <a:lnTo>
                    <a:pt x="21" y="91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69122" y="1618198"/>
            <a:ext cx="609279" cy="619156"/>
            <a:chOff x="9424988" y="4519613"/>
            <a:chExt cx="587375" cy="596899"/>
          </a:xfrm>
          <a:solidFill>
            <a:schemeClr val="bg1"/>
          </a:solidFill>
        </p:grpSpPr>
        <p:sp>
          <p:nvSpPr>
            <p:cNvPr id="92" name="Freeform 46"/>
            <p:cNvSpPr>
              <a:spLocks noEditPoints="1"/>
            </p:cNvSpPr>
            <p:nvPr/>
          </p:nvSpPr>
          <p:spPr bwMode="auto">
            <a:xfrm>
              <a:off x="9424988" y="4519613"/>
              <a:ext cx="490538" cy="487362"/>
            </a:xfrm>
            <a:custGeom>
              <a:avLst/>
              <a:gdLst>
                <a:gd name="T0" fmla="*/ 544 w 1600"/>
                <a:gd name="T1" fmla="*/ 1214 h 1598"/>
                <a:gd name="T2" fmla="*/ 685 w 1600"/>
                <a:gd name="T3" fmla="*/ 1331 h 1598"/>
                <a:gd name="T4" fmla="*/ 736 w 1600"/>
                <a:gd name="T5" fmla="*/ 1086 h 1598"/>
                <a:gd name="T6" fmla="*/ 829 w 1600"/>
                <a:gd name="T7" fmla="*/ 1080 h 1598"/>
                <a:gd name="T8" fmla="*/ 832 w 1600"/>
                <a:gd name="T9" fmla="*/ 832 h 1598"/>
                <a:gd name="T10" fmla="*/ 992 w 1600"/>
                <a:gd name="T11" fmla="*/ 864 h 1598"/>
                <a:gd name="T12" fmla="*/ 1158 w 1600"/>
                <a:gd name="T13" fmla="*/ 990 h 1598"/>
                <a:gd name="T14" fmla="*/ 1067 w 1600"/>
                <a:gd name="T15" fmla="*/ 813 h 1598"/>
                <a:gd name="T16" fmla="*/ 1038 w 1600"/>
                <a:gd name="T17" fmla="*/ 768 h 1598"/>
                <a:gd name="T18" fmla="*/ 832 w 1600"/>
                <a:gd name="T19" fmla="*/ 606 h 1598"/>
                <a:gd name="T20" fmla="*/ 1056 w 1600"/>
                <a:gd name="T21" fmla="*/ 416 h 1598"/>
                <a:gd name="T22" fmla="*/ 832 w 1600"/>
                <a:gd name="T23" fmla="*/ 227 h 1598"/>
                <a:gd name="T24" fmla="*/ 1376 w 1600"/>
                <a:gd name="T25" fmla="*/ 64 h 1598"/>
                <a:gd name="T26" fmla="*/ 1536 w 1600"/>
                <a:gd name="T27" fmla="*/ 768 h 1598"/>
                <a:gd name="T28" fmla="*/ 1299 w 1600"/>
                <a:gd name="T29" fmla="*/ 800 h 1598"/>
                <a:gd name="T30" fmla="*/ 1312 w 1600"/>
                <a:gd name="T31" fmla="*/ 864 h 1598"/>
                <a:gd name="T32" fmla="*/ 1373 w 1600"/>
                <a:gd name="T33" fmla="*/ 832 h 1598"/>
                <a:gd name="T34" fmla="*/ 1600 w 1600"/>
                <a:gd name="T35" fmla="*/ 800 h 1598"/>
                <a:gd name="T36" fmla="*/ 1376 w 1600"/>
                <a:gd name="T37" fmla="*/ 0 h 1598"/>
                <a:gd name="T38" fmla="*/ 0 w 1600"/>
                <a:gd name="T39" fmla="*/ 224 h 1598"/>
                <a:gd name="T40" fmla="*/ 224 w 1600"/>
                <a:gd name="T41" fmla="*/ 1598 h 1598"/>
                <a:gd name="T42" fmla="*/ 576 w 1600"/>
                <a:gd name="T43" fmla="*/ 1534 h 1598"/>
                <a:gd name="T44" fmla="*/ 64 w 1600"/>
                <a:gd name="T45" fmla="*/ 1374 h 1598"/>
                <a:gd name="T46" fmla="*/ 270 w 1600"/>
                <a:gd name="T47" fmla="*/ 832 h 1598"/>
                <a:gd name="T48" fmla="*/ 299 w 1600"/>
                <a:gd name="T49" fmla="*/ 785 h 1598"/>
                <a:gd name="T50" fmla="*/ 533 w 1600"/>
                <a:gd name="T51" fmla="*/ 682 h 1598"/>
                <a:gd name="T52" fmla="*/ 549 w 1600"/>
                <a:gd name="T53" fmla="*/ 829 h 1598"/>
                <a:gd name="T54" fmla="*/ 768 w 1600"/>
                <a:gd name="T55" fmla="*/ 832 h 1598"/>
                <a:gd name="T56" fmla="*/ 736 w 1600"/>
                <a:gd name="T57" fmla="*/ 1022 h 1598"/>
                <a:gd name="T58" fmla="*/ 768 w 1600"/>
                <a:gd name="T59" fmla="*/ 64 h 1598"/>
                <a:gd name="T60" fmla="*/ 800 w 1600"/>
                <a:gd name="T61" fmla="*/ 302 h 1598"/>
                <a:gd name="T62" fmla="*/ 864 w 1600"/>
                <a:gd name="T63" fmla="*/ 288 h 1598"/>
                <a:gd name="T64" fmla="*/ 864 w 1600"/>
                <a:gd name="T65" fmla="*/ 544 h 1598"/>
                <a:gd name="T66" fmla="*/ 771 w 1600"/>
                <a:gd name="T67" fmla="*/ 550 h 1598"/>
                <a:gd name="T68" fmla="*/ 768 w 1600"/>
                <a:gd name="T69" fmla="*/ 766 h 1598"/>
                <a:gd name="T70" fmla="*/ 608 w 1600"/>
                <a:gd name="T71" fmla="*/ 736 h 1598"/>
                <a:gd name="T72" fmla="*/ 608 w 1600"/>
                <a:gd name="T73" fmla="*/ 734 h 1598"/>
                <a:gd name="T74" fmla="*/ 224 w 1600"/>
                <a:gd name="T75" fmla="*/ 734 h 1598"/>
                <a:gd name="T76" fmla="*/ 224 w 1600"/>
                <a:gd name="T77" fmla="*/ 736 h 1598"/>
                <a:gd name="T78" fmla="*/ 64 w 1600"/>
                <a:gd name="T79" fmla="*/ 766 h 1598"/>
                <a:gd name="T80" fmla="*/ 224 w 1600"/>
                <a:gd name="T81" fmla="*/ 64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0" h="1598">
                  <a:moveTo>
                    <a:pt x="736" y="1022"/>
                  </a:moveTo>
                  <a:cubicBezTo>
                    <a:pt x="630" y="1022"/>
                    <a:pt x="544" y="1108"/>
                    <a:pt x="544" y="1214"/>
                  </a:cubicBezTo>
                  <a:cubicBezTo>
                    <a:pt x="544" y="1290"/>
                    <a:pt x="589" y="1359"/>
                    <a:pt x="659" y="1390"/>
                  </a:cubicBezTo>
                  <a:cubicBezTo>
                    <a:pt x="685" y="1331"/>
                    <a:pt x="685" y="1331"/>
                    <a:pt x="685" y="1331"/>
                  </a:cubicBezTo>
                  <a:cubicBezTo>
                    <a:pt x="620" y="1303"/>
                    <a:pt x="590" y="1227"/>
                    <a:pt x="618" y="1163"/>
                  </a:cubicBezTo>
                  <a:cubicBezTo>
                    <a:pt x="639" y="1116"/>
                    <a:pt x="685" y="1086"/>
                    <a:pt x="736" y="1086"/>
                  </a:cubicBezTo>
                  <a:cubicBezTo>
                    <a:pt x="754" y="1086"/>
                    <a:pt x="771" y="1089"/>
                    <a:pt x="787" y="1096"/>
                  </a:cubicBezTo>
                  <a:cubicBezTo>
                    <a:pt x="803" y="1104"/>
                    <a:pt x="822" y="1096"/>
                    <a:pt x="829" y="1080"/>
                  </a:cubicBezTo>
                  <a:cubicBezTo>
                    <a:pt x="831" y="1076"/>
                    <a:pt x="832" y="1072"/>
                    <a:pt x="832" y="1067"/>
                  </a:cubicBezTo>
                  <a:cubicBezTo>
                    <a:pt x="832" y="832"/>
                    <a:pt x="832" y="832"/>
                    <a:pt x="832" y="832"/>
                  </a:cubicBezTo>
                  <a:cubicBezTo>
                    <a:pt x="995" y="832"/>
                    <a:pt x="995" y="832"/>
                    <a:pt x="995" y="832"/>
                  </a:cubicBezTo>
                  <a:cubicBezTo>
                    <a:pt x="993" y="843"/>
                    <a:pt x="992" y="854"/>
                    <a:pt x="992" y="864"/>
                  </a:cubicBezTo>
                  <a:cubicBezTo>
                    <a:pt x="992" y="955"/>
                    <a:pt x="1056" y="1034"/>
                    <a:pt x="1146" y="1052"/>
                  </a:cubicBezTo>
                  <a:cubicBezTo>
                    <a:pt x="1158" y="990"/>
                    <a:pt x="1158" y="990"/>
                    <a:pt x="1158" y="990"/>
                  </a:cubicBezTo>
                  <a:cubicBezTo>
                    <a:pt x="1099" y="977"/>
                    <a:pt x="1056" y="925"/>
                    <a:pt x="1056" y="864"/>
                  </a:cubicBezTo>
                  <a:cubicBezTo>
                    <a:pt x="1056" y="847"/>
                    <a:pt x="1060" y="829"/>
                    <a:pt x="1067" y="813"/>
                  </a:cubicBezTo>
                  <a:cubicBezTo>
                    <a:pt x="1074" y="797"/>
                    <a:pt x="1066" y="778"/>
                    <a:pt x="1050" y="771"/>
                  </a:cubicBezTo>
                  <a:cubicBezTo>
                    <a:pt x="1046" y="769"/>
                    <a:pt x="1042" y="768"/>
                    <a:pt x="1038" y="768"/>
                  </a:cubicBezTo>
                  <a:cubicBezTo>
                    <a:pt x="832" y="768"/>
                    <a:pt x="832" y="768"/>
                    <a:pt x="832" y="768"/>
                  </a:cubicBezTo>
                  <a:cubicBezTo>
                    <a:pt x="832" y="606"/>
                    <a:pt x="832" y="606"/>
                    <a:pt x="832" y="606"/>
                  </a:cubicBezTo>
                  <a:cubicBezTo>
                    <a:pt x="843" y="607"/>
                    <a:pt x="853" y="608"/>
                    <a:pt x="864" y="608"/>
                  </a:cubicBezTo>
                  <a:cubicBezTo>
                    <a:pt x="970" y="608"/>
                    <a:pt x="1056" y="522"/>
                    <a:pt x="1056" y="416"/>
                  </a:cubicBezTo>
                  <a:cubicBezTo>
                    <a:pt x="1056" y="310"/>
                    <a:pt x="970" y="224"/>
                    <a:pt x="864" y="224"/>
                  </a:cubicBezTo>
                  <a:cubicBezTo>
                    <a:pt x="853" y="224"/>
                    <a:pt x="843" y="225"/>
                    <a:pt x="832" y="227"/>
                  </a:cubicBezTo>
                  <a:cubicBezTo>
                    <a:pt x="832" y="64"/>
                    <a:pt x="832" y="64"/>
                    <a:pt x="832" y="64"/>
                  </a:cubicBezTo>
                  <a:cubicBezTo>
                    <a:pt x="1376" y="64"/>
                    <a:pt x="1376" y="64"/>
                    <a:pt x="1376" y="64"/>
                  </a:cubicBezTo>
                  <a:cubicBezTo>
                    <a:pt x="1464" y="64"/>
                    <a:pt x="1536" y="136"/>
                    <a:pt x="1536" y="224"/>
                  </a:cubicBezTo>
                  <a:cubicBezTo>
                    <a:pt x="1536" y="768"/>
                    <a:pt x="1536" y="768"/>
                    <a:pt x="1536" y="768"/>
                  </a:cubicBezTo>
                  <a:cubicBezTo>
                    <a:pt x="1330" y="768"/>
                    <a:pt x="1330" y="768"/>
                    <a:pt x="1330" y="768"/>
                  </a:cubicBezTo>
                  <a:cubicBezTo>
                    <a:pt x="1313" y="768"/>
                    <a:pt x="1299" y="783"/>
                    <a:pt x="1299" y="800"/>
                  </a:cubicBezTo>
                  <a:cubicBezTo>
                    <a:pt x="1299" y="805"/>
                    <a:pt x="1299" y="809"/>
                    <a:pt x="1301" y="813"/>
                  </a:cubicBezTo>
                  <a:cubicBezTo>
                    <a:pt x="1308" y="829"/>
                    <a:pt x="1312" y="847"/>
                    <a:pt x="1312" y="864"/>
                  </a:cubicBezTo>
                  <a:cubicBezTo>
                    <a:pt x="1376" y="864"/>
                    <a:pt x="1376" y="864"/>
                    <a:pt x="1376" y="864"/>
                  </a:cubicBezTo>
                  <a:cubicBezTo>
                    <a:pt x="1376" y="854"/>
                    <a:pt x="1375" y="843"/>
                    <a:pt x="1373" y="832"/>
                  </a:cubicBezTo>
                  <a:cubicBezTo>
                    <a:pt x="1568" y="832"/>
                    <a:pt x="1568" y="832"/>
                    <a:pt x="1568" y="832"/>
                  </a:cubicBezTo>
                  <a:cubicBezTo>
                    <a:pt x="1586" y="832"/>
                    <a:pt x="1600" y="818"/>
                    <a:pt x="1600" y="800"/>
                  </a:cubicBezTo>
                  <a:cubicBezTo>
                    <a:pt x="1600" y="224"/>
                    <a:pt x="1600" y="224"/>
                    <a:pt x="1600" y="224"/>
                  </a:cubicBezTo>
                  <a:cubicBezTo>
                    <a:pt x="1600" y="101"/>
                    <a:pt x="1500" y="0"/>
                    <a:pt x="1376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00" y="0"/>
                    <a:pt x="0" y="101"/>
                    <a:pt x="0" y="224"/>
                  </a:cubicBezTo>
                  <a:cubicBezTo>
                    <a:pt x="0" y="1374"/>
                    <a:pt x="0" y="1374"/>
                    <a:pt x="0" y="1374"/>
                  </a:cubicBezTo>
                  <a:cubicBezTo>
                    <a:pt x="0" y="1497"/>
                    <a:pt x="100" y="1597"/>
                    <a:pt x="224" y="1598"/>
                  </a:cubicBezTo>
                  <a:cubicBezTo>
                    <a:pt x="576" y="1598"/>
                    <a:pt x="576" y="1598"/>
                    <a:pt x="576" y="1598"/>
                  </a:cubicBezTo>
                  <a:cubicBezTo>
                    <a:pt x="576" y="1534"/>
                    <a:pt x="576" y="1534"/>
                    <a:pt x="576" y="1534"/>
                  </a:cubicBezTo>
                  <a:cubicBezTo>
                    <a:pt x="224" y="1534"/>
                    <a:pt x="224" y="1534"/>
                    <a:pt x="224" y="1534"/>
                  </a:cubicBezTo>
                  <a:cubicBezTo>
                    <a:pt x="136" y="1534"/>
                    <a:pt x="64" y="1462"/>
                    <a:pt x="64" y="1374"/>
                  </a:cubicBezTo>
                  <a:cubicBezTo>
                    <a:pt x="64" y="832"/>
                    <a:pt x="64" y="832"/>
                    <a:pt x="64" y="832"/>
                  </a:cubicBezTo>
                  <a:cubicBezTo>
                    <a:pt x="270" y="832"/>
                    <a:pt x="270" y="832"/>
                    <a:pt x="270" y="832"/>
                  </a:cubicBezTo>
                  <a:cubicBezTo>
                    <a:pt x="288" y="831"/>
                    <a:pt x="303" y="814"/>
                    <a:pt x="301" y="795"/>
                  </a:cubicBezTo>
                  <a:cubicBezTo>
                    <a:pt x="301" y="792"/>
                    <a:pt x="300" y="788"/>
                    <a:pt x="299" y="785"/>
                  </a:cubicBezTo>
                  <a:cubicBezTo>
                    <a:pt x="270" y="720"/>
                    <a:pt x="300" y="645"/>
                    <a:pt x="365" y="616"/>
                  </a:cubicBezTo>
                  <a:cubicBezTo>
                    <a:pt x="429" y="588"/>
                    <a:pt x="505" y="617"/>
                    <a:pt x="533" y="682"/>
                  </a:cubicBezTo>
                  <a:cubicBezTo>
                    <a:pt x="548" y="715"/>
                    <a:pt x="548" y="752"/>
                    <a:pt x="533" y="785"/>
                  </a:cubicBezTo>
                  <a:cubicBezTo>
                    <a:pt x="525" y="801"/>
                    <a:pt x="532" y="821"/>
                    <a:pt x="549" y="829"/>
                  </a:cubicBezTo>
                  <a:cubicBezTo>
                    <a:pt x="553" y="831"/>
                    <a:pt x="558" y="832"/>
                    <a:pt x="562" y="832"/>
                  </a:cubicBezTo>
                  <a:cubicBezTo>
                    <a:pt x="768" y="832"/>
                    <a:pt x="768" y="832"/>
                    <a:pt x="768" y="832"/>
                  </a:cubicBezTo>
                  <a:cubicBezTo>
                    <a:pt x="768" y="1024"/>
                    <a:pt x="768" y="1024"/>
                    <a:pt x="768" y="1024"/>
                  </a:cubicBezTo>
                  <a:cubicBezTo>
                    <a:pt x="757" y="1022"/>
                    <a:pt x="747" y="1022"/>
                    <a:pt x="736" y="1022"/>
                  </a:cubicBezTo>
                  <a:moveTo>
                    <a:pt x="224" y="64"/>
                  </a:moveTo>
                  <a:cubicBezTo>
                    <a:pt x="768" y="64"/>
                    <a:pt x="768" y="64"/>
                    <a:pt x="768" y="64"/>
                  </a:cubicBezTo>
                  <a:cubicBezTo>
                    <a:pt x="768" y="270"/>
                    <a:pt x="768" y="270"/>
                    <a:pt x="768" y="270"/>
                  </a:cubicBezTo>
                  <a:cubicBezTo>
                    <a:pt x="768" y="287"/>
                    <a:pt x="782" y="302"/>
                    <a:pt x="800" y="302"/>
                  </a:cubicBezTo>
                  <a:cubicBezTo>
                    <a:pt x="804" y="302"/>
                    <a:pt x="809" y="301"/>
                    <a:pt x="813" y="299"/>
                  </a:cubicBezTo>
                  <a:cubicBezTo>
                    <a:pt x="829" y="292"/>
                    <a:pt x="846" y="288"/>
                    <a:pt x="864" y="288"/>
                  </a:cubicBezTo>
                  <a:cubicBezTo>
                    <a:pt x="935" y="288"/>
                    <a:pt x="992" y="346"/>
                    <a:pt x="992" y="416"/>
                  </a:cubicBezTo>
                  <a:cubicBezTo>
                    <a:pt x="992" y="487"/>
                    <a:pt x="935" y="544"/>
                    <a:pt x="864" y="544"/>
                  </a:cubicBezTo>
                  <a:cubicBezTo>
                    <a:pt x="846" y="544"/>
                    <a:pt x="829" y="541"/>
                    <a:pt x="813" y="533"/>
                  </a:cubicBezTo>
                  <a:cubicBezTo>
                    <a:pt x="797" y="526"/>
                    <a:pt x="778" y="534"/>
                    <a:pt x="771" y="550"/>
                  </a:cubicBezTo>
                  <a:cubicBezTo>
                    <a:pt x="769" y="554"/>
                    <a:pt x="768" y="558"/>
                    <a:pt x="768" y="563"/>
                  </a:cubicBezTo>
                  <a:cubicBezTo>
                    <a:pt x="768" y="766"/>
                    <a:pt x="768" y="766"/>
                    <a:pt x="768" y="766"/>
                  </a:cubicBezTo>
                  <a:cubicBezTo>
                    <a:pt x="606" y="766"/>
                    <a:pt x="606" y="766"/>
                    <a:pt x="606" y="766"/>
                  </a:cubicBezTo>
                  <a:cubicBezTo>
                    <a:pt x="607" y="756"/>
                    <a:pt x="608" y="746"/>
                    <a:pt x="608" y="736"/>
                  </a:cubicBezTo>
                  <a:cubicBezTo>
                    <a:pt x="608" y="735"/>
                    <a:pt x="608" y="735"/>
                    <a:pt x="608" y="735"/>
                  </a:cubicBezTo>
                  <a:cubicBezTo>
                    <a:pt x="608" y="734"/>
                    <a:pt x="608" y="734"/>
                    <a:pt x="608" y="734"/>
                  </a:cubicBezTo>
                  <a:cubicBezTo>
                    <a:pt x="608" y="628"/>
                    <a:pt x="522" y="542"/>
                    <a:pt x="416" y="542"/>
                  </a:cubicBezTo>
                  <a:cubicBezTo>
                    <a:pt x="310" y="542"/>
                    <a:pt x="224" y="628"/>
                    <a:pt x="224" y="734"/>
                  </a:cubicBezTo>
                  <a:cubicBezTo>
                    <a:pt x="224" y="735"/>
                    <a:pt x="224" y="735"/>
                    <a:pt x="224" y="735"/>
                  </a:cubicBezTo>
                  <a:cubicBezTo>
                    <a:pt x="224" y="736"/>
                    <a:pt x="224" y="736"/>
                    <a:pt x="224" y="736"/>
                  </a:cubicBezTo>
                  <a:cubicBezTo>
                    <a:pt x="224" y="746"/>
                    <a:pt x="225" y="756"/>
                    <a:pt x="226" y="766"/>
                  </a:cubicBezTo>
                  <a:cubicBezTo>
                    <a:pt x="64" y="766"/>
                    <a:pt x="64" y="766"/>
                    <a:pt x="64" y="766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136"/>
                    <a:pt x="136" y="64"/>
                    <a:pt x="224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3" name="Freeform 47"/>
            <p:cNvSpPr>
              <a:spLocks noEditPoints="1"/>
            </p:cNvSpPr>
            <p:nvPr/>
          </p:nvSpPr>
          <p:spPr bwMode="auto">
            <a:xfrm>
              <a:off x="9609138" y="4791075"/>
              <a:ext cx="403225" cy="325437"/>
            </a:xfrm>
            <a:custGeom>
              <a:avLst/>
              <a:gdLst>
                <a:gd name="T0" fmla="*/ 984 w 1321"/>
                <a:gd name="T1" fmla="*/ 301 h 1065"/>
                <a:gd name="T2" fmla="*/ 839 w 1321"/>
                <a:gd name="T3" fmla="*/ 7 h 1065"/>
                <a:gd name="T4" fmla="*/ 629 w 1321"/>
                <a:gd name="T5" fmla="*/ 99 h 1065"/>
                <a:gd name="T6" fmla="*/ 622 w 1321"/>
                <a:gd name="T7" fmla="*/ 163 h 1065"/>
                <a:gd name="T8" fmla="*/ 558 w 1321"/>
                <a:gd name="T9" fmla="*/ 352 h 1065"/>
                <a:gd name="T10" fmla="*/ 385 w 1321"/>
                <a:gd name="T11" fmla="*/ 225 h 1065"/>
                <a:gd name="T12" fmla="*/ 342 w 1321"/>
                <a:gd name="T13" fmla="*/ 194 h 1065"/>
                <a:gd name="T14" fmla="*/ 101 w 1321"/>
                <a:gd name="T15" fmla="*/ 319 h 1065"/>
                <a:gd name="T16" fmla="*/ 150 w 1321"/>
                <a:gd name="T17" fmla="*/ 540 h 1065"/>
                <a:gd name="T18" fmla="*/ 284 w 1321"/>
                <a:gd name="T19" fmla="*/ 901 h 1065"/>
                <a:gd name="T20" fmla="*/ 371 w 1321"/>
                <a:gd name="T21" fmla="*/ 1040 h 1065"/>
                <a:gd name="T22" fmla="*/ 412 w 1321"/>
                <a:gd name="T23" fmla="*/ 1058 h 1065"/>
                <a:gd name="T24" fmla="*/ 831 w 1321"/>
                <a:gd name="T25" fmla="*/ 1030 h 1065"/>
                <a:gd name="T26" fmla="*/ 790 w 1321"/>
                <a:gd name="T27" fmla="*/ 916 h 1065"/>
                <a:gd name="T28" fmla="*/ 1097 w 1321"/>
                <a:gd name="T29" fmla="*/ 1029 h 1065"/>
                <a:gd name="T30" fmla="*/ 937 w 1321"/>
                <a:gd name="T31" fmla="*/ 805 h 1065"/>
                <a:gd name="T32" fmla="*/ 816 w 1321"/>
                <a:gd name="T33" fmla="*/ 671 h 1065"/>
                <a:gd name="T34" fmla="*/ 846 w 1321"/>
                <a:gd name="T35" fmla="*/ 590 h 1065"/>
                <a:gd name="T36" fmla="*/ 1106 w 1321"/>
                <a:gd name="T37" fmla="*/ 827 h 1065"/>
                <a:gd name="T38" fmla="*/ 1086 w 1321"/>
                <a:gd name="T39" fmla="*/ 716 h 1065"/>
                <a:gd name="T40" fmla="*/ 1023 w 1321"/>
                <a:gd name="T41" fmla="*/ 406 h 1065"/>
                <a:gd name="T42" fmla="*/ 1257 w 1321"/>
                <a:gd name="T43" fmla="*/ 618 h 1065"/>
                <a:gd name="T44" fmla="*/ 1321 w 1321"/>
                <a:gd name="T45" fmla="*/ 1031 h 1065"/>
                <a:gd name="T46" fmla="*/ 1253 w 1321"/>
                <a:gd name="T47" fmla="*/ 487 h 1065"/>
                <a:gd name="T48" fmla="*/ 928 w 1321"/>
                <a:gd name="T49" fmla="*/ 559 h 1065"/>
                <a:gd name="T50" fmla="*/ 769 w 1321"/>
                <a:gd name="T51" fmla="*/ 714 h 1065"/>
                <a:gd name="T52" fmla="*/ 872 w 1321"/>
                <a:gd name="T53" fmla="*/ 817 h 1065"/>
                <a:gd name="T54" fmla="*/ 359 w 1321"/>
                <a:gd name="T55" fmla="*/ 824 h 1065"/>
                <a:gd name="T56" fmla="*/ 329 w 1321"/>
                <a:gd name="T57" fmla="*/ 804 h 1065"/>
                <a:gd name="T58" fmla="*/ 126 w 1321"/>
                <a:gd name="T59" fmla="*/ 808 h 1065"/>
                <a:gd name="T60" fmla="*/ 173 w 1321"/>
                <a:gd name="T61" fmla="*/ 600 h 1065"/>
                <a:gd name="T62" fmla="*/ 224 w 1321"/>
                <a:gd name="T63" fmla="*/ 592 h 1065"/>
                <a:gd name="T64" fmla="*/ 256 w 1321"/>
                <a:gd name="T65" fmla="*/ 549 h 1065"/>
                <a:gd name="T66" fmla="*/ 325 w 1321"/>
                <a:gd name="T67" fmla="*/ 269 h 1065"/>
                <a:gd name="T68" fmla="*/ 581 w 1321"/>
                <a:gd name="T69" fmla="*/ 412 h 1065"/>
                <a:gd name="T70" fmla="*/ 685 w 1321"/>
                <a:gd name="T71" fmla="*/ 145 h 1065"/>
                <a:gd name="T72" fmla="*/ 1023 w 1321"/>
                <a:gd name="T73" fmla="*/ 589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1" h="1065">
                  <a:moveTo>
                    <a:pt x="1253" y="487"/>
                  </a:moveTo>
                  <a:cubicBezTo>
                    <a:pt x="984" y="301"/>
                    <a:pt x="984" y="301"/>
                    <a:pt x="984" y="301"/>
                  </a:cubicBezTo>
                  <a:cubicBezTo>
                    <a:pt x="880" y="25"/>
                    <a:pt x="880" y="25"/>
                    <a:pt x="880" y="25"/>
                  </a:cubicBezTo>
                  <a:cubicBezTo>
                    <a:pt x="874" y="9"/>
                    <a:pt x="856" y="0"/>
                    <a:pt x="839" y="7"/>
                  </a:cubicBezTo>
                  <a:cubicBezTo>
                    <a:pt x="838" y="7"/>
                    <a:pt x="838" y="7"/>
                    <a:pt x="837" y="7"/>
                  </a:cubicBezTo>
                  <a:cubicBezTo>
                    <a:pt x="629" y="99"/>
                    <a:pt x="629" y="99"/>
                    <a:pt x="629" y="99"/>
                  </a:cubicBezTo>
                  <a:cubicBezTo>
                    <a:pt x="614" y="106"/>
                    <a:pt x="606" y="124"/>
                    <a:pt x="612" y="140"/>
                  </a:cubicBezTo>
                  <a:cubicBezTo>
                    <a:pt x="616" y="149"/>
                    <a:pt x="619" y="156"/>
                    <a:pt x="622" y="163"/>
                  </a:cubicBezTo>
                  <a:cubicBezTo>
                    <a:pt x="626" y="170"/>
                    <a:pt x="629" y="176"/>
                    <a:pt x="633" y="187"/>
                  </a:cubicBezTo>
                  <a:cubicBezTo>
                    <a:pt x="658" y="253"/>
                    <a:pt x="624" y="327"/>
                    <a:pt x="558" y="352"/>
                  </a:cubicBezTo>
                  <a:cubicBezTo>
                    <a:pt x="492" y="377"/>
                    <a:pt x="418" y="344"/>
                    <a:pt x="393" y="277"/>
                  </a:cubicBezTo>
                  <a:cubicBezTo>
                    <a:pt x="387" y="261"/>
                    <a:pt x="384" y="243"/>
                    <a:pt x="385" y="225"/>
                  </a:cubicBezTo>
                  <a:cubicBezTo>
                    <a:pt x="386" y="208"/>
                    <a:pt x="373" y="193"/>
                    <a:pt x="355" y="192"/>
                  </a:cubicBezTo>
                  <a:cubicBezTo>
                    <a:pt x="351" y="191"/>
                    <a:pt x="346" y="192"/>
                    <a:pt x="342" y="194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03" y="284"/>
                    <a:pt x="95" y="302"/>
                    <a:pt x="101" y="319"/>
                  </a:cubicBezTo>
                  <a:cubicBezTo>
                    <a:pt x="181" y="532"/>
                    <a:pt x="181" y="532"/>
                    <a:pt x="181" y="532"/>
                  </a:cubicBezTo>
                  <a:cubicBezTo>
                    <a:pt x="170" y="534"/>
                    <a:pt x="160" y="537"/>
                    <a:pt x="150" y="540"/>
                  </a:cubicBezTo>
                  <a:cubicBezTo>
                    <a:pt x="50" y="577"/>
                    <a:pt x="0" y="688"/>
                    <a:pt x="37" y="788"/>
                  </a:cubicBezTo>
                  <a:cubicBezTo>
                    <a:pt x="74" y="887"/>
                    <a:pt x="185" y="938"/>
                    <a:pt x="284" y="901"/>
                  </a:cubicBezTo>
                  <a:cubicBezTo>
                    <a:pt x="295" y="897"/>
                    <a:pt x="304" y="892"/>
                    <a:pt x="314" y="887"/>
                  </a:cubicBezTo>
                  <a:cubicBezTo>
                    <a:pt x="371" y="1040"/>
                    <a:pt x="371" y="1040"/>
                    <a:pt x="371" y="1040"/>
                  </a:cubicBezTo>
                  <a:cubicBezTo>
                    <a:pt x="377" y="1056"/>
                    <a:pt x="396" y="1065"/>
                    <a:pt x="412" y="1059"/>
                  </a:cubicBezTo>
                  <a:cubicBezTo>
                    <a:pt x="412" y="1059"/>
                    <a:pt x="412" y="1059"/>
                    <a:pt x="412" y="1058"/>
                  </a:cubicBezTo>
                  <a:cubicBezTo>
                    <a:pt x="729" y="939"/>
                    <a:pt x="729" y="939"/>
                    <a:pt x="729" y="939"/>
                  </a:cubicBezTo>
                  <a:cubicBezTo>
                    <a:pt x="749" y="982"/>
                    <a:pt x="786" y="1015"/>
                    <a:pt x="831" y="1030"/>
                  </a:cubicBezTo>
                  <a:cubicBezTo>
                    <a:pt x="851" y="969"/>
                    <a:pt x="851" y="969"/>
                    <a:pt x="851" y="969"/>
                  </a:cubicBezTo>
                  <a:cubicBezTo>
                    <a:pt x="825" y="960"/>
                    <a:pt x="803" y="941"/>
                    <a:pt x="790" y="916"/>
                  </a:cubicBezTo>
                  <a:cubicBezTo>
                    <a:pt x="886" y="880"/>
                    <a:pt x="886" y="880"/>
                    <a:pt x="886" y="880"/>
                  </a:cubicBezTo>
                  <a:cubicBezTo>
                    <a:pt x="918" y="969"/>
                    <a:pt x="1002" y="1029"/>
                    <a:pt x="1097" y="1029"/>
                  </a:cubicBezTo>
                  <a:cubicBezTo>
                    <a:pt x="1097" y="965"/>
                    <a:pt x="1097" y="965"/>
                    <a:pt x="1097" y="965"/>
                  </a:cubicBezTo>
                  <a:cubicBezTo>
                    <a:pt x="1009" y="964"/>
                    <a:pt x="938" y="893"/>
                    <a:pt x="937" y="805"/>
                  </a:cubicBezTo>
                  <a:cubicBezTo>
                    <a:pt x="937" y="796"/>
                    <a:pt x="934" y="788"/>
                    <a:pt x="928" y="782"/>
                  </a:cubicBezTo>
                  <a:cubicBezTo>
                    <a:pt x="816" y="671"/>
                    <a:pt x="816" y="671"/>
                    <a:pt x="816" y="671"/>
                  </a:cubicBezTo>
                  <a:cubicBezTo>
                    <a:pt x="800" y="654"/>
                    <a:pt x="798" y="628"/>
                    <a:pt x="812" y="609"/>
                  </a:cubicBezTo>
                  <a:cubicBezTo>
                    <a:pt x="820" y="598"/>
                    <a:pt x="833" y="591"/>
                    <a:pt x="846" y="590"/>
                  </a:cubicBezTo>
                  <a:cubicBezTo>
                    <a:pt x="860" y="589"/>
                    <a:pt x="873" y="594"/>
                    <a:pt x="883" y="604"/>
                  </a:cubicBezTo>
                  <a:cubicBezTo>
                    <a:pt x="1106" y="827"/>
                    <a:pt x="1106" y="827"/>
                    <a:pt x="1106" y="827"/>
                  </a:cubicBezTo>
                  <a:cubicBezTo>
                    <a:pt x="1152" y="782"/>
                    <a:pt x="1152" y="782"/>
                    <a:pt x="1152" y="782"/>
                  </a:cubicBezTo>
                  <a:cubicBezTo>
                    <a:pt x="1086" y="716"/>
                    <a:pt x="1086" y="716"/>
                    <a:pt x="1086" y="716"/>
                  </a:cubicBezTo>
                  <a:cubicBezTo>
                    <a:pt x="1102" y="667"/>
                    <a:pt x="1101" y="614"/>
                    <a:pt x="1083" y="566"/>
                  </a:cubicBezTo>
                  <a:cubicBezTo>
                    <a:pt x="1023" y="406"/>
                    <a:pt x="1023" y="406"/>
                    <a:pt x="1023" y="406"/>
                  </a:cubicBezTo>
                  <a:cubicBezTo>
                    <a:pt x="1216" y="539"/>
                    <a:pt x="1216" y="539"/>
                    <a:pt x="1216" y="539"/>
                  </a:cubicBezTo>
                  <a:cubicBezTo>
                    <a:pt x="1242" y="557"/>
                    <a:pt x="1257" y="587"/>
                    <a:pt x="1257" y="618"/>
                  </a:cubicBezTo>
                  <a:cubicBezTo>
                    <a:pt x="1257" y="1031"/>
                    <a:pt x="1257" y="1031"/>
                    <a:pt x="1257" y="1031"/>
                  </a:cubicBezTo>
                  <a:cubicBezTo>
                    <a:pt x="1321" y="1031"/>
                    <a:pt x="1321" y="1031"/>
                    <a:pt x="1321" y="1031"/>
                  </a:cubicBezTo>
                  <a:cubicBezTo>
                    <a:pt x="1321" y="618"/>
                    <a:pt x="1321" y="618"/>
                    <a:pt x="1321" y="618"/>
                  </a:cubicBezTo>
                  <a:cubicBezTo>
                    <a:pt x="1321" y="566"/>
                    <a:pt x="1295" y="517"/>
                    <a:pt x="1253" y="487"/>
                  </a:cubicBezTo>
                  <a:moveTo>
                    <a:pt x="1032" y="662"/>
                  </a:moveTo>
                  <a:cubicBezTo>
                    <a:pt x="928" y="559"/>
                    <a:pt x="928" y="559"/>
                    <a:pt x="928" y="559"/>
                  </a:cubicBezTo>
                  <a:cubicBezTo>
                    <a:pt x="885" y="515"/>
                    <a:pt x="815" y="514"/>
                    <a:pt x="771" y="557"/>
                  </a:cubicBezTo>
                  <a:cubicBezTo>
                    <a:pt x="727" y="599"/>
                    <a:pt x="726" y="670"/>
                    <a:pt x="769" y="714"/>
                  </a:cubicBezTo>
                  <a:cubicBezTo>
                    <a:pt x="770" y="715"/>
                    <a:pt x="770" y="715"/>
                    <a:pt x="771" y="716"/>
                  </a:cubicBezTo>
                  <a:cubicBezTo>
                    <a:pt x="872" y="817"/>
                    <a:pt x="872" y="817"/>
                    <a:pt x="872" y="817"/>
                  </a:cubicBezTo>
                  <a:cubicBezTo>
                    <a:pt x="420" y="987"/>
                    <a:pt x="420" y="987"/>
                    <a:pt x="420" y="987"/>
                  </a:cubicBezTo>
                  <a:cubicBezTo>
                    <a:pt x="359" y="824"/>
                    <a:pt x="359" y="824"/>
                    <a:pt x="359" y="824"/>
                  </a:cubicBezTo>
                  <a:cubicBezTo>
                    <a:pt x="355" y="814"/>
                    <a:pt x="347" y="807"/>
                    <a:pt x="336" y="804"/>
                  </a:cubicBezTo>
                  <a:cubicBezTo>
                    <a:pt x="334" y="804"/>
                    <a:pt x="331" y="804"/>
                    <a:pt x="329" y="804"/>
                  </a:cubicBezTo>
                  <a:cubicBezTo>
                    <a:pt x="321" y="804"/>
                    <a:pt x="313" y="807"/>
                    <a:pt x="307" y="813"/>
                  </a:cubicBezTo>
                  <a:cubicBezTo>
                    <a:pt x="255" y="861"/>
                    <a:pt x="174" y="859"/>
                    <a:pt x="126" y="808"/>
                  </a:cubicBezTo>
                  <a:cubicBezTo>
                    <a:pt x="77" y="756"/>
                    <a:pt x="79" y="675"/>
                    <a:pt x="131" y="627"/>
                  </a:cubicBezTo>
                  <a:cubicBezTo>
                    <a:pt x="143" y="615"/>
                    <a:pt x="157" y="606"/>
                    <a:pt x="173" y="600"/>
                  </a:cubicBezTo>
                  <a:cubicBezTo>
                    <a:pt x="183" y="597"/>
                    <a:pt x="193" y="594"/>
                    <a:pt x="204" y="593"/>
                  </a:cubicBezTo>
                  <a:cubicBezTo>
                    <a:pt x="211" y="592"/>
                    <a:pt x="218" y="592"/>
                    <a:pt x="224" y="592"/>
                  </a:cubicBezTo>
                  <a:cubicBezTo>
                    <a:pt x="242" y="593"/>
                    <a:pt x="257" y="580"/>
                    <a:pt x="258" y="562"/>
                  </a:cubicBezTo>
                  <a:cubicBezTo>
                    <a:pt x="258" y="558"/>
                    <a:pt x="257" y="553"/>
                    <a:pt x="256" y="549"/>
                  </a:cubicBezTo>
                  <a:cubicBezTo>
                    <a:pt x="172" y="326"/>
                    <a:pt x="172" y="326"/>
                    <a:pt x="172" y="326"/>
                  </a:cubicBezTo>
                  <a:cubicBezTo>
                    <a:pt x="325" y="269"/>
                    <a:pt x="325" y="269"/>
                    <a:pt x="325" y="269"/>
                  </a:cubicBezTo>
                  <a:cubicBezTo>
                    <a:pt x="345" y="373"/>
                    <a:pt x="445" y="441"/>
                    <a:pt x="550" y="421"/>
                  </a:cubicBezTo>
                  <a:cubicBezTo>
                    <a:pt x="560" y="419"/>
                    <a:pt x="571" y="416"/>
                    <a:pt x="581" y="412"/>
                  </a:cubicBezTo>
                  <a:cubicBezTo>
                    <a:pt x="680" y="375"/>
                    <a:pt x="730" y="264"/>
                    <a:pt x="693" y="165"/>
                  </a:cubicBezTo>
                  <a:cubicBezTo>
                    <a:pt x="690" y="157"/>
                    <a:pt x="687" y="150"/>
                    <a:pt x="685" y="145"/>
                  </a:cubicBezTo>
                  <a:cubicBezTo>
                    <a:pt x="832" y="80"/>
                    <a:pt x="832" y="80"/>
                    <a:pt x="832" y="80"/>
                  </a:cubicBezTo>
                  <a:cubicBezTo>
                    <a:pt x="1023" y="589"/>
                    <a:pt x="1023" y="589"/>
                    <a:pt x="1023" y="589"/>
                  </a:cubicBezTo>
                  <a:cubicBezTo>
                    <a:pt x="1032" y="612"/>
                    <a:pt x="1035" y="637"/>
                    <a:pt x="1032" y="6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285591" y="4788358"/>
            <a:ext cx="592809" cy="592811"/>
            <a:chOff x="10344151" y="5619750"/>
            <a:chExt cx="571499" cy="571501"/>
          </a:xfrm>
          <a:solidFill>
            <a:schemeClr val="bg1"/>
          </a:solidFill>
        </p:grpSpPr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10625138" y="5886450"/>
              <a:ext cx="23812" cy="23813"/>
            </a:xfrm>
            <a:custGeom>
              <a:avLst/>
              <a:gdLst>
                <a:gd name="T0" fmla="*/ 73 w 88"/>
                <a:gd name="T1" fmla="*/ 73 h 88"/>
                <a:gd name="T2" fmla="*/ 73 w 88"/>
                <a:gd name="T3" fmla="*/ 16 h 88"/>
                <a:gd name="T4" fmla="*/ 16 w 88"/>
                <a:gd name="T5" fmla="*/ 16 h 88"/>
                <a:gd name="T6" fmla="*/ 16 w 88"/>
                <a:gd name="T7" fmla="*/ 73 h 88"/>
                <a:gd name="T8" fmla="*/ 73 w 88"/>
                <a:gd name="T9" fmla="*/ 7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73" y="73"/>
                  </a:moveTo>
                  <a:cubicBezTo>
                    <a:pt x="88" y="57"/>
                    <a:pt x="88" y="32"/>
                    <a:pt x="73" y="16"/>
                  </a:cubicBezTo>
                  <a:cubicBezTo>
                    <a:pt x="57" y="0"/>
                    <a:pt x="32" y="0"/>
                    <a:pt x="16" y="16"/>
                  </a:cubicBezTo>
                  <a:cubicBezTo>
                    <a:pt x="0" y="32"/>
                    <a:pt x="0" y="57"/>
                    <a:pt x="16" y="73"/>
                  </a:cubicBezTo>
                  <a:cubicBezTo>
                    <a:pt x="32" y="88"/>
                    <a:pt x="57" y="88"/>
                    <a:pt x="73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6" name="Freeform 15"/>
            <p:cNvSpPr>
              <a:spLocks noEditPoints="1"/>
            </p:cNvSpPr>
            <p:nvPr/>
          </p:nvSpPr>
          <p:spPr bwMode="auto">
            <a:xfrm>
              <a:off x="10685463" y="5727700"/>
              <a:ext cx="122237" cy="122238"/>
            </a:xfrm>
            <a:custGeom>
              <a:avLst/>
              <a:gdLst>
                <a:gd name="T0" fmla="*/ 361 w 439"/>
                <a:gd name="T1" fmla="*/ 361 h 439"/>
                <a:gd name="T2" fmla="*/ 361 w 439"/>
                <a:gd name="T3" fmla="*/ 78 h 439"/>
                <a:gd name="T4" fmla="*/ 78 w 439"/>
                <a:gd name="T5" fmla="*/ 78 h 439"/>
                <a:gd name="T6" fmla="*/ 78 w 439"/>
                <a:gd name="T7" fmla="*/ 361 h 439"/>
                <a:gd name="T8" fmla="*/ 361 w 439"/>
                <a:gd name="T9" fmla="*/ 361 h 439"/>
                <a:gd name="T10" fmla="*/ 134 w 439"/>
                <a:gd name="T11" fmla="*/ 134 h 439"/>
                <a:gd name="T12" fmla="*/ 304 w 439"/>
                <a:gd name="T13" fmla="*/ 134 h 439"/>
                <a:gd name="T14" fmla="*/ 304 w 439"/>
                <a:gd name="T15" fmla="*/ 304 h 439"/>
                <a:gd name="T16" fmla="*/ 134 w 439"/>
                <a:gd name="T17" fmla="*/ 304 h 439"/>
                <a:gd name="T18" fmla="*/ 134 w 439"/>
                <a:gd name="T19" fmla="*/ 13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439">
                  <a:moveTo>
                    <a:pt x="361" y="361"/>
                  </a:moveTo>
                  <a:cubicBezTo>
                    <a:pt x="439" y="283"/>
                    <a:pt x="439" y="156"/>
                    <a:pt x="361" y="78"/>
                  </a:cubicBezTo>
                  <a:cubicBezTo>
                    <a:pt x="283" y="0"/>
                    <a:pt x="156" y="0"/>
                    <a:pt x="78" y="78"/>
                  </a:cubicBezTo>
                  <a:cubicBezTo>
                    <a:pt x="0" y="156"/>
                    <a:pt x="0" y="283"/>
                    <a:pt x="78" y="361"/>
                  </a:cubicBezTo>
                  <a:cubicBezTo>
                    <a:pt x="156" y="439"/>
                    <a:pt x="283" y="439"/>
                    <a:pt x="361" y="361"/>
                  </a:cubicBezTo>
                  <a:moveTo>
                    <a:pt x="134" y="134"/>
                  </a:moveTo>
                  <a:cubicBezTo>
                    <a:pt x="181" y="88"/>
                    <a:pt x="257" y="88"/>
                    <a:pt x="304" y="134"/>
                  </a:cubicBezTo>
                  <a:cubicBezTo>
                    <a:pt x="351" y="181"/>
                    <a:pt x="351" y="257"/>
                    <a:pt x="304" y="304"/>
                  </a:cubicBezTo>
                  <a:cubicBezTo>
                    <a:pt x="257" y="351"/>
                    <a:pt x="181" y="351"/>
                    <a:pt x="134" y="304"/>
                  </a:cubicBezTo>
                  <a:cubicBezTo>
                    <a:pt x="88" y="257"/>
                    <a:pt x="88" y="181"/>
                    <a:pt x="134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7" name="Freeform 16"/>
            <p:cNvSpPr>
              <a:spLocks noEditPoints="1"/>
            </p:cNvSpPr>
            <p:nvPr/>
          </p:nvSpPr>
          <p:spPr bwMode="auto">
            <a:xfrm>
              <a:off x="10452100" y="5619750"/>
              <a:ext cx="463550" cy="463550"/>
            </a:xfrm>
            <a:custGeom>
              <a:avLst/>
              <a:gdLst>
                <a:gd name="T0" fmla="*/ 41 w 1665"/>
                <a:gd name="T1" fmla="*/ 986 h 1664"/>
                <a:gd name="T2" fmla="*/ 281 w 1665"/>
                <a:gd name="T3" fmla="*/ 903 h 1664"/>
                <a:gd name="T4" fmla="*/ 229 w 1665"/>
                <a:gd name="T5" fmla="*/ 1111 h 1664"/>
                <a:gd name="T6" fmla="*/ 126 w 1665"/>
                <a:gd name="T7" fmla="*/ 1257 h 1664"/>
                <a:gd name="T8" fmla="*/ 13 w 1665"/>
                <a:gd name="T9" fmla="*/ 1653 h 1664"/>
                <a:gd name="T10" fmla="*/ 44 w 1665"/>
                <a:gd name="T11" fmla="*/ 1664 h 1664"/>
                <a:gd name="T12" fmla="*/ 485 w 1665"/>
                <a:gd name="T13" fmla="*/ 1432 h 1664"/>
                <a:gd name="T14" fmla="*/ 749 w 1665"/>
                <a:gd name="T15" fmla="*/ 1370 h 1664"/>
                <a:gd name="T16" fmla="*/ 692 w 1665"/>
                <a:gd name="T17" fmla="*/ 1596 h 1664"/>
                <a:gd name="T18" fmla="*/ 720 w 1665"/>
                <a:gd name="T19" fmla="*/ 1664 h 1664"/>
                <a:gd name="T20" fmla="*/ 1164 w 1665"/>
                <a:gd name="T21" fmla="*/ 1116 h 1664"/>
                <a:gd name="T22" fmla="*/ 1566 w 1665"/>
                <a:gd name="T23" fmla="*/ 522 h 1664"/>
                <a:gd name="T24" fmla="*/ 1653 w 1665"/>
                <a:gd name="T25" fmla="*/ 12 h 1664"/>
                <a:gd name="T26" fmla="*/ 1143 w 1665"/>
                <a:gd name="T27" fmla="*/ 100 h 1664"/>
                <a:gd name="T28" fmla="*/ 549 w 1665"/>
                <a:gd name="T29" fmla="*/ 502 h 1664"/>
                <a:gd name="T30" fmla="*/ 1 w 1665"/>
                <a:gd name="T31" fmla="*/ 946 h 1664"/>
                <a:gd name="T32" fmla="*/ 352 w 1665"/>
                <a:gd name="T33" fmla="*/ 1483 h 1664"/>
                <a:gd name="T34" fmla="*/ 182 w 1665"/>
                <a:gd name="T35" fmla="*/ 1313 h 1664"/>
                <a:gd name="T36" fmla="*/ 420 w 1665"/>
                <a:gd name="T37" fmla="*/ 1381 h 1664"/>
                <a:gd name="T38" fmla="*/ 535 w 1665"/>
                <a:gd name="T39" fmla="*/ 1359 h 1664"/>
                <a:gd name="T40" fmla="*/ 318 w 1665"/>
                <a:gd name="T41" fmla="*/ 1166 h 1664"/>
                <a:gd name="T42" fmla="*/ 357 w 1665"/>
                <a:gd name="T43" fmla="*/ 978 h 1664"/>
                <a:gd name="T44" fmla="*/ 535 w 1665"/>
                <a:gd name="T45" fmla="*/ 1359 h 1664"/>
                <a:gd name="T46" fmla="*/ 806 w 1665"/>
                <a:gd name="T47" fmla="*/ 1575 h 1664"/>
                <a:gd name="T48" fmla="*/ 827 w 1665"/>
                <a:gd name="T49" fmla="*/ 1335 h 1664"/>
                <a:gd name="T50" fmla="*/ 1111 w 1665"/>
                <a:gd name="T51" fmla="*/ 1380 h 1664"/>
                <a:gd name="T52" fmla="*/ 1231 w 1665"/>
                <a:gd name="T53" fmla="*/ 155 h 1664"/>
                <a:gd name="T54" fmla="*/ 1510 w 1665"/>
                <a:gd name="T55" fmla="*/ 435 h 1664"/>
                <a:gd name="T56" fmla="*/ 1146 w 1665"/>
                <a:gd name="T57" fmla="*/ 184 h 1664"/>
                <a:gd name="T58" fmla="*/ 1201 w 1665"/>
                <a:gd name="T59" fmla="*/ 974 h 1664"/>
                <a:gd name="T60" fmla="*/ 767 w 1665"/>
                <a:gd name="T61" fmla="*/ 1275 h 1664"/>
                <a:gd name="T62" fmla="*/ 588 w 1665"/>
                <a:gd name="T63" fmla="*/ 580 h 1664"/>
                <a:gd name="T64" fmla="*/ 285 w 1665"/>
                <a:gd name="T65" fmla="*/ 555 h 1664"/>
                <a:gd name="T66" fmla="*/ 330 w 1665"/>
                <a:gd name="T67" fmla="*/ 839 h 1664"/>
                <a:gd name="T68" fmla="*/ 91 w 1665"/>
                <a:gd name="T69" fmla="*/ 860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5" h="1664">
                  <a:moveTo>
                    <a:pt x="26" y="983"/>
                  </a:moveTo>
                  <a:cubicBezTo>
                    <a:pt x="31" y="985"/>
                    <a:pt x="36" y="986"/>
                    <a:pt x="41" y="986"/>
                  </a:cubicBezTo>
                  <a:cubicBezTo>
                    <a:pt x="51" y="986"/>
                    <a:pt x="62" y="982"/>
                    <a:pt x="69" y="974"/>
                  </a:cubicBezTo>
                  <a:cubicBezTo>
                    <a:pt x="150" y="894"/>
                    <a:pt x="249" y="899"/>
                    <a:pt x="281" y="903"/>
                  </a:cubicBezTo>
                  <a:cubicBezTo>
                    <a:pt x="295" y="917"/>
                    <a:pt x="295" y="917"/>
                    <a:pt x="295" y="917"/>
                  </a:cubicBezTo>
                  <a:cubicBezTo>
                    <a:pt x="268" y="982"/>
                    <a:pt x="245" y="1048"/>
                    <a:pt x="229" y="1111"/>
                  </a:cubicBezTo>
                  <a:cubicBezTo>
                    <a:pt x="223" y="1134"/>
                    <a:pt x="225" y="1158"/>
                    <a:pt x="234" y="1181"/>
                  </a:cubicBezTo>
                  <a:cubicBezTo>
                    <a:pt x="195" y="1198"/>
                    <a:pt x="158" y="1224"/>
                    <a:pt x="126" y="1257"/>
                  </a:cubicBezTo>
                  <a:cubicBezTo>
                    <a:pt x="23" y="1360"/>
                    <a:pt x="2" y="1611"/>
                    <a:pt x="1" y="1621"/>
                  </a:cubicBezTo>
                  <a:cubicBezTo>
                    <a:pt x="0" y="1633"/>
                    <a:pt x="5" y="1644"/>
                    <a:pt x="13" y="1653"/>
                  </a:cubicBezTo>
                  <a:cubicBezTo>
                    <a:pt x="20" y="1660"/>
                    <a:pt x="31" y="1664"/>
                    <a:pt x="41" y="1664"/>
                  </a:cubicBezTo>
                  <a:cubicBezTo>
                    <a:pt x="42" y="1664"/>
                    <a:pt x="43" y="1664"/>
                    <a:pt x="44" y="1664"/>
                  </a:cubicBezTo>
                  <a:cubicBezTo>
                    <a:pt x="55" y="1664"/>
                    <a:pt x="306" y="1643"/>
                    <a:pt x="409" y="1540"/>
                  </a:cubicBezTo>
                  <a:cubicBezTo>
                    <a:pt x="441" y="1507"/>
                    <a:pt x="467" y="1470"/>
                    <a:pt x="485" y="1432"/>
                  </a:cubicBezTo>
                  <a:cubicBezTo>
                    <a:pt x="508" y="1441"/>
                    <a:pt x="533" y="1442"/>
                    <a:pt x="554" y="1436"/>
                  </a:cubicBezTo>
                  <a:cubicBezTo>
                    <a:pt x="618" y="1420"/>
                    <a:pt x="683" y="1398"/>
                    <a:pt x="749" y="1370"/>
                  </a:cubicBezTo>
                  <a:cubicBezTo>
                    <a:pt x="763" y="1384"/>
                    <a:pt x="763" y="1384"/>
                    <a:pt x="763" y="1384"/>
                  </a:cubicBezTo>
                  <a:cubicBezTo>
                    <a:pt x="767" y="1417"/>
                    <a:pt x="772" y="1516"/>
                    <a:pt x="692" y="1596"/>
                  </a:cubicBezTo>
                  <a:cubicBezTo>
                    <a:pt x="680" y="1608"/>
                    <a:pt x="677" y="1625"/>
                    <a:pt x="683" y="1640"/>
                  </a:cubicBezTo>
                  <a:cubicBezTo>
                    <a:pt x="689" y="1655"/>
                    <a:pt x="704" y="1664"/>
                    <a:pt x="720" y="1664"/>
                  </a:cubicBezTo>
                  <a:cubicBezTo>
                    <a:pt x="878" y="1664"/>
                    <a:pt x="1100" y="1570"/>
                    <a:pt x="1181" y="1418"/>
                  </a:cubicBezTo>
                  <a:cubicBezTo>
                    <a:pt x="1216" y="1352"/>
                    <a:pt x="1241" y="1247"/>
                    <a:pt x="1164" y="1116"/>
                  </a:cubicBezTo>
                  <a:cubicBezTo>
                    <a:pt x="1196" y="1089"/>
                    <a:pt x="1228" y="1060"/>
                    <a:pt x="1257" y="1031"/>
                  </a:cubicBezTo>
                  <a:cubicBezTo>
                    <a:pt x="1389" y="898"/>
                    <a:pt x="1493" y="727"/>
                    <a:pt x="1566" y="522"/>
                  </a:cubicBezTo>
                  <a:cubicBezTo>
                    <a:pt x="1656" y="266"/>
                    <a:pt x="1665" y="51"/>
                    <a:pt x="1665" y="42"/>
                  </a:cubicBezTo>
                  <a:cubicBezTo>
                    <a:pt x="1665" y="31"/>
                    <a:pt x="1661" y="20"/>
                    <a:pt x="1653" y="12"/>
                  </a:cubicBezTo>
                  <a:cubicBezTo>
                    <a:pt x="1645" y="4"/>
                    <a:pt x="1635" y="0"/>
                    <a:pt x="1624" y="1"/>
                  </a:cubicBezTo>
                  <a:cubicBezTo>
                    <a:pt x="1615" y="1"/>
                    <a:pt x="1399" y="10"/>
                    <a:pt x="1143" y="100"/>
                  </a:cubicBezTo>
                  <a:cubicBezTo>
                    <a:pt x="938" y="172"/>
                    <a:pt x="767" y="276"/>
                    <a:pt x="635" y="408"/>
                  </a:cubicBezTo>
                  <a:cubicBezTo>
                    <a:pt x="605" y="438"/>
                    <a:pt x="577" y="469"/>
                    <a:pt x="549" y="502"/>
                  </a:cubicBezTo>
                  <a:cubicBezTo>
                    <a:pt x="418" y="425"/>
                    <a:pt x="314" y="449"/>
                    <a:pt x="248" y="484"/>
                  </a:cubicBezTo>
                  <a:cubicBezTo>
                    <a:pt x="95" y="566"/>
                    <a:pt x="1" y="787"/>
                    <a:pt x="1" y="946"/>
                  </a:cubicBezTo>
                  <a:cubicBezTo>
                    <a:pt x="1" y="962"/>
                    <a:pt x="11" y="976"/>
                    <a:pt x="26" y="983"/>
                  </a:cubicBezTo>
                  <a:moveTo>
                    <a:pt x="352" y="1483"/>
                  </a:moveTo>
                  <a:cubicBezTo>
                    <a:pt x="297" y="1538"/>
                    <a:pt x="168" y="1567"/>
                    <a:pt x="87" y="1579"/>
                  </a:cubicBezTo>
                  <a:cubicBezTo>
                    <a:pt x="98" y="1497"/>
                    <a:pt x="127" y="1368"/>
                    <a:pt x="182" y="1313"/>
                  </a:cubicBezTo>
                  <a:cubicBezTo>
                    <a:pt x="213" y="1283"/>
                    <a:pt x="249" y="1259"/>
                    <a:pt x="285" y="1246"/>
                  </a:cubicBezTo>
                  <a:cubicBezTo>
                    <a:pt x="420" y="1381"/>
                    <a:pt x="420" y="1381"/>
                    <a:pt x="420" y="1381"/>
                  </a:cubicBezTo>
                  <a:cubicBezTo>
                    <a:pt x="406" y="1417"/>
                    <a:pt x="383" y="1452"/>
                    <a:pt x="352" y="1483"/>
                  </a:cubicBezTo>
                  <a:moveTo>
                    <a:pt x="535" y="1359"/>
                  </a:moveTo>
                  <a:cubicBezTo>
                    <a:pt x="523" y="1362"/>
                    <a:pt x="510" y="1358"/>
                    <a:pt x="500" y="1348"/>
                  </a:cubicBezTo>
                  <a:cubicBezTo>
                    <a:pt x="305" y="1153"/>
                    <a:pt x="555" y="1403"/>
                    <a:pt x="318" y="1166"/>
                  </a:cubicBezTo>
                  <a:cubicBezTo>
                    <a:pt x="308" y="1156"/>
                    <a:pt x="304" y="1143"/>
                    <a:pt x="307" y="1131"/>
                  </a:cubicBezTo>
                  <a:cubicBezTo>
                    <a:pt x="319" y="1081"/>
                    <a:pt x="336" y="1030"/>
                    <a:pt x="357" y="978"/>
                  </a:cubicBezTo>
                  <a:cubicBezTo>
                    <a:pt x="687" y="1309"/>
                    <a:pt x="687" y="1309"/>
                    <a:pt x="687" y="1309"/>
                  </a:cubicBezTo>
                  <a:cubicBezTo>
                    <a:pt x="636" y="1329"/>
                    <a:pt x="584" y="1346"/>
                    <a:pt x="535" y="1359"/>
                  </a:cubicBezTo>
                  <a:moveTo>
                    <a:pt x="1111" y="1380"/>
                  </a:moveTo>
                  <a:cubicBezTo>
                    <a:pt x="1058" y="1478"/>
                    <a:pt x="926" y="1550"/>
                    <a:pt x="806" y="1575"/>
                  </a:cubicBezTo>
                  <a:cubicBezTo>
                    <a:pt x="844" y="1503"/>
                    <a:pt x="853" y="1411"/>
                    <a:pt x="839" y="1355"/>
                  </a:cubicBezTo>
                  <a:cubicBezTo>
                    <a:pt x="835" y="1342"/>
                    <a:pt x="827" y="1336"/>
                    <a:pt x="827" y="1335"/>
                  </a:cubicBezTo>
                  <a:cubicBezTo>
                    <a:pt x="924" y="1288"/>
                    <a:pt x="1015" y="1232"/>
                    <a:pt x="1101" y="1167"/>
                  </a:cubicBezTo>
                  <a:cubicBezTo>
                    <a:pt x="1142" y="1243"/>
                    <a:pt x="1146" y="1315"/>
                    <a:pt x="1111" y="1380"/>
                  </a:cubicBezTo>
                  <a:moveTo>
                    <a:pt x="1510" y="435"/>
                  </a:moveTo>
                  <a:cubicBezTo>
                    <a:pt x="1231" y="155"/>
                    <a:pt x="1231" y="155"/>
                    <a:pt x="1231" y="155"/>
                  </a:cubicBezTo>
                  <a:cubicBezTo>
                    <a:pt x="1383" y="108"/>
                    <a:pt x="1515" y="90"/>
                    <a:pt x="1582" y="84"/>
                  </a:cubicBezTo>
                  <a:cubicBezTo>
                    <a:pt x="1575" y="150"/>
                    <a:pt x="1558" y="283"/>
                    <a:pt x="1510" y="435"/>
                  </a:cubicBezTo>
                  <a:moveTo>
                    <a:pt x="692" y="465"/>
                  </a:moveTo>
                  <a:cubicBezTo>
                    <a:pt x="810" y="346"/>
                    <a:pt x="963" y="252"/>
                    <a:pt x="1146" y="184"/>
                  </a:cubicBezTo>
                  <a:cubicBezTo>
                    <a:pt x="1481" y="519"/>
                    <a:pt x="1481" y="519"/>
                    <a:pt x="1481" y="519"/>
                  </a:cubicBezTo>
                  <a:cubicBezTo>
                    <a:pt x="1414" y="703"/>
                    <a:pt x="1319" y="855"/>
                    <a:pt x="1201" y="974"/>
                  </a:cubicBezTo>
                  <a:cubicBezTo>
                    <a:pt x="1165" y="1010"/>
                    <a:pt x="1126" y="1045"/>
                    <a:pt x="1085" y="1077"/>
                  </a:cubicBezTo>
                  <a:cubicBezTo>
                    <a:pt x="988" y="1156"/>
                    <a:pt x="881" y="1222"/>
                    <a:pt x="767" y="1275"/>
                  </a:cubicBezTo>
                  <a:cubicBezTo>
                    <a:pt x="390" y="899"/>
                    <a:pt x="390" y="899"/>
                    <a:pt x="390" y="899"/>
                  </a:cubicBezTo>
                  <a:cubicBezTo>
                    <a:pt x="443" y="785"/>
                    <a:pt x="510" y="678"/>
                    <a:pt x="588" y="580"/>
                  </a:cubicBezTo>
                  <a:cubicBezTo>
                    <a:pt x="621" y="540"/>
                    <a:pt x="656" y="501"/>
                    <a:pt x="692" y="465"/>
                  </a:cubicBezTo>
                  <a:moveTo>
                    <a:pt x="285" y="555"/>
                  </a:moveTo>
                  <a:cubicBezTo>
                    <a:pt x="351" y="520"/>
                    <a:pt x="422" y="523"/>
                    <a:pt x="498" y="565"/>
                  </a:cubicBezTo>
                  <a:cubicBezTo>
                    <a:pt x="434" y="650"/>
                    <a:pt x="377" y="742"/>
                    <a:pt x="330" y="839"/>
                  </a:cubicBezTo>
                  <a:cubicBezTo>
                    <a:pt x="330" y="839"/>
                    <a:pt x="323" y="830"/>
                    <a:pt x="309" y="827"/>
                  </a:cubicBezTo>
                  <a:cubicBezTo>
                    <a:pt x="304" y="825"/>
                    <a:pt x="198" y="803"/>
                    <a:pt x="91" y="860"/>
                  </a:cubicBezTo>
                  <a:cubicBezTo>
                    <a:pt x="115" y="739"/>
                    <a:pt x="188" y="607"/>
                    <a:pt x="285" y="5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8" name="Freeform 17"/>
            <p:cNvSpPr>
              <a:spLocks/>
            </p:cNvSpPr>
            <p:nvPr/>
          </p:nvSpPr>
          <p:spPr bwMode="auto">
            <a:xfrm>
              <a:off x="10561638" y="6075363"/>
              <a:ext cx="55562" cy="55563"/>
            </a:xfrm>
            <a:custGeom>
              <a:avLst/>
              <a:gdLst>
                <a:gd name="T0" fmla="*/ 72 w 201"/>
                <a:gd name="T1" fmla="*/ 185 h 201"/>
                <a:gd name="T2" fmla="*/ 185 w 201"/>
                <a:gd name="T3" fmla="*/ 72 h 201"/>
                <a:gd name="T4" fmla="*/ 185 w 201"/>
                <a:gd name="T5" fmla="*/ 16 h 201"/>
                <a:gd name="T6" fmla="*/ 129 w 201"/>
                <a:gd name="T7" fmla="*/ 16 h 201"/>
                <a:gd name="T8" fmla="*/ 16 w 201"/>
                <a:gd name="T9" fmla="*/ 129 h 201"/>
                <a:gd name="T10" fmla="*/ 16 w 201"/>
                <a:gd name="T11" fmla="*/ 185 h 201"/>
                <a:gd name="T12" fmla="*/ 72 w 201"/>
                <a:gd name="T13" fmla="*/ 18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01">
                  <a:moveTo>
                    <a:pt x="72" y="185"/>
                  </a:moveTo>
                  <a:cubicBezTo>
                    <a:pt x="185" y="72"/>
                    <a:pt x="185" y="72"/>
                    <a:pt x="185" y="72"/>
                  </a:cubicBezTo>
                  <a:cubicBezTo>
                    <a:pt x="201" y="57"/>
                    <a:pt x="201" y="31"/>
                    <a:pt x="185" y="16"/>
                  </a:cubicBezTo>
                  <a:cubicBezTo>
                    <a:pt x="170" y="0"/>
                    <a:pt x="145" y="0"/>
                    <a:pt x="129" y="16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0" y="145"/>
                    <a:pt x="0" y="170"/>
                    <a:pt x="16" y="185"/>
                  </a:cubicBezTo>
                  <a:cubicBezTo>
                    <a:pt x="31" y="201"/>
                    <a:pt x="57" y="201"/>
                    <a:pt x="72" y="1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9" name="Freeform 18"/>
            <p:cNvSpPr>
              <a:spLocks/>
            </p:cNvSpPr>
            <p:nvPr/>
          </p:nvSpPr>
          <p:spPr bwMode="auto">
            <a:xfrm>
              <a:off x="10404475" y="5918200"/>
              <a:ext cx="55562" cy="55563"/>
            </a:xfrm>
            <a:custGeom>
              <a:avLst/>
              <a:gdLst>
                <a:gd name="T0" fmla="*/ 73 w 201"/>
                <a:gd name="T1" fmla="*/ 186 h 201"/>
                <a:gd name="T2" fmla="*/ 186 w 201"/>
                <a:gd name="T3" fmla="*/ 73 h 201"/>
                <a:gd name="T4" fmla="*/ 186 w 201"/>
                <a:gd name="T5" fmla="*/ 16 h 201"/>
                <a:gd name="T6" fmla="*/ 129 w 201"/>
                <a:gd name="T7" fmla="*/ 16 h 201"/>
                <a:gd name="T8" fmla="*/ 16 w 201"/>
                <a:gd name="T9" fmla="*/ 129 h 201"/>
                <a:gd name="T10" fmla="*/ 16 w 201"/>
                <a:gd name="T11" fmla="*/ 186 h 201"/>
                <a:gd name="T12" fmla="*/ 73 w 201"/>
                <a:gd name="T13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01">
                  <a:moveTo>
                    <a:pt x="73" y="186"/>
                  </a:moveTo>
                  <a:cubicBezTo>
                    <a:pt x="186" y="73"/>
                    <a:pt x="186" y="73"/>
                    <a:pt x="186" y="73"/>
                  </a:cubicBezTo>
                  <a:cubicBezTo>
                    <a:pt x="201" y="57"/>
                    <a:pt x="201" y="32"/>
                    <a:pt x="186" y="16"/>
                  </a:cubicBezTo>
                  <a:cubicBezTo>
                    <a:pt x="170" y="0"/>
                    <a:pt x="145" y="0"/>
                    <a:pt x="129" y="16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0" y="145"/>
                    <a:pt x="0" y="170"/>
                    <a:pt x="16" y="186"/>
                  </a:cubicBezTo>
                  <a:cubicBezTo>
                    <a:pt x="32" y="201"/>
                    <a:pt x="57" y="201"/>
                    <a:pt x="73" y="1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0" name="Freeform 19"/>
            <p:cNvSpPr>
              <a:spLocks/>
            </p:cNvSpPr>
            <p:nvPr/>
          </p:nvSpPr>
          <p:spPr bwMode="auto">
            <a:xfrm>
              <a:off x="10439400" y="6091238"/>
              <a:ext cx="100012" cy="100013"/>
            </a:xfrm>
            <a:custGeom>
              <a:avLst/>
              <a:gdLst>
                <a:gd name="T0" fmla="*/ 287 w 359"/>
                <a:gd name="T1" fmla="*/ 15 h 358"/>
                <a:gd name="T2" fmla="*/ 16 w 359"/>
                <a:gd name="T3" fmla="*/ 286 h 358"/>
                <a:gd name="T4" fmla="*/ 16 w 359"/>
                <a:gd name="T5" fmla="*/ 343 h 358"/>
                <a:gd name="T6" fmla="*/ 73 w 359"/>
                <a:gd name="T7" fmla="*/ 343 h 358"/>
                <a:gd name="T8" fmla="*/ 344 w 359"/>
                <a:gd name="T9" fmla="*/ 72 h 358"/>
                <a:gd name="T10" fmla="*/ 344 w 359"/>
                <a:gd name="T11" fmla="*/ 15 h 358"/>
                <a:gd name="T12" fmla="*/ 287 w 359"/>
                <a:gd name="T13" fmla="*/ 1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" h="358">
                  <a:moveTo>
                    <a:pt x="287" y="15"/>
                  </a:moveTo>
                  <a:cubicBezTo>
                    <a:pt x="16" y="286"/>
                    <a:pt x="16" y="286"/>
                    <a:pt x="16" y="286"/>
                  </a:cubicBezTo>
                  <a:cubicBezTo>
                    <a:pt x="0" y="302"/>
                    <a:pt x="0" y="327"/>
                    <a:pt x="16" y="343"/>
                  </a:cubicBezTo>
                  <a:cubicBezTo>
                    <a:pt x="32" y="358"/>
                    <a:pt x="57" y="358"/>
                    <a:pt x="73" y="343"/>
                  </a:cubicBezTo>
                  <a:cubicBezTo>
                    <a:pt x="344" y="72"/>
                    <a:pt x="344" y="72"/>
                    <a:pt x="344" y="72"/>
                  </a:cubicBezTo>
                  <a:cubicBezTo>
                    <a:pt x="359" y="56"/>
                    <a:pt x="359" y="31"/>
                    <a:pt x="344" y="15"/>
                  </a:cubicBezTo>
                  <a:cubicBezTo>
                    <a:pt x="328" y="0"/>
                    <a:pt x="303" y="0"/>
                    <a:pt x="287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1" name="Freeform 20"/>
            <p:cNvSpPr>
              <a:spLocks/>
            </p:cNvSpPr>
            <p:nvPr/>
          </p:nvSpPr>
          <p:spPr bwMode="auto">
            <a:xfrm>
              <a:off x="10350500" y="6091238"/>
              <a:ext cx="100012" cy="100013"/>
            </a:xfrm>
            <a:custGeom>
              <a:avLst/>
              <a:gdLst>
                <a:gd name="T0" fmla="*/ 287 w 359"/>
                <a:gd name="T1" fmla="*/ 15 h 358"/>
                <a:gd name="T2" fmla="*/ 16 w 359"/>
                <a:gd name="T3" fmla="*/ 286 h 358"/>
                <a:gd name="T4" fmla="*/ 16 w 359"/>
                <a:gd name="T5" fmla="*/ 343 h 358"/>
                <a:gd name="T6" fmla="*/ 73 w 359"/>
                <a:gd name="T7" fmla="*/ 343 h 358"/>
                <a:gd name="T8" fmla="*/ 344 w 359"/>
                <a:gd name="T9" fmla="*/ 72 h 358"/>
                <a:gd name="T10" fmla="*/ 344 w 359"/>
                <a:gd name="T11" fmla="*/ 15 h 358"/>
                <a:gd name="T12" fmla="*/ 287 w 359"/>
                <a:gd name="T13" fmla="*/ 1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" h="358">
                  <a:moveTo>
                    <a:pt x="287" y="15"/>
                  </a:moveTo>
                  <a:cubicBezTo>
                    <a:pt x="16" y="286"/>
                    <a:pt x="16" y="286"/>
                    <a:pt x="16" y="286"/>
                  </a:cubicBezTo>
                  <a:cubicBezTo>
                    <a:pt x="0" y="302"/>
                    <a:pt x="0" y="327"/>
                    <a:pt x="16" y="343"/>
                  </a:cubicBezTo>
                  <a:cubicBezTo>
                    <a:pt x="32" y="358"/>
                    <a:pt x="57" y="358"/>
                    <a:pt x="73" y="343"/>
                  </a:cubicBezTo>
                  <a:cubicBezTo>
                    <a:pt x="344" y="72"/>
                    <a:pt x="344" y="72"/>
                    <a:pt x="344" y="72"/>
                  </a:cubicBezTo>
                  <a:cubicBezTo>
                    <a:pt x="359" y="56"/>
                    <a:pt x="359" y="31"/>
                    <a:pt x="344" y="15"/>
                  </a:cubicBezTo>
                  <a:cubicBezTo>
                    <a:pt x="328" y="0"/>
                    <a:pt x="303" y="0"/>
                    <a:pt x="287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2" name="Freeform 21"/>
            <p:cNvSpPr>
              <a:spLocks/>
            </p:cNvSpPr>
            <p:nvPr/>
          </p:nvSpPr>
          <p:spPr bwMode="auto">
            <a:xfrm>
              <a:off x="10344151" y="5995988"/>
              <a:ext cx="100012" cy="100013"/>
            </a:xfrm>
            <a:custGeom>
              <a:avLst/>
              <a:gdLst>
                <a:gd name="T0" fmla="*/ 72 w 359"/>
                <a:gd name="T1" fmla="*/ 343 h 359"/>
                <a:gd name="T2" fmla="*/ 343 w 359"/>
                <a:gd name="T3" fmla="*/ 72 h 359"/>
                <a:gd name="T4" fmla="*/ 343 w 359"/>
                <a:gd name="T5" fmla="*/ 16 h 359"/>
                <a:gd name="T6" fmla="*/ 287 w 359"/>
                <a:gd name="T7" fmla="*/ 16 h 359"/>
                <a:gd name="T8" fmla="*/ 16 w 359"/>
                <a:gd name="T9" fmla="*/ 287 h 359"/>
                <a:gd name="T10" fmla="*/ 16 w 359"/>
                <a:gd name="T11" fmla="*/ 343 h 359"/>
                <a:gd name="T12" fmla="*/ 72 w 359"/>
                <a:gd name="T13" fmla="*/ 34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" h="359">
                  <a:moveTo>
                    <a:pt x="72" y="343"/>
                  </a:moveTo>
                  <a:cubicBezTo>
                    <a:pt x="343" y="72"/>
                    <a:pt x="343" y="72"/>
                    <a:pt x="343" y="72"/>
                  </a:cubicBezTo>
                  <a:cubicBezTo>
                    <a:pt x="359" y="57"/>
                    <a:pt x="359" y="32"/>
                    <a:pt x="343" y="16"/>
                  </a:cubicBezTo>
                  <a:cubicBezTo>
                    <a:pt x="328" y="0"/>
                    <a:pt x="302" y="0"/>
                    <a:pt x="287" y="16"/>
                  </a:cubicBezTo>
                  <a:cubicBezTo>
                    <a:pt x="16" y="287"/>
                    <a:pt x="16" y="287"/>
                    <a:pt x="16" y="287"/>
                  </a:cubicBezTo>
                  <a:cubicBezTo>
                    <a:pt x="0" y="302"/>
                    <a:pt x="0" y="328"/>
                    <a:pt x="16" y="343"/>
                  </a:cubicBezTo>
                  <a:cubicBezTo>
                    <a:pt x="31" y="359"/>
                    <a:pt x="57" y="359"/>
                    <a:pt x="72" y="3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3" name="Freeform 22"/>
            <p:cNvSpPr>
              <a:spLocks/>
            </p:cNvSpPr>
            <p:nvPr/>
          </p:nvSpPr>
          <p:spPr bwMode="auto">
            <a:xfrm>
              <a:off x="10656888" y="5838825"/>
              <a:ext cx="39687" cy="39688"/>
            </a:xfrm>
            <a:custGeom>
              <a:avLst/>
              <a:gdLst>
                <a:gd name="T0" fmla="*/ 72 w 144"/>
                <a:gd name="T1" fmla="*/ 128 h 144"/>
                <a:gd name="T2" fmla="*/ 128 w 144"/>
                <a:gd name="T3" fmla="*/ 72 h 144"/>
                <a:gd name="T4" fmla="*/ 128 w 144"/>
                <a:gd name="T5" fmla="*/ 15 h 144"/>
                <a:gd name="T6" fmla="*/ 72 w 144"/>
                <a:gd name="T7" fmla="*/ 15 h 144"/>
                <a:gd name="T8" fmla="*/ 15 w 144"/>
                <a:gd name="T9" fmla="*/ 72 h 144"/>
                <a:gd name="T10" fmla="*/ 15 w 144"/>
                <a:gd name="T11" fmla="*/ 128 h 144"/>
                <a:gd name="T12" fmla="*/ 72 w 144"/>
                <a:gd name="T13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4">
                  <a:moveTo>
                    <a:pt x="72" y="128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44" y="56"/>
                    <a:pt x="144" y="31"/>
                    <a:pt x="128" y="15"/>
                  </a:cubicBezTo>
                  <a:cubicBezTo>
                    <a:pt x="113" y="0"/>
                    <a:pt x="87" y="0"/>
                    <a:pt x="72" y="15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0" y="87"/>
                    <a:pt x="0" y="113"/>
                    <a:pt x="15" y="128"/>
                  </a:cubicBezTo>
                  <a:cubicBezTo>
                    <a:pt x="31" y="144"/>
                    <a:pt x="56" y="144"/>
                    <a:pt x="72" y="1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963891" y="3133450"/>
            <a:ext cx="579637" cy="589516"/>
            <a:chOff x="9451975" y="5634038"/>
            <a:chExt cx="558800" cy="568325"/>
          </a:xfrm>
          <a:solidFill>
            <a:schemeClr val="bg1"/>
          </a:solidFill>
        </p:grpSpPr>
        <p:sp>
          <p:nvSpPr>
            <p:cNvPr id="105" name="Freeform 26"/>
            <p:cNvSpPr>
              <a:spLocks noEditPoints="1"/>
            </p:cNvSpPr>
            <p:nvPr/>
          </p:nvSpPr>
          <p:spPr bwMode="auto">
            <a:xfrm>
              <a:off x="9956800" y="6148388"/>
              <a:ext cx="53975" cy="53975"/>
            </a:xfrm>
            <a:custGeom>
              <a:avLst/>
              <a:gdLst>
                <a:gd name="T0" fmla="*/ 96 w 192"/>
                <a:gd name="T1" fmla="*/ 128 h 192"/>
                <a:gd name="T2" fmla="*/ 64 w 192"/>
                <a:gd name="T3" fmla="*/ 96 h 192"/>
                <a:gd name="T4" fmla="*/ 96 w 192"/>
                <a:gd name="T5" fmla="*/ 64 h 192"/>
                <a:gd name="T6" fmla="*/ 128 w 192"/>
                <a:gd name="T7" fmla="*/ 96 h 192"/>
                <a:gd name="T8" fmla="*/ 96 w 192"/>
                <a:gd name="T9" fmla="*/ 128 h 192"/>
                <a:gd name="T10" fmla="*/ 96 w 192"/>
                <a:gd name="T11" fmla="*/ 0 h 192"/>
                <a:gd name="T12" fmla="*/ 0 w 192"/>
                <a:gd name="T13" fmla="*/ 96 h 192"/>
                <a:gd name="T14" fmla="*/ 96 w 192"/>
                <a:gd name="T15" fmla="*/ 192 h 192"/>
                <a:gd name="T16" fmla="*/ 192 w 192"/>
                <a:gd name="T17" fmla="*/ 96 h 192"/>
                <a:gd name="T18" fmla="*/ 96 w 192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28"/>
                  </a:moveTo>
                  <a:cubicBezTo>
                    <a:pt x="78" y="128"/>
                    <a:pt x="64" y="113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3"/>
                    <a:pt x="114" y="128"/>
                    <a:pt x="96" y="128"/>
                  </a:cubicBezTo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8"/>
                    <a:pt x="43" y="192"/>
                    <a:pt x="96" y="192"/>
                  </a:cubicBezTo>
                  <a:cubicBezTo>
                    <a:pt x="149" y="192"/>
                    <a:pt x="192" y="148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6" name="Freeform 27"/>
            <p:cNvSpPr>
              <a:spLocks noEditPoints="1"/>
            </p:cNvSpPr>
            <p:nvPr/>
          </p:nvSpPr>
          <p:spPr bwMode="auto">
            <a:xfrm>
              <a:off x="9451975" y="5634038"/>
              <a:ext cx="53975" cy="53975"/>
            </a:xfrm>
            <a:custGeom>
              <a:avLst/>
              <a:gdLst>
                <a:gd name="T0" fmla="*/ 64 w 192"/>
                <a:gd name="T1" fmla="*/ 96 h 192"/>
                <a:gd name="T2" fmla="*/ 96 w 192"/>
                <a:gd name="T3" fmla="*/ 64 h 192"/>
                <a:gd name="T4" fmla="*/ 128 w 192"/>
                <a:gd name="T5" fmla="*/ 96 h 192"/>
                <a:gd name="T6" fmla="*/ 96 w 192"/>
                <a:gd name="T7" fmla="*/ 128 h 192"/>
                <a:gd name="T8" fmla="*/ 64 w 192"/>
                <a:gd name="T9" fmla="*/ 96 h 192"/>
                <a:gd name="T10" fmla="*/ 192 w 192"/>
                <a:gd name="T11" fmla="*/ 96 h 192"/>
                <a:gd name="T12" fmla="*/ 96 w 192"/>
                <a:gd name="T13" fmla="*/ 0 h 192"/>
                <a:gd name="T14" fmla="*/ 0 w 192"/>
                <a:gd name="T15" fmla="*/ 96 h 192"/>
                <a:gd name="T16" fmla="*/ 96 w 192"/>
                <a:gd name="T17" fmla="*/ 192 h 192"/>
                <a:gd name="T18" fmla="*/ 192 w 192"/>
                <a:gd name="T1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64" y="96"/>
                  </a:move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3"/>
                    <a:pt x="114" y="128"/>
                    <a:pt x="96" y="128"/>
                  </a:cubicBezTo>
                  <a:cubicBezTo>
                    <a:pt x="78" y="128"/>
                    <a:pt x="64" y="113"/>
                    <a:pt x="64" y="96"/>
                  </a:cubicBezTo>
                  <a:moveTo>
                    <a:pt x="192" y="96"/>
                  </a:moveTo>
                  <a:cubicBezTo>
                    <a:pt x="192" y="43"/>
                    <a:pt x="149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48"/>
                    <a:pt x="43" y="192"/>
                    <a:pt x="96" y="192"/>
                  </a:cubicBezTo>
                  <a:cubicBezTo>
                    <a:pt x="149" y="192"/>
                    <a:pt x="192" y="148"/>
                    <a:pt x="192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7" name="Freeform 28"/>
            <p:cNvSpPr>
              <a:spLocks noEditPoints="1"/>
            </p:cNvSpPr>
            <p:nvPr/>
          </p:nvSpPr>
          <p:spPr bwMode="auto">
            <a:xfrm>
              <a:off x="9496425" y="5643563"/>
              <a:ext cx="469900" cy="558800"/>
            </a:xfrm>
            <a:custGeom>
              <a:avLst/>
              <a:gdLst>
                <a:gd name="T0" fmla="*/ 960 w 1664"/>
                <a:gd name="T1" fmla="*/ 1696 h 1984"/>
                <a:gd name="T2" fmla="*/ 864 w 1664"/>
                <a:gd name="T3" fmla="*/ 1920 h 1984"/>
                <a:gd name="T4" fmla="*/ 864 w 1664"/>
                <a:gd name="T5" fmla="*/ 1344 h 1984"/>
                <a:gd name="T6" fmla="*/ 864 w 1664"/>
                <a:gd name="T7" fmla="*/ 1600 h 1984"/>
                <a:gd name="T8" fmla="*/ 928 w 1664"/>
                <a:gd name="T9" fmla="*/ 1856 h 1984"/>
                <a:gd name="T10" fmla="*/ 224 w 1664"/>
                <a:gd name="T11" fmla="*/ 1664 h 1984"/>
                <a:gd name="T12" fmla="*/ 1088 w 1664"/>
                <a:gd name="T13" fmla="*/ 1184 h 1984"/>
                <a:gd name="T14" fmla="*/ 617 w 1664"/>
                <a:gd name="T15" fmla="*/ 1385 h 1984"/>
                <a:gd name="T16" fmla="*/ 589 w 1664"/>
                <a:gd name="T17" fmla="*/ 1760 h 1984"/>
                <a:gd name="T18" fmla="*/ 160 w 1664"/>
                <a:gd name="T19" fmla="*/ 1248 h 1984"/>
                <a:gd name="T20" fmla="*/ 960 w 1664"/>
                <a:gd name="T21" fmla="*/ 1440 h 1984"/>
                <a:gd name="T22" fmla="*/ 960 w 1664"/>
                <a:gd name="T23" fmla="*/ 1504 h 1984"/>
                <a:gd name="T24" fmla="*/ 960 w 1664"/>
                <a:gd name="T25" fmla="*/ 1376 h 1984"/>
                <a:gd name="T26" fmla="*/ 1312 w 1664"/>
                <a:gd name="T27" fmla="*/ 800 h 1984"/>
                <a:gd name="T28" fmla="*/ 564 w 1664"/>
                <a:gd name="T29" fmla="*/ 1214 h 1984"/>
                <a:gd name="T30" fmla="*/ 1182 w 1664"/>
                <a:gd name="T31" fmla="*/ 1200 h 1984"/>
                <a:gd name="T32" fmla="*/ 1120 w 1664"/>
                <a:gd name="T33" fmla="*/ 845 h 1984"/>
                <a:gd name="T34" fmla="*/ 928 w 1664"/>
                <a:gd name="T35" fmla="*/ 722 h 1984"/>
                <a:gd name="T36" fmla="*/ 800 w 1664"/>
                <a:gd name="T37" fmla="*/ 544 h 1984"/>
                <a:gd name="T38" fmla="*/ 736 w 1664"/>
                <a:gd name="T39" fmla="*/ 973 h 1984"/>
                <a:gd name="T40" fmla="*/ 480 w 1664"/>
                <a:gd name="T41" fmla="*/ 800 h 1984"/>
                <a:gd name="T42" fmla="*/ 992 w 1664"/>
                <a:gd name="T43" fmla="*/ 1120 h 1984"/>
                <a:gd name="T44" fmla="*/ 928 w 1664"/>
                <a:gd name="T45" fmla="*/ 1120 h 1984"/>
                <a:gd name="T46" fmla="*/ 941 w 1664"/>
                <a:gd name="T47" fmla="*/ 800 h 1984"/>
                <a:gd name="T48" fmla="*/ 1056 w 1664"/>
                <a:gd name="T49" fmla="*/ 818 h 1984"/>
                <a:gd name="T50" fmla="*/ 672 w 1664"/>
                <a:gd name="T51" fmla="*/ 672 h 1984"/>
                <a:gd name="T52" fmla="*/ 1248 w 1664"/>
                <a:gd name="T53" fmla="*/ 1600 h 1984"/>
                <a:gd name="T54" fmla="*/ 960 w 1664"/>
                <a:gd name="T55" fmla="*/ 1568 h 1984"/>
                <a:gd name="T56" fmla="*/ 254 w 1664"/>
                <a:gd name="T57" fmla="*/ 992 h 1984"/>
                <a:gd name="T58" fmla="*/ 249 w 1664"/>
                <a:gd name="T59" fmla="*/ 622 h 1984"/>
                <a:gd name="T60" fmla="*/ 247 w 1664"/>
                <a:gd name="T61" fmla="*/ 376 h 1984"/>
                <a:gd name="T62" fmla="*/ 671 w 1664"/>
                <a:gd name="T63" fmla="*/ 189 h 1984"/>
                <a:gd name="T64" fmla="*/ 1041 w 1664"/>
                <a:gd name="T65" fmla="*/ 184 h 1984"/>
                <a:gd name="T66" fmla="*/ 1288 w 1664"/>
                <a:gd name="T67" fmla="*/ 182 h 1984"/>
                <a:gd name="T68" fmla="*/ 1474 w 1664"/>
                <a:gd name="T69" fmla="*/ 607 h 1984"/>
                <a:gd name="T70" fmla="*/ 1479 w 1664"/>
                <a:gd name="T71" fmla="*/ 977 h 1984"/>
                <a:gd name="T72" fmla="*/ 1481 w 1664"/>
                <a:gd name="T73" fmla="*/ 1223 h 1984"/>
                <a:gd name="T74" fmla="*/ 1225 w 1664"/>
                <a:gd name="T75" fmla="*/ 1248 h 1984"/>
                <a:gd name="T76" fmla="*/ 502 w 1664"/>
                <a:gd name="T77" fmla="*/ 1248 h 1984"/>
                <a:gd name="T78" fmla="*/ 1559 w 1664"/>
                <a:gd name="T79" fmla="*/ 1236 h 1984"/>
                <a:gd name="T80" fmla="*/ 1664 w 1664"/>
                <a:gd name="T81" fmla="*/ 616 h 1984"/>
                <a:gd name="T82" fmla="*/ 1300 w 1664"/>
                <a:gd name="T83" fmla="*/ 104 h 1984"/>
                <a:gd name="T84" fmla="*/ 681 w 1664"/>
                <a:gd name="T85" fmla="*/ 0 h 1984"/>
                <a:gd name="T86" fmla="*/ 169 w 1664"/>
                <a:gd name="T87" fmla="*/ 363 h 1984"/>
                <a:gd name="T88" fmla="*/ 64 w 1664"/>
                <a:gd name="T89" fmla="*/ 983 h 1984"/>
                <a:gd name="T90" fmla="*/ 0 w 1664"/>
                <a:gd name="T91" fmla="*/ 1184 h 1984"/>
                <a:gd name="T92" fmla="*/ 467 w 1664"/>
                <a:gd name="T93" fmla="*/ 1728 h 1984"/>
                <a:gd name="T94" fmla="*/ 864 w 1664"/>
                <a:gd name="T95" fmla="*/ 1984 h 1984"/>
                <a:gd name="T96" fmla="*/ 1312 w 1664"/>
                <a:gd name="T97" fmla="*/ 1728 h 1984"/>
                <a:gd name="T98" fmla="*/ 1311 w 1664"/>
                <a:gd name="T99" fmla="*/ 1486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4" h="1984">
                  <a:moveTo>
                    <a:pt x="1216" y="1760"/>
                  </a:moveTo>
                  <a:cubicBezTo>
                    <a:pt x="960" y="1760"/>
                    <a:pt x="960" y="1760"/>
                    <a:pt x="960" y="1760"/>
                  </a:cubicBezTo>
                  <a:cubicBezTo>
                    <a:pt x="942" y="1760"/>
                    <a:pt x="928" y="1745"/>
                    <a:pt x="928" y="1728"/>
                  </a:cubicBezTo>
                  <a:cubicBezTo>
                    <a:pt x="928" y="1710"/>
                    <a:pt x="942" y="1696"/>
                    <a:pt x="960" y="1696"/>
                  </a:cubicBezTo>
                  <a:cubicBezTo>
                    <a:pt x="1216" y="1696"/>
                    <a:pt x="1216" y="1696"/>
                    <a:pt x="1216" y="1696"/>
                  </a:cubicBezTo>
                  <a:cubicBezTo>
                    <a:pt x="1234" y="1696"/>
                    <a:pt x="1248" y="1710"/>
                    <a:pt x="1248" y="1728"/>
                  </a:cubicBezTo>
                  <a:cubicBezTo>
                    <a:pt x="1248" y="1745"/>
                    <a:pt x="1234" y="1760"/>
                    <a:pt x="1216" y="1760"/>
                  </a:cubicBezTo>
                  <a:moveTo>
                    <a:pt x="864" y="1920"/>
                  </a:moveTo>
                  <a:cubicBezTo>
                    <a:pt x="829" y="1920"/>
                    <a:pt x="800" y="1891"/>
                    <a:pt x="800" y="1856"/>
                  </a:cubicBezTo>
                  <a:cubicBezTo>
                    <a:pt x="800" y="1312"/>
                    <a:pt x="800" y="1312"/>
                    <a:pt x="800" y="1312"/>
                  </a:cubicBezTo>
                  <a:cubicBezTo>
                    <a:pt x="870" y="1312"/>
                    <a:pt x="870" y="1312"/>
                    <a:pt x="870" y="1312"/>
                  </a:cubicBezTo>
                  <a:cubicBezTo>
                    <a:pt x="866" y="1322"/>
                    <a:pt x="864" y="1332"/>
                    <a:pt x="864" y="1344"/>
                  </a:cubicBezTo>
                  <a:cubicBezTo>
                    <a:pt x="864" y="1368"/>
                    <a:pt x="874" y="1391"/>
                    <a:pt x="889" y="1408"/>
                  </a:cubicBezTo>
                  <a:cubicBezTo>
                    <a:pt x="874" y="1425"/>
                    <a:pt x="864" y="1447"/>
                    <a:pt x="864" y="1472"/>
                  </a:cubicBezTo>
                  <a:cubicBezTo>
                    <a:pt x="864" y="1496"/>
                    <a:pt x="874" y="1519"/>
                    <a:pt x="889" y="1536"/>
                  </a:cubicBezTo>
                  <a:cubicBezTo>
                    <a:pt x="874" y="1553"/>
                    <a:pt x="864" y="1575"/>
                    <a:pt x="864" y="1600"/>
                  </a:cubicBezTo>
                  <a:cubicBezTo>
                    <a:pt x="864" y="1624"/>
                    <a:pt x="874" y="1647"/>
                    <a:pt x="889" y="1664"/>
                  </a:cubicBezTo>
                  <a:cubicBezTo>
                    <a:pt x="874" y="1681"/>
                    <a:pt x="864" y="1703"/>
                    <a:pt x="864" y="1728"/>
                  </a:cubicBezTo>
                  <a:cubicBezTo>
                    <a:pt x="864" y="1769"/>
                    <a:pt x="891" y="1804"/>
                    <a:pt x="928" y="1818"/>
                  </a:cubicBezTo>
                  <a:cubicBezTo>
                    <a:pt x="928" y="1856"/>
                    <a:pt x="928" y="1856"/>
                    <a:pt x="928" y="1856"/>
                  </a:cubicBezTo>
                  <a:cubicBezTo>
                    <a:pt x="928" y="1891"/>
                    <a:pt x="899" y="1920"/>
                    <a:pt x="864" y="1920"/>
                  </a:cubicBezTo>
                  <a:moveTo>
                    <a:pt x="589" y="1760"/>
                  </a:moveTo>
                  <a:cubicBezTo>
                    <a:pt x="493" y="1664"/>
                    <a:pt x="493" y="1664"/>
                    <a:pt x="493" y="1664"/>
                  </a:cubicBezTo>
                  <a:cubicBezTo>
                    <a:pt x="224" y="1664"/>
                    <a:pt x="224" y="1664"/>
                    <a:pt x="224" y="1664"/>
                  </a:cubicBezTo>
                  <a:cubicBezTo>
                    <a:pt x="224" y="1312"/>
                    <a:pt x="224" y="1312"/>
                    <a:pt x="224" y="1312"/>
                  </a:cubicBezTo>
                  <a:cubicBezTo>
                    <a:pt x="557" y="1312"/>
                    <a:pt x="557" y="1312"/>
                    <a:pt x="557" y="1312"/>
                  </a:cubicBezTo>
                  <a:cubicBezTo>
                    <a:pt x="685" y="1184"/>
                    <a:pt x="685" y="1184"/>
                    <a:pt x="685" y="1184"/>
                  </a:cubicBezTo>
                  <a:cubicBezTo>
                    <a:pt x="1088" y="1184"/>
                    <a:pt x="1088" y="1184"/>
                    <a:pt x="1088" y="1184"/>
                  </a:cubicBezTo>
                  <a:cubicBezTo>
                    <a:pt x="1106" y="1184"/>
                    <a:pt x="1120" y="1198"/>
                    <a:pt x="1120" y="1216"/>
                  </a:cubicBezTo>
                  <a:cubicBezTo>
                    <a:pt x="1120" y="1233"/>
                    <a:pt x="1106" y="1248"/>
                    <a:pt x="1088" y="1248"/>
                  </a:cubicBezTo>
                  <a:cubicBezTo>
                    <a:pt x="755" y="1248"/>
                    <a:pt x="755" y="1248"/>
                    <a:pt x="755" y="1248"/>
                  </a:cubicBezTo>
                  <a:cubicBezTo>
                    <a:pt x="617" y="1385"/>
                    <a:pt x="617" y="1385"/>
                    <a:pt x="617" y="1385"/>
                  </a:cubicBezTo>
                  <a:cubicBezTo>
                    <a:pt x="663" y="1430"/>
                    <a:pt x="663" y="1430"/>
                    <a:pt x="663" y="1430"/>
                  </a:cubicBezTo>
                  <a:cubicBezTo>
                    <a:pt x="736" y="1357"/>
                    <a:pt x="736" y="1357"/>
                    <a:pt x="736" y="1357"/>
                  </a:cubicBezTo>
                  <a:cubicBezTo>
                    <a:pt x="736" y="1760"/>
                    <a:pt x="736" y="1760"/>
                    <a:pt x="736" y="1760"/>
                  </a:cubicBezTo>
                  <a:lnTo>
                    <a:pt x="589" y="1760"/>
                  </a:lnTo>
                  <a:close/>
                  <a:moveTo>
                    <a:pt x="160" y="1760"/>
                  </a:moveTo>
                  <a:cubicBezTo>
                    <a:pt x="64" y="1760"/>
                    <a:pt x="64" y="1760"/>
                    <a:pt x="64" y="1760"/>
                  </a:cubicBezTo>
                  <a:cubicBezTo>
                    <a:pt x="64" y="1248"/>
                    <a:pt x="64" y="1248"/>
                    <a:pt x="64" y="1248"/>
                  </a:cubicBezTo>
                  <a:cubicBezTo>
                    <a:pt x="160" y="1248"/>
                    <a:pt x="160" y="1248"/>
                    <a:pt x="160" y="1248"/>
                  </a:cubicBezTo>
                  <a:lnTo>
                    <a:pt x="160" y="1760"/>
                  </a:lnTo>
                  <a:close/>
                  <a:moveTo>
                    <a:pt x="960" y="1504"/>
                  </a:moveTo>
                  <a:cubicBezTo>
                    <a:pt x="942" y="1504"/>
                    <a:pt x="928" y="1489"/>
                    <a:pt x="928" y="1472"/>
                  </a:cubicBezTo>
                  <a:cubicBezTo>
                    <a:pt x="928" y="1454"/>
                    <a:pt x="942" y="1440"/>
                    <a:pt x="960" y="1440"/>
                  </a:cubicBezTo>
                  <a:cubicBezTo>
                    <a:pt x="1216" y="1440"/>
                    <a:pt x="1216" y="1440"/>
                    <a:pt x="1216" y="1440"/>
                  </a:cubicBezTo>
                  <a:cubicBezTo>
                    <a:pt x="1234" y="1440"/>
                    <a:pt x="1248" y="1454"/>
                    <a:pt x="1248" y="1472"/>
                  </a:cubicBezTo>
                  <a:cubicBezTo>
                    <a:pt x="1248" y="1489"/>
                    <a:pt x="1234" y="1504"/>
                    <a:pt x="1216" y="1504"/>
                  </a:cubicBezTo>
                  <a:lnTo>
                    <a:pt x="960" y="1504"/>
                  </a:lnTo>
                  <a:close/>
                  <a:moveTo>
                    <a:pt x="1216" y="1312"/>
                  </a:moveTo>
                  <a:cubicBezTo>
                    <a:pt x="1234" y="1312"/>
                    <a:pt x="1248" y="1326"/>
                    <a:pt x="1248" y="1344"/>
                  </a:cubicBezTo>
                  <a:cubicBezTo>
                    <a:pt x="1248" y="1361"/>
                    <a:pt x="1234" y="1376"/>
                    <a:pt x="1216" y="1376"/>
                  </a:cubicBezTo>
                  <a:cubicBezTo>
                    <a:pt x="960" y="1376"/>
                    <a:pt x="960" y="1376"/>
                    <a:pt x="960" y="1376"/>
                  </a:cubicBezTo>
                  <a:cubicBezTo>
                    <a:pt x="942" y="1376"/>
                    <a:pt x="928" y="1361"/>
                    <a:pt x="928" y="1344"/>
                  </a:cubicBezTo>
                  <a:cubicBezTo>
                    <a:pt x="928" y="1326"/>
                    <a:pt x="942" y="1312"/>
                    <a:pt x="960" y="1312"/>
                  </a:cubicBezTo>
                  <a:lnTo>
                    <a:pt x="1216" y="1312"/>
                  </a:lnTo>
                  <a:close/>
                  <a:moveTo>
                    <a:pt x="1312" y="800"/>
                  </a:moveTo>
                  <a:cubicBezTo>
                    <a:pt x="1312" y="553"/>
                    <a:pt x="1111" y="352"/>
                    <a:pt x="864" y="352"/>
                  </a:cubicBezTo>
                  <a:cubicBezTo>
                    <a:pt x="617" y="352"/>
                    <a:pt x="416" y="553"/>
                    <a:pt x="416" y="800"/>
                  </a:cubicBezTo>
                  <a:cubicBezTo>
                    <a:pt x="416" y="947"/>
                    <a:pt x="490" y="1085"/>
                    <a:pt x="610" y="1168"/>
                  </a:cubicBezTo>
                  <a:cubicBezTo>
                    <a:pt x="564" y="1214"/>
                    <a:pt x="564" y="1214"/>
                    <a:pt x="564" y="1214"/>
                  </a:cubicBezTo>
                  <a:cubicBezTo>
                    <a:pt x="431" y="1118"/>
                    <a:pt x="352" y="964"/>
                    <a:pt x="352" y="800"/>
                  </a:cubicBezTo>
                  <a:cubicBezTo>
                    <a:pt x="352" y="517"/>
                    <a:pt x="582" y="288"/>
                    <a:pt x="864" y="288"/>
                  </a:cubicBezTo>
                  <a:cubicBezTo>
                    <a:pt x="1146" y="288"/>
                    <a:pt x="1376" y="517"/>
                    <a:pt x="1376" y="800"/>
                  </a:cubicBezTo>
                  <a:cubicBezTo>
                    <a:pt x="1376" y="958"/>
                    <a:pt x="1305" y="1104"/>
                    <a:pt x="1182" y="1200"/>
                  </a:cubicBezTo>
                  <a:cubicBezTo>
                    <a:pt x="1179" y="1178"/>
                    <a:pt x="1167" y="1158"/>
                    <a:pt x="1151" y="1143"/>
                  </a:cubicBezTo>
                  <a:cubicBezTo>
                    <a:pt x="1253" y="1059"/>
                    <a:pt x="1312" y="934"/>
                    <a:pt x="1312" y="800"/>
                  </a:cubicBezTo>
                  <a:moveTo>
                    <a:pt x="992" y="973"/>
                  </a:moveTo>
                  <a:cubicBezTo>
                    <a:pt x="1120" y="845"/>
                    <a:pt x="1120" y="845"/>
                    <a:pt x="1120" y="845"/>
                  </a:cubicBezTo>
                  <a:cubicBezTo>
                    <a:pt x="1120" y="672"/>
                    <a:pt x="1120" y="672"/>
                    <a:pt x="1120" y="672"/>
                  </a:cubicBezTo>
                  <a:cubicBezTo>
                    <a:pt x="1120" y="601"/>
                    <a:pt x="1063" y="544"/>
                    <a:pt x="992" y="544"/>
                  </a:cubicBezTo>
                  <a:cubicBezTo>
                    <a:pt x="928" y="544"/>
                    <a:pt x="928" y="544"/>
                    <a:pt x="928" y="544"/>
                  </a:cubicBezTo>
                  <a:cubicBezTo>
                    <a:pt x="928" y="722"/>
                    <a:pt x="928" y="722"/>
                    <a:pt x="928" y="722"/>
                  </a:cubicBezTo>
                  <a:cubicBezTo>
                    <a:pt x="915" y="736"/>
                    <a:pt x="915" y="736"/>
                    <a:pt x="915" y="736"/>
                  </a:cubicBezTo>
                  <a:cubicBezTo>
                    <a:pt x="813" y="736"/>
                    <a:pt x="813" y="736"/>
                    <a:pt x="813" y="736"/>
                  </a:cubicBezTo>
                  <a:cubicBezTo>
                    <a:pt x="800" y="722"/>
                    <a:pt x="800" y="722"/>
                    <a:pt x="800" y="722"/>
                  </a:cubicBezTo>
                  <a:cubicBezTo>
                    <a:pt x="800" y="544"/>
                    <a:pt x="800" y="544"/>
                    <a:pt x="800" y="544"/>
                  </a:cubicBezTo>
                  <a:cubicBezTo>
                    <a:pt x="736" y="544"/>
                    <a:pt x="736" y="544"/>
                    <a:pt x="736" y="544"/>
                  </a:cubicBezTo>
                  <a:cubicBezTo>
                    <a:pt x="665" y="544"/>
                    <a:pt x="608" y="601"/>
                    <a:pt x="608" y="672"/>
                  </a:cubicBezTo>
                  <a:cubicBezTo>
                    <a:pt x="608" y="845"/>
                    <a:pt x="608" y="845"/>
                    <a:pt x="608" y="845"/>
                  </a:cubicBezTo>
                  <a:cubicBezTo>
                    <a:pt x="736" y="973"/>
                    <a:pt x="736" y="973"/>
                    <a:pt x="736" y="973"/>
                  </a:cubicBezTo>
                  <a:cubicBezTo>
                    <a:pt x="736" y="1120"/>
                    <a:pt x="736" y="1120"/>
                    <a:pt x="736" y="1120"/>
                  </a:cubicBezTo>
                  <a:cubicBezTo>
                    <a:pt x="659" y="1120"/>
                    <a:pt x="659" y="1120"/>
                    <a:pt x="659" y="1120"/>
                  </a:cubicBezTo>
                  <a:cubicBezTo>
                    <a:pt x="657" y="1122"/>
                    <a:pt x="657" y="1122"/>
                    <a:pt x="657" y="1122"/>
                  </a:cubicBezTo>
                  <a:cubicBezTo>
                    <a:pt x="547" y="1051"/>
                    <a:pt x="480" y="930"/>
                    <a:pt x="480" y="800"/>
                  </a:cubicBezTo>
                  <a:cubicBezTo>
                    <a:pt x="480" y="588"/>
                    <a:pt x="652" y="416"/>
                    <a:pt x="864" y="416"/>
                  </a:cubicBezTo>
                  <a:cubicBezTo>
                    <a:pt x="1076" y="416"/>
                    <a:pt x="1248" y="588"/>
                    <a:pt x="1248" y="800"/>
                  </a:cubicBezTo>
                  <a:cubicBezTo>
                    <a:pt x="1248" y="929"/>
                    <a:pt x="1183" y="1048"/>
                    <a:pt x="1075" y="1120"/>
                  </a:cubicBezTo>
                  <a:cubicBezTo>
                    <a:pt x="992" y="1120"/>
                    <a:pt x="992" y="1120"/>
                    <a:pt x="992" y="1120"/>
                  </a:cubicBezTo>
                  <a:lnTo>
                    <a:pt x="992" y="973"/>
                  </a:lnTo>
                  <a:close/>
                  <a:moveTo>
                    <a:pt x="800" y="992"/>
                  </a:moveTo>
                  <a:cubicBezTo>
                    <a:pt x="928" y="992"/>
                    <a:pt x="928" y="992"/>
                    <a:pt x="928" y="992"/>
                  </a:cubicBezTo>
                  <a:cubicBezTo>
                    <a:pt x="928" y="1120"/>
                    <a:pt x="928" y="1120"/>
                    <a:pt x="928" y="1120"/>
                  </a:cubicBezTo>
                  <a:cubicBezTo>
                    <a:pt x="800" y="1120"/>
                    <a:pt x="800" y="1120"/>
                    <a:pt x="800" y="1120"/>
                  </a:cubicBezTo>
                  <a:lnTo>
                    <a:pt x="800" y="992"/>
                  </a:lnTo>
                  <a:close/>
                  <a:moveTo>
                    <a:pt x="787" y="800"/>
                  </a:moveTo>
                  <a:cubicBezTo>
                    <a:pt x="941" y="800"/>
                    <a:pt x="941" y="800"/>
                    <a:pt x="941" y="800"/>
                  </a:cubicBezTo>
                  <a:cubicBezTo>
                    <a:pt x="992" y="749"/>
                    <a:pt x="992" y="749"/>
                    <a:pt x="992" y="749"/>
                  </a:cubicBezTo>
                  <a:cubicBezTo>
                    <a:pt x="992" y="608"/>
                    <a:pt x="992" y="608"/>
                    <a:pt x="992" y="608"/>
                  </a:cubicBezTo>
                  <a:cubicBezTo>
                    <a:pt x="1027" y="608"/>
                    <a:pt x="1056" y="636"/>
                    <a:pt x="1056" y="672"/>
                  </a:cubicBezTo>
                  <a:cubicBezTo>
                    <a:pt x="1056" y="818"/>
                    <a:pt x="1056" y="818"/>
                    <a:pt x="1056" y="818"/>
                  </a:cubicBezTo>
                  <a:cubicBezTo>
                    <a:pt x="947" y="928"/>
                    <a:pt x="947" y="928"/>
                    <a:pt x="947" y="928"/>
                  </a:cubicBezTo>
                  <a:cubicBezTo>
                    <a:pt x="781" y="928"/>
                    <a:pt x="781" y="928"/>
                    <a:pt x="781" y="928"/>
                  </a:cubicBezTo>
                  <a:cubicBezTo>
                    <a:pt x="672" y="818"/>
                    <a:pt x="672" y="818"/>
                    <a:pt x="672" y="818"/>
                  </a:cubicBezTo>
                  <a:cubicBezTo>
                    <a:pt x="672" y="672"/>
                    <a:pt x="672" y="672"/>
                    <a:pt x="672" y="672"/>
                  </a:cubicBezTo>
                  <a:cubicBezTo>
                    <a:pt x="672" y="636"/>
                    <a:pt x="701" y="608"/>
                    <a:pt x="736" y="608"/>
                  </a:cubicBezTo>
                  <a:cubicBezTo>
                    <a:pt x="736" y="749"/>
                    <a:pt x="736" y="749"/>
                    <a:pt x="736" y="749"/>
                  </a:cubicBezTo>
                  <a:lnTo>
                    <a:pt x="787" y="800"/>
                  </a:lnTo>
                  <a:close/>
                  <a:moveTo>
                    <a:pt x="1248" y="1600"/>
                  </a:moveTo>
                  <a:cubicBezTo>
                    <a:pt x="1248" y="1617"/>
                    <a:pt x="1234" y="1632"/>
                    <a:pt x="1216" y="1632"/>
                  </a:cubicBezTo>
                  <a:cubicBezTo>
                    <a:pt x="960" y="1632"/>
                    <a:pt x="960" y="1632"/>
                    <a:pt x="960" y="1632"/>
                  </a:cubicBezTo>
                  <a:cubicBezTo>
                    <a:pt x="942" y="1632"/>
                    <a:pt x="928" y="1617"/>
                    <a:pt x="928" y="1600"/>
                  </a:cubicBezTo>
                  <a:cubicBezTo>
                    <a:pt x="928" y="1582"/>
                    <a:pt x="942" y="1568"/>
                    <a:pt x="960" y="1568"/>
                  </a:cubicBezTo>
                  <a:cubicBezTo>
                    <a:pt x="1216" y="1568"/>
                    <a:pt x="1216" y="1568"/>
                    <a:pt x="1216" y="1568"/>
                  </a:cubicBezTo>
                  <a:cubicBezTo>
                    <a:pt x="1234" y="1568"/>
                    <a:pt x="1248" y="1582"/>
                    <a:pt x="1248" y="1600"/>
                  </a:cubicBezTo>
                  <a:moveTo>
                    <a:pt x="296" y="1094"/>
                  </a:moveTo>
                  <a:cubicBezTo>
                    <a:pt x="279" y="1061"/>
                    <a:pt x="264" y="1026"/>
                    <a:pt x="254" y="992"/>
                  </a:cubicBezTo>
                  <a:cubicBezTo>
                    <a:pt x="249" y="977"/>
                    <a:pt x="249" y="977"/>
                    <a:pt x="249" y="977"/>
                  </a:cubicBezTo>
                  <a:cubicBezTo>
                    <a:pt x="128" y="936"/>
                    <a:pt x="128" y="936"/>
                    <a:pt x="128" y="936"/>
                  </a:cubicBezTo>
                  <a:cubicBezTo>
                    <a:pt x="128" y="663"/>
                    <a:pt x="128" y="663"/>
                    <a:pt x="128" y="663"/>
                  </a:cubicBezTo>
                  <a:cubicBezTo>
                    <a:pt x="249" y="622"/>
                    <a:pt x="249" y="622"/>
                    <a:pt x="249" y="622"/>
                  </a:cubicBezTo>
                  <a:cubicBezTo>
                    <a:pt x="254" y="607"/>
                    <a:pt x="254" y="607"/>
                    <a:pt x="254" y="607"/>
                  </a:cubicBezTo>
                  <a:cubicBezTo>
                    <a:pt x="264" y="573"/>
                    <a:pt x="279" y="539"/>
                    <a:pt x="296" y="505"/>
                  </a:cubicBezTo>
                  <a:cubicBezTo>
                    <a:pt x="304" y="490"/>
                    <a:pt x="304" y="490"/>
                    <a:pt x="304" y="490"/>
                  </a:cubicBezTo>
                  <a:cubicBezTo>
                    <a:pt x="247" y="376"/>
                    <a:pt x="247" y="376"/>
                    <a:pt x="247" y="376"/>
                  </a:cubicBezTo>
                  <a:cubicBezTo>
                    <a:pt x="440" y="182"/>
                    <a:pt x="440" y="182"/>
                    <a:pt x="440" y="182"/>
                  </a:cubicBezTo>
                  <a:cubicBezTo>
                    <a:pt x="555" y="239"/>
                    <a:pt x="555" y="239"/>
                    <a:pt x="555" y="239"/>
                  </a:cubicBezTo>
                  <a:cubicBezTo>
                    <a:pt x="569" y="232"/>
                    <a:pt x="569" y="232"/>
                    <a:pt x="569" y="232"/>
                  </a:cubicBezTo>
                  <a:cubicBezTo>
                    <a:pt x="603" y="214"/>
                    <a:pt x="637" y="200"/>
                    <a:pt x="671" y="189"/>
                  </a:cubicBezTo>
                  <a:cubicBezTo>
                    <a:pt x="687" y="184"/>
                    <a:pt x="687" y="184"/>
                    <a:pt x="687" y="184"/>
                  </a:cubicBezTo>
                  <a:cubicBezTo>
                    <a:pt x="727" y="64"/>
                    <a:pt x="727" y="64"/>
                    <a:pt x="727" y="64"/>
                  </a:cubicBezTo>
                  <a:cubicBezTo>
                    <a:pt x="1001" y="64"/>
                    <a:pt x="1001" y="64"/>
                    <a:pt x="1001" y="64"/>
                  </a:cubicBezTo>
                  <a:cubicBezTo>
                    <a:pt x="1041" y="184"/>
                    <a:pt x="1041" y="184"/>
                    <a:pt x="1041" y="184"/>
                  </a:cubicBezTo>
                  <a:cubicBezTo>
                    <a:pt x="1057" y="189"/>
                    <a:pt x="1057" y="189"/>
                    <a:pt x="1057" y="189"/>
                  </a:cubicBezTo>
                  <a:cubicBezTo>
                    <a:pt x="1091" y="200"/>
                    <a:pt x="1125" y="214"/>
                    <a:pt x="1159" y="232"/>
                  </a:cubicBezTo>
                  <a:cubicBezTo>
                    <a:pt x="1173" y="239"/>
                    <a:pt x="1173" y="239"/>
                    <a:pt x="1173" y="239"/>
                  </a:cubicBezTo>
                  <a:cubicBezTo>
                    <a:pt x="1288" y="182"/>
                    <a:pt x="1288" y="182"/>
                    <a:pt x="1288" y="182"/>
                  </a:cubicBezTo>
                  <a:cubicBezTo>
                    <a:pt x="1481" y="376"/>
                    <a:pt x="1481" y="376"/>
                    <a:pt x="1481" y="376"/>
                  </a:cubicBezTo>
                  <a:cubicBezTo>
                    <a:pt x="1424" y="490"/>
                    <a:pt x="1424" y="490"/>
                    <a:pt x="1424" y="490"/>
                  </a:cubicBezTo>
                  <a:cubicBezTo>
                    <a:pt x="1432" y="505"/>
                    <a:pt x="1432" y="505"/>
                    <a:pt x="1432" y="505"/>
                  </a:cubicBezTo>
                  <a:cubicBezTo>
                    <a:pt x="1449" y="539"/>
                    <a:pt x="1464" y="573"/>
                    <a:pt x="1474" y="607"/>
                  </a:cubicBezTo>
                  <a:cubicBezTo>
                    <a:pt x="1479" y="622"/>
                    <a:pt x="1479" y="622"/>
                    <a:pt x="1479" y="622"/>
                  </a:cubicBezTo>
                  <a:cubicBezTo>
                    <a:pt x="1600" y="663"/>
                    <a:pt x="1600" y="663"/>
                    <a:pt x="1600" y="663"/>
                  </a:cubicBezTo>
                  <a:cubicBezTo>
                    <a:pt x="1600" y="937"/>
                    <a:pt x="1600" y="937"/>
                    <a:pt x="1600" y="937"/>
                  </a:cubicBezTo>
                  <a:cubicBezTo>
                    <a:pt x="1479" y="977"/>
                    <a:pt x="1479" y="977"/>
                    <a:pt x="1479" y="977"/>
                  </a:cubicBezTo>
                  <a:cubicBezTo>
                    <a:pt x="1474" y="992"/>
                    <a:pt x="1474" y="992"/>
                    <a:pt x="1474" y="992"/>
                  </a:cubicBezTo>
                  <a:cubicBezTo>
                    <a:pt x="1464" y="1026"/>
                    <a:pt x="1449" y="1061"/>
                    <a:pt x="1432" y="1094"/>
                  </a:cubicBezTo>
                  <a:cubicBezTo>
                    <a:pt x="1424" y="1109"/>
                    <a:pt x="1424" y="1109"/>
                    <a:pt x="1424" y="1109"/>
                  </a:cubicBezTo>
                  <a:cubicBezTo>
                    <a:pt x="1481" y="1223"/>
                    <a:pt x="1481" y="1223"/>
                    <a:pt x="1481" y="1223"/>
                  </a:cubicBezTo>
                  <a:cubicBezTo>
                    <a:pt x="1292" y="1414"/>
                    <a:pt x="1292" y="1414"/>
                    <a:pt x="1292" y="1414"/>
                  </a:cubicBezTo>
                  <a:cubicBezTo>
                    <a:pt x="1291" y="1412"/>
                    <a:pt x="1289" y="1410"/>
                    <a:pt x="1287" y="1408"/>
                  </a:cubicBezTo>
                  <a:cubicBezTo>
                    <a:pt x="1302" y="1391"/>
                    <a:pt x="1312" y="1368"/>
                    <a:pt x="1312" y="1344"/>
                  </a:cubicBezTo>
                  <a:cubicBezTo>
                    <a:pt x="1312" y="1294"/>
                    <a:pt x="1274" y="1253"/>
                    <a:pt x="1225" y="1248"/>
                  </a:cubicBezTo>
                  <a:cubicBezTo>
                    <a:pt x="1361" y="1140"/>
                    <a:pt x="1440" y="976"/>
                    <a:pt x="1440" y="800"/>
                  </a:cubicBezTo>
                  <a:cubicBezTo>
                    <a:pt x="1440" y="482"/>
                    <a:pt x="1182" y="224"/>
                    <a:pt x="864" y="224"/>
                  </a:cubicBezTo>
                  <a:cubicBezTo>
                    <a:pt x="546" y="224"/>
                    <a:pt x="288" y="482"/>
                    <a:pt x="288" y="800"/>
                  </a:cubicBezTo>
                  <a:cubicBezTo>
                    <a:pt x="288" y="974"/>
                    <a:pt x="367" y="1139"/>
                    <a:pt x="502" y="1248"/>
                  </a:cubicBezTo>
                  <a:cubicBezTo>
                    <a:pt x="229" y="1248"/>
                    <a:pt x="229" y="1248"/>
                    <a:pt x="229" y="1248"/>
                  </a:cubicBezTo>
                  <a:cubicBezTo>
                    <a:pt x="304" y="1110"/>
                    <a:pt x="304" y="1110"/>
                    <a:pt x="304" y="1110"/>
                  </a:cubicBezTo>
                  <a:lnTo>
                    <a:pt x="296" y="1094"/>
                  </a:lnTo>
                  <a:close/>
                  <a:moveTo>
                    <a:pt x="1559" y="1236"/>
                  </a:moveTo>
                  <a:cubicBezTo>
                    <a:pt x="1496" y="1109"/>
                    <a:pt x="1496" y="1109"/>
                    <a:pt x="1496" y="1109"/>
                  </a:cubicBezTo>
                  <a:cubicBezTo>
                    <a:pt x="1509" y="1082"/>
                    <a:pt x="1521" y="1055"/>
                    <a:pt x="1530" y="1027"/>
                  </a:cubicBezTo>
                  <a:cubicBezTo>
                    <a:pt x="1664" y="983"/>
                    <a:pt x="1664" y="983"/>
                    <a:pt x="1664" y="983"/>
                  </a:cubicBezTo>
                  <a:cubicBezTo>
                    <a:pt x="1664" y="616"/>
                    <a:pt x="1664" y="616"/>
                    <a:pt x="1664" y="616"/>
                  </a:cubicBezTo>
                  <a:cubicBezTo>
                    <a:pt x="1530" y="572"/>
                    <a:pt x="1530" y="572"/>
                    <a:pt x="1530" y="572"/>
                  </a:cubicBezTo>
                  <a:cubicBezTo>
                    <a:pt x="1521" y="545"/>
                    <a:pt x="1509" y="517"/>
                    <a:pt x="1496" y="490"/>
                  </a:cubicBezTo>
                  <a:cubicBezTo>
                    <a:pt x="1559" y="363"/>
                    <a:pt x="1559" y="363"/>
                    <a:pt x="1559" y="363"/>
                  </a:cubicBezTo>
                  <a:cubicBezTo>
                    <a:pt x="1300" y="104"/>
                    <a:pt x="1300" y="104"/>
                    <a:pt x="1300" y="104"/>
                  </a:cubicBezTo>
                  <a:cubicBezTo>
                    <a:pt x="1174" y="168"/>
                    <a:pt x="1174" y="168"/>
                    <a:pt x="1174" y="168"/>
                  </a:cubicBezTo>
                  <a:cubicBezTo>
                    <a:pt x="1147" y="154"/>
                    <a:pt x="1119" y="143"/>
                    <a:pt x="1092" y="133"/>
                  </a:cubicBezTo>
                  <a:cubicBezTo>
                    <a:pt x="1047" y="0"/>
                    <a:pt x="1047" y="0"/>
                    <a:pt x="1047" y="0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09" y="143"/>
                    <a:pt x="581" y="154"/>
                    <a:pt x="554" y="168"/>
                  </a:cubicBezTo>
                  <a:cubicBezTo>
                    <a:pt x="428" y="104"/>
                    <a:pt x="428" y="104"/>
                    <a:pt x="428" y="104"/>
                  </a:cubicBezTo>
                  <a:cubicBezTo>
                    <a:pt x="169" y="363"/>
                    <a:pt x="169" y="363"/>
                    <a:pt x="169" y="363"/>
                  </a:cubicBezTo>
                  <a:cubicBezTo>
                    <a:pt x="232" y="490"/>
                    <a:pt x="232" y="490"/>
                    <a:pt x="232" y="490"/>
                  </a:cubicBezTo>
                  <a:cubicBezTo>
                    <a:pt x="219" y="517"/>
                    <a:pt x="207" y="545"/>
                    <a:pt x="198" y="572"/>
                  </a:cubicBezTo>
                  <a:cubicBezTo>
                    <a:pt x="64" y="616"/>
                    <a:pt x="64" y="616"/>
                    <a:pt x="64" y="616"/>
                  </a:cubicBezTo>
                  <a:cubicBezTo>
                    <a:pt x="64" y="983"/>
                    <a:pt x="64" y="983"/>
                    <a:pt x="64" y="983"/>
                  </a:cubicBezTo>
                  <a:cubicBezTo>
                    <a:pt x="198" y="1027"/>
                    <a:pt x="198" y="1027"/>
                    <a:pt x="198" y="1027"/>
                  </a:cubicBezTo>
                  <a:cubicBezTo>
                    <a:pt x="207" y="1054"/>
                    <a:pt x="219" y="1082"/>
                    <a:pt x="232" y="1109"/>
                  </a:cubicBezTo>
                  <a:cubicBezTo>
                    <a:pt x="191" y="1184"/>
                    <a:pt x="191" y="1184"/>
                    <a:pt x="191" y="1184"/>
                  </a:cubicBezTo>
                  <a:cubicBezTo>
                    <a:pt x="0" y="1184"/>
                    <a:pt x="0" y="1184"/>
                    <a:pt x="0" y="1184"/>
                  </a:cubicBezTo>
                  <a:cubicBezTo>
                    <a:pt x="0" y="1824"/>
                    <a:pt x="0" y="1824"/>
                    <a:pt x="0" y="1824"/>
                  </a:cubicBezTo>
                  <a:cubicBezTo>
                    <a:pt x="224" y="1824"/>
                    <a:pt x="224" y="1824"/>
                    <a:pt x="224" y="1824"/>
                  </a:cubicBezTo>
                  <a:cubicBezTo>
                    <a:pt x="224" y="1728"/>
                    <a:pt x="224" y="1728"/>
                    <a:pt x="224" y="1728"/>
                  </a:cubicBezTo>
                  <a:cubicBezTo>
                    <a:pt x="467" y="1728"/>
                    <a:pt x="467" y="1728"/>
                    <a:pt x="467" y="1728"/>
                  </a:cubicBezTo>
                  <a:cubicBezTo>
                    <a:pt x="563" y="1824"/>
                    <a:pt x="563" y="1824"/>
                    <a:pt x="563" y="1824"/>
                  </a:cubicBezTo>
                  <a:cubicBezTo>
                    <a:pt x="736" y="1824"/>
                    <a:pt x="736" y="1824"/>
                    <a:pt x="736" y="1824"/>
                  </a:cubicBezTo>
                  <a:cubicBezTo>
                    <a:pt x="736" y="1856"/>
                    <a:pt x="736" y="1856"/>
                    <a:pt x="736" y="1856"/>
                  </a:cubicBezTo>
                  <a:cubicBezTo>
                    <a:pt x="736" y="1926"/>
                    <a:pt x="793" y="1984"/>
                    <a:pt x="864" y="1984"/>
                  </a:cubicBezTo>
                  <a:cubicBezTo>
                    <a:pt x="935" y="1984"/>
                    <a:pt x="992" y="1926"/>
                    <a:pt x="992" y="1856"/>
                  </a:cubicBezTo>
                  <a:cubicBezTo>
                    <a:pt x="992" y="1824"/>
                    <a:pt x="992" y="1824"/>
                    <a:pt x="992" y="1824"/>
                  </a:cubicBezTo>
                  <a:cubicBezTo>
                    <a:pt x="1216" y="1824"/>
                    <a:pt x="1216" y="1824"/>
                    <a:pt x="1216" y="1824"/>
                  </a:cubicBezTo>
                  <a:cubicBezTo>
                    <a:pt x="1269" y="1824"/>
                    <a:pt x="1312" y="1780"/>
                    <a:pt x="1312" y="1728"/>
                  </a:cubicBezTo>
                  <a:cubicBezTo>
                    <a:pt x="1312" y="1703"/>
                    <a:pt x="1302" y="1681"/>
                    <a:pt x="1287" y="1664"/>
                  </a:cubicBezTo>
                  <a:cubicBezTo>
                    <a:pt x="1302" y="1647"/>
                    <a:pt x="1312" y="1624"/>
                    <a:pt x="1312" y="1600"/>
                  </a:cubicBezTo>
                  <a:cubicBezTo>
                    <a:pt x="1312" y="1575"/>
                    <a:pt x="1302" y="1553"/>
                    <a:pt x="1287" y="1536"/>
                  </a:cubicBezTo>
                  <a:cubicBezTo>
                    <a:pt x="1299" y="1522"/>
                    <a:pt x="1308" y="1505"/>
                    <a:pt x="1311" y="1486"/>
                  </a:cubicBezTo>
                  <a:lnTo>
                    <a:pt x="1559" y="1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8" name="Rectangle 29"/>
            <p:cNvSpPr>
              <a:spLocks noChangeArrowheads="1"/>
            </p:cNvSpPr>
            <p:nvPr/>
          </p:nvSpPr>
          <p:spPr bwMode="auto">
            <a:xfrm>
              <a:off x="9469438" y="5715001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9" name="Rectangle 30"/>
            <p:cNvSpPr>
              <a:spLocks noChangeArrowheads="1"/>
            </p:cNvSpPr>
            <p:nvPr/>
          </p:nvSpPr>
          <p:spPr bwMode="auto">
            <a:xfrm>
              <a:off x="9469438" y="5759451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0" name="Rectangle 31"/>
            <p:cNvSpPr>
              <a:spLocks noChangeArrowheads="1"/>
            </p:cNvSpPr>
            <p:nvPr/>
          </p:nvSpPr>
          <p:spPr bwMode="auto">
            <a:xfrm>
              <a:off x="9469438" y="5805488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1" name="Rectangle 32"/>
            <p:cNvSpPr>
              <a:spLocks noChangeArrowheads="1"/>
            </p:cNvSpPr>
            <p:nvPr/>
          </p:nvSpPr>
          <p:spPr bwMode="auto">
            <a:xfrm>
              <a:off x="9974263" y="6013451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2" name="Rectangle 33"/>
            <p:cNvSpPr>
              <a:spLocks noChangeArrowheads="1"/>
            </p:cNvSpPr>
            <p:nvPr/>
          </p:nvSpPr>
          <p:spPr bwMode="auto">
            <a:xfrm>
              <a:off x="9974263" y="6057901"/>
              <a:ext cx="190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3" name="Rectangle 34"/>
            <p:cNvSpPr>
              <a:spLocks noChangeArrowheads="1"/>
            </p:cNvSpPr>
            <p:nvPr/>
          </p:nvSpPr>
          <p:spPr bwMode="auto">
            <a:xfrm>
              <a:off x="9974263" y="6102351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228113" y="1544876"/>
            <a:ext cx="629037" cy="627389"/>
            <a:chOff x="2532063" y="5900738"/>
            <a:chExt cx="606424" cy="604837"/>
          </a:xfrm>
          <a:solidFill>
            <a:schemeClr val="bg1"/>
          </a:solidFill>
        </p:grpSpPr>
        <p:sp>
          <p:nvSpPr>
            <p:cNvPr id="115" name="Freeform 107"/>
            <p:cNvSpPr>
              <a:spLocks noEditPoints="1"/>
            </p:cNvSpPr>
            <p:nvPr/>
          </p:nvSpPr>
          <p:spPr bwMode="auto">
            <a:xfrm>
              <a:off x="2532063" y="5900738"/>
              <a:ext cx="604837" cy="604837"/>
            </a:xfrm>
            <a:custGeom>
              <a:avLst/>
              <a:gdLst>
                <a:gd name="T0" fmla="*/ 2368 w 2384"/>
                <a:gd name="T1" fmla="*/ 1279 h 2384"/>
                <a:gd name="T2" fmla="*/ 1964 w 2384"/>
                <a:gd name="T3" fmla="*/ 875 h 2384"/>
                <a:gd name="T4" fmla="*/ 1934 w 2384"/>
                <a:gd name="T5" fmla="*/ 450 h 2384"/>
                <a:gd name="T6" fmla="*/ 1704 w 2384"/>
                <a:gd name="T7" fmla="*/ 355 h 2384"/>
                <a:gd name="T8" fmla="*/ 1509 w 2384"/>
                <a:gd name="T9" fmla="*/ 420 h 2384"/>
                <a:gd name="T10" fmla="*/ 1105 w 2384"/>
                <a:gd name="T11" fmla="*/ 16 h 2384"/>
                <a:gd name="T12" fmla="*/ 1064 w 2384"/>
                <a:gd name="T13" fmla="*/ 3 h 2384"/>
                <a:gd name="T14" fmla="*/ 1030 w 2384"/>
                <a:gd name="T15" fmla="*/ 29 h 2384"/>
                <a:gd name="T16" fmla="*/ 372 w 2384"/>
                <a:gd name="T17" fmla="*/ 1459 h 2384"/>
                <a:gd name="T18" fmla="*/ 115 w 2384"/>
                <a:gd name="T19" fmla="*/ 1717 h 2384"/>
                <a:gd name="T20" fmla="*/ 0 w 2384"/>
                <a:gd name="T21" fmla="*/ 1993 h 2384"/>
                <a:gd name="T22" fmla="*/ 115 w 2384"/>
                <a:gd name="T23" fmla="*/ 2269 h 2384"/>
                <a:gd name="T24" fmla="*/ 391 w 2384"/>
                <a:gd name="T25" fmla="*/ 2384 h 2384"/>
                <a:gd name="T26" fmla="*/ 667 w 2384"/>
                <a:gd name="T27" fmla="*/ 2269 h 2384"/>
                <a:gd name="T28" fmla="*/ 839 w 2384"/>
                <a:gd name="T29" fmla="*/ 2097 h 2384"/>
                <a:gd name="T30" fmla="*/ 1112 w 2384"/>
                <a:gd name="T31" fmla="*/ 2370 h 2384"/>
                <a:gd name="T32" fmla="*/ 1145 w 2384"/>
                <a:gd name="T33" fmla="*/ 2384 h 2384"/>
                <a:gd name="T34" fmla="*/ 1177 w 2384"/>
                <a:gd name="T35" fmla="*/ 2370 h 2384"/>
                <a:gd name="T36" fmla="*/ 1347 w 2384"/>
                <a:gd name="T37" fmla="*/ 2200 h 2384"/>
                <a:gd name="T38" fmla="*/ 1347 w 2384"/>
                <a:gd name="T39" fmla="*/ 2134 h 2384"/>
                <a:gd name="T40" fmla="*/ 1130 w 2384"/>
                <a:gd name="T41" fmla="*/ 1917 h 2384"/>
                <a:gd name="T42" fmla="*/ 2354 w 2384"/>
                <a:gd name="T43" fmla="*/ 1354 h 2384"/>
                <a:gd name="T44" fmla="*/ 2381 w 2384"/>
                <a:gd name="T45" fmla="*/ 1320 h 2384"/>
                <a:gd name="T46" fmla="*/ 2368 w 2384"/>
                <a:gd name="T47" fmla="*/ 1279 h 2384"/>
                <a:gd name="T48" fmla="*/ 1704 w 2384"/>
                <a:gd name="T49" fmla="*/ 448 h 2384"/>
                <a:gd name="T50" fmla="*/ 1868 w 2384"/>
                <a:gd name="T51" fmla="*/ 516 h 2384"/>
                <a:gd name="T52" fmla="*/ 1897 w 2384"/>
                <a:gd name="T53" fmla="*/ 808 h 2384"/>
                <a:gd name="T54" fmla="*/ 1576 w 2384"/>
                <a:gd name="T55" fmla="*/ 487 h 2384"/>
                <a:gd name="T56" fmla="*/ 1704 w 2384"/>
                <a:gd name="T57" fmla="*/ 448 h 2384"/>
                <a:gd name="T58" fmla="*/ 728 w 2384"/>
                <a:gd name="T59" fmla="*/ 2077 h 2384"/>
                <a:gd name="T60" fmla="*/ 556 w 2384"/>
                <a:gd name="T61" fmla="*/ 1905 h 2384"/>
                <a:gd name="T62" fmla="*/ 491 w 2384"/>
                <a:gd name="T63" fmla="*/ 1905 h 2384"/>
                <a:gd name="T64" fmla="*/ 491 w 2384"/>
                <a:gd name="T65" fmla="*/ 1970 h 2384"/>
                <a:gd name="T66" fmla="*/ 663 w 2384"/>
                <a:gd name="T67" fmla="*/ 2142 h 2384"/>
                <a:gd name="T68" fmla="*/ 602 w 2384"/>
                <a:gd name="T69" fmla="*/ 2203 h 2384"/>
                <a:gd name="T70" fmla="*/ 391 w 2384"/>
                <a:gd name="T71" fmla="*/ 2291 h 2384"/>
                <a:gd name="T72" fmla="*/ 181 w 2384"/>
                <a:gd name="T73" fmla="*/ 2203 h 2384"/>
                <a:gd name="T74" fmla="*/ 93 w 2384"/>
                <a:gd name="T75" fmla="*/ 1993 h 2384"/>
                <a:gd name="T76" fmla="*/ 181 w 2384"/>
                <a:gd name="T77" fmla="*/ 1782 h 2384"/>
                <a:gd name="T78" fmla="*/ 411 w 2384"/>
                <a:gd name="T79" fmla="*/ 1552 h 2384"/>
                <a:gd name="T80" fmla="*/ 832 w 2384"/>
                <a:gd name="T81" fmla="*/ 1973 h 2384"/>
                <a:gd name="T82" fmla="*/ 728 w 2384"/>
                <a:gd name="T83" fmla="*/ 2077 h 2384"/>
                <a:gd name="T84" fmla="*/ 1249 w 2384"/>
                <a:gd name="T85" fmla="*/ 2167 h 2384"/>
                <a:gd name="T86" fmla="*/ 1145 w 2384"/>
                <a:gd name="T87" fmla="*/ 2271 h 2384"/>
                <a:gd name="T88" fmla="*/ 905 w 2384"/>
                <a:gd name="T89" fmla="*/ 2032 h 2384"/>
                <a:gd name="T90" fmla="*/ 925 w 2384"/>
                <a:gd name="T91" fmla="*/ 2012 h 2384"/>
                <a:gd name="T92" fmla="*/ 1040 w 2384"/>
                <a:gd name="T93" fmla="*/ 1959 h 2384"/>
                <a:gd name="T94" fmla="*/ 1249 w 2384"/>
                <a:gd name="T95" fmla="*/ 2167 h 2384"/>
                <a:gd name="T96" fmla="*/ 908 w 2384"/>
                <a:gd name="T97" fmla="*/ 1917 h 2384"/>
                <a:gd name="T98" fmla="*/ 467 w 2384"/>
                <a:gd name="T99" fmla="*/ 1476 h 2384"/>
                <a:gd name="T100" fmla="*/ 984 w 2384"/>
                <a:gd name="T101" fmla="*/ 353 h 2384"/>
                <a:gd name="T102" fmla="*/ 1196 w 2384"/>
                <a:gd name="T103" fmla="*/ 565 h 2384"/>
                <a:gd name="T104" fmla="*/ 1229 w 2384"/>
                <a:gd name="T105" fmla="*/ 579 h 2384"/>
                <a:gd name="T106" fmla="*/ 1262 w 2384"/>
                <a:gd name="T107" fmla="*/ 565 h 2384"/>
                <a:gd name="T108" fmla="*/ 1262 w 2384"/>
                <a:gd name="T109" fmla="*/ 500 h 2384"/>
                <a:gd name="T110" fmla="*/ 1025 w 2384"/>
                <a:gd name="T111" fmla="*/ 263 h 2384"/>
                <a:gd name="T112" fmla="*/ 1087 w 2384"/>
                <a:gd name="T113" fmla="*/ 129 h 2384"/>
                <a:gd name="T114" fmla="*/ 2255 w 2384"/>
                <a:gd name="T115" fmla="*/ 1297 h 2384"/>
                <a:gd name="T116" fmla="*/ 908 w 2384"/>
                <a:gd name="T117" fmla="*/ 1917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84" h="2384">
                  <a:moveTo>
                    <a:pt x="2368" y="1279"/>
                  </a:moveTo>
                  <a:cubicBezTo>
                    <a:pt x="1964" y="875"/>
                    <a:pt x="1964" y="875"/>
                    <a:pt x="1964" y="875"/>
                  </a:cubicBezTo>
                  <a:cubicBezTo>
                    <a:pt x="2059" y="748"/>
                    <a:pt x="2049" y="566"/>
                    <a:pt x="1934" y="450"/>
                  </a:cubicBezTo>
                  <a:cubicBezTo>
                    <a:pt x="1872" y="389"/>
                    <a:pt x="1791" y="355"/>
                    <a:pt x="1704" y="355"/>
                  </a:cubicBezTo>
                  <a:cubicBezTo>
                    <a:pt x="1633" y="355"/>
                    <a:pt x="1565" y="378"/>
                    <a:pt x="1509" y="420"/>
                  </a:cubicBezTo>
                  <a:cubicBezTo>
                    <a:pt x="1105" y="16"/>
                    <a:pt x="1105" y="16"/>
                    <a:pt x="1105" y="16"/>
                  </a:cubicBezTo>
                  <a:cubicBezTo>
                    <a:pt x="1094" y="5"/>
                    <a:pt x="1079" y="0"/>
                    <a:pt x="1064" y="3"/>
                  </a:cubicBezTo>
                  <a:cubicBezTo>
                    <a:pt x="1049" y="6"/>
                    <a:pt x="1036" y="16"/>
                    <a:pt x="1030" y="29"/>
                  </a:cubicBezTo>
                  <a:cubicBezTo>
                    <a:pt x="372" y="1459"/>
                    <a:pt x="372" y="1459"/>
                    <a:pt x="372" y="1459"/>
                  </a:cubicBezTo>
                  <a:cubicBezTo>
                    <a:pt x="115" y="1717"/>
                    <a:pt x="115" y="1717"/>
                    <a:pt x="115" y="1717"/>
                  </a:cubicBezTo>
                  <a:cubicBezTo>
                    <a:pt x="41" y="1790"/>
                    <a:pt x="0" y="1889"/>
                    <a:pt x="0" y="1993"/>
                  </a:cubicBezTo>
                  <a:cubicBezTo>
                    <a:pt x="0" y="2097"/>
                    <a:pt x="41" y="2195"/>
                    <a:pt x="115" y="2269"/>
                  </a:cubicBezTo>
                  <a:cubicBezTo>
                    <a:pt x="189" y="2343"/>
                    <a:pt x="287" y="2384"/>
                    <a:pt x="391" y="2384"/>
                  </a:cubicBezTo>
                  <a:cubicBezTo>
                    <a:pt x="495" y="2384"/>
                    <a:pt x="594" y="2343"/>
                    <a:pt x="667" y="2269"/>
                  </a:cubicBezTo>
                  <a:cubicBezTo>
                    <a:pt x="839" y="2097"/>
                    <a:pt x="839" y="2097"/>
                    <a:pt x="839" y="2097"/>
                  </a:cubicBezTo>
                  <a:cubicBezTo>
                    <a:pt x="1112" y="2370"/>
                    <a:pt x="1112" y="2370"/>
                    <a:pt x="1112" y="2370"/>
                  </a:cubicBezTo>
                  <a:cubicBezTo>
                    <a:pt x="1120" y="2379"/>
                    <a:pt x="1132" y="2384"/>
                    <a:pt x="1145" y="2384"/>
                  </a:cubicBezTo>
                  <a:cubicBezTo>
                    <a:pt x="1157" y="2384"/>
                    <a:pt x="1169" y="2379"/>
                    <a:pt x="1177" y="2370"/>
                  </a:cubicBezTo>
                  <a:cubicBezTo>
                    <a:pt x="1347" y="2200"/>
                    <a:pt x="1347" y="2200"/>
                    <a:pt x="1347" y="2200"/>
                  </a:cubicBezTo>
                  <a:cubicBezTo>
                    <a:pt x="1365" y="2182"/>
                    <a:pt x="1365" y="2152"/>
                    <a:pt x="1347" y="2134"/>
                  </a:cubicBezTo>
                  <a:cubicBezTo>
                    <a:pt x="1130" y="1917"/>
                    <a:pt x="1130" y="1917"/>
                    <a:pt x="1130" y="1917"/>
                  </a:cubicBezTo>
                  <a:cubicBezTo>
                    <a:pt x="2354" y="1354"/>
                    <a:pt x="2354" y="1354"/>
                    <a:pt x="2354" y="1354"/>
                  </a:cubicBezTo>
                  <a:cubicBezTo>
                    <a:pt x="2368" y="1348"/>
                    <a:pt x="2378" y="1335"/>
                    <a:pt x="2381" y="1320"/>
                  </a:cubicBezTo>
                  <a:cubicBezTo>
                    <a:pt x="2384" y="1305"/>
                    <a:pt x="2379" y="1290"/>
                    <a:pt x="2368" y="1279"/>
                  </a:cubicBezTo>
                  <a:close/>
                  <a:moveTo>
                    <a:pt x="1704" y="448"/>
                  </a:moveTo>
                  <a:cubicBezTo>
                    <a:pt x="1766" y="448"/>
                    <a:pt x="1824" y="472"/>
                    <a:pt x="1868" y="516"/>
                  </a:cubicBezTo>
                  <a:cubicBezTo>
                    <a:pt x="1947" y="595"/>
                    <a:pt x="1957" y="718"/>
                    <a:pt x="1897" y="808"/>
                  </a:cubicBezTo>
                  <a:cubicBezTo>
                    <a:pt x="1576" y="487"/>
                    <a:pt x="1576" y="487"/>
                    <a:pt x="1576" y="487"/>
                  </a:cubicBezTo>
                  <a:cubicBezTo>
                    <a:pt x="1613" y="462"/>
                    <a:pt x="1658" y="448"/>
                    <a:pt x="1704" y="448"/>
                  </a:cubicBezTo>
                  <a:close/>
                  <a:moveTo>
                    <a:pt x="728" y="2077"/>
                  </a:moveTo>
                  <a:cubicBezTo>
                    <a:pt x="556" y="1905"/>
                    <a:pt x="556" y="1905"/>
                    <a:pt x="556" y="1905"/>
                  </a:cubicBezTo>
                  <a:cubicBezTo>
                    <a:pt x="538" y="1887"/>
                    <a:pt x="509" y="1887"/>
                    <a:pt x="491" y="1905"/>
                  </a:cubicBezTo>
                  <a:cubicBezTo>
                    <a:pt x="473" y="1923"/>
                    <a:pt x="473" y="1952"/>
                    <a:pt x="491" y="1970"/>
                  </a:cubicBezTo>
                  <a:cubicBezTo>
                    <a:pt x="663" y="2142"/>
                    <a:pt x="663" y="2142"/>
                    <a:pt x="663" y="2142"/>
                  </a:cubicBezTo>
                  <a:cubicBezTo>
                    <a:pt x="602" y="2203"/>
                    <a:pt x="602" y="2203"/>
                    <a:pt x="602" y="2203"/>
                  </a:cubicBezTo>
                  <a:cubicBezTo>
                    <a:pt x="545" y="2260"/>
                    <a:pt x="471" y="2291"/>
                    <a:pt x="391" y="2291"/>
                  </a:cubicBezTo>
                  <a:cubicBezTo>
                    <a:pt x="312" y="2291"/>
                    <a:pt x="237" y="2260"/>
                    <a:pt x="181" y="2203"/>
                  </a:cubicBezTo>
                  <a:cubicBezTo>
                    <a:pt x="124" y="2147"/>
                    <a:pt x="93" y="2072"/>
                    <a:pt x="93" y="1993"/>
                  </a:cubicBezTo>
                  <a:cubicBezTo>
                    <a:pt x="93" y="1913"/>
                    <a:pt x="124" y="1839"/>
                    <a:pt x="181" y="1782"/>
                  </a:cubicBezTo>
                  <a:cubicBezTo>
                    <a:pt x="411" y="1552"/>
                    <a:pt x="411" y="1552"/>
                    <a:pt x="411" y="1552"/>
                  </a:cubicBezTo>
                  <a:cubicBezTo>
                    <a:pt x="832" y="1973"/>
                    <a:pt x="832" y="1973"/>
                    <a:pt x="832" y="1973"/>
                  </a:cubicBezTo>
                  <a:lnTo>
                    <a:pt x="728" y="2077"/>
                  </a:lnTo>
                  <a:close/>
                  <a:moveTo>
                    <a:pt x="1249" y="2167"/>
                  </a:moveTo>
                  <a:cubicBezTo>
                    <a:pt x="1145" y="2271"/>
                    <a:pt x="1145" y="2271"/>
                    <a:pt x="1145" y="2271"/>
                  </a:cubicBezTo>
                  <a:cubicBezTo>
                    <a:pt x="905" y="2032"/>
                    <a:pt x="905" y="2032"/>
                    <a:pt x="905" y="2032"/>
                  </a:cubicBezTo>
                  <a:cubicBezTo>
                    <a:pt x="925" y="2012"/>
                    <a:pt x="925" y="2012"/>
                    <a:pt x="925" y="2012"/>
                  </a:cubicBezTo>
                  <a:cubicBezTo>
                    <a:pt x="1040" y="1959"/>
                    <a:pt x="1040" y="1959"/>
                    <a:pt x="1040" y="1959"/>
                  </a:cubicBezTo>
                  <a:lnTo>
                    <a:pt x="1249" y="2167"/>
                  </a:lnTo>
                  <a:close/>
                  <a:moveTo>
                    <a:pt x="908" y="1917"/>
                  </a:moveTo>
                  <a:cubicBezTo>
                    <a:pt x="467" y="1476"/>
                    <a:pt x="467" y="1476"/>
                    <a:pt x="467" y="1476"/>
                  </a:cubicBezTo>
                  <a:cubicBezTo>
                    <a:pt x="984" y="353"/>
                    <a:pt x="984" y="353"/>
                    <a:pt x="984" y="353"/>
                  </a:cubicBezTo>
                  <a:cubicBezTo>
                    <a:pt x="1196" y="565"/>
                    <a:pt x="1196" y="565"/>
                    <a:pt x="1196" y="565"/>
                  </a:cubicBezTo>
                  <a:cubicBezTo>
                    <a:pt x="1205" y="574"/>
                    <a:pt x="1217" y="579"/>
                    <a:pt x="1229" y="579"/>
                  </a:cubicBezTo>
                  <a:cubicBezTo>
                    <a:pt x="1241" y="579"/>
                    <a:pt x="1253" y="574"/>
                    <a:pt x="1262" y="565"/>
                  </a:cubicBezTo>
                  <a:cubicBezTo>
                    <a:pt x="1280" y="547"/>
                    <a:pt x="1280" y="518"/>
                    <a:pt x="1262" y="500"/>
                  </a:cubicBezTo>
                  <a:cubicBezTo>
                    <a:pt x="1025" y="263"/>
                    <a:pt x="1025" y="263"/>
                    <a:pt x="1025" y="263"/>
                  </a:cubicBezTo>
                  <a:cubicBezTo>
                    <a:pt x="1087" y="129"/>
                    <a:pt x="1087" y="129"/>
                    <a:pt x="1087" y="129"/>
                  </a:cubicBezTo>
                  <a:cubicBezTo>
                    <a:pt x="2255" y="1297"/>
                    <a:pt x="2255" y="1297"/>
                    <a:pt x="2255" y="1297"/>
                  </a:cubicBezTo>
                  <a:lnTo>
                    <a:pt x="908" y="19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2809875" y="6110288"/>
              <a:ext cx="69850" cy="185737"/>
            </a:xfrm>
            <a:custGeom>
              <a:avLst/>
              <a:gdLst>
                <a:gd name="T0" fmla="*/ 272 w 279"/>
                <a:gd name="T1" fmla="*/ 670 h 729"/>
                <a:gd name="T2" fmla="*/ 97 w 279"/>
                <a:gd name="T3" fmla="*/ 39 h 729"/>
                <a:gd name="T4" fmla="*/ 40 w 279"/>
                <a:gd name="T5" fmla="*/ 7 h 729"/>
                <a:gd name="T6" fmla="*/ 7 w 279"/>
                <a:gd name="T7" fmla="*/ 64 h 729"/>
                <a:gd name="T8" fmla="*/ 183 w 279"/>
                <a:gd name="T9" fmla="*/ 695 h 729"/>
                <a:gd name="T10" fmla="*/ 228 w 279"/>
                <a:gd name="T11" fmla="*/ 729 h 729"/>
                <a:gd name="T12" fmla="*/ 240 w 279"/>
                <a:gd name="T13" fmla="*/ 727 h 729"/>
                <a:gd name="T14" fmla="*/ 272 w 279"/>
                <a:gd name="T15" fmla="*/ 67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29">
                  <a:moveTo>
                    <a:pt x="272" y="670"/>
                  </a:moveTo>
                  <a:cubicBezTo>
                    <a:pt x="97" y="39"/>
                    <a:pt x="97" y="39"/>
                    <a:pt x="97" y="39"/>
                  </a:cubicBezTo>
                  <a:cubicBezTo>
                    <a:pt x="90" y="15"/>
                    <a:pt x="64" y="0"/>
                    <a:pt x="40" y="7"/>
                  </a:cubicBezTo>
                  <a:cubicBezTo>
                    <a:pt x="15" y="14"/>
                    <a:pt x="0" y="40"/>
                    <a:pt x="7" y="64"/>
                  </a:cubicBezTo>
                  <a:cubicBezTo>
                    <a:pt x="183" y="695"/>
                    <a:pt x="183" y="695"/>
                    <a:pt x="183" y="695"/>
                  </a:cubicBezTo>
                  <a:cubicBezTo>
                    <a:pt x="189" y="716"/>
                    <a:pt x="207" y="729"/>
                    <a:pt x="228" y="729"/>
                  </a:cubicBezTo>
                  <a:cubicBezTo>
                    <a:pt x="232" y="729"/>
                    <a:pt x="236" y="729"/>
                    <a:pt x="240" y="727"/>
                  </a:cubicBezTo>
                  <a:cubicBezTo>
                    <a:pt x="265" y="721"/>
                    <a:pt x="279" y="695"/>
                    <a:pt x="272" y="6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7" name="Freeform 109"/>
            <p:cNvSpPr>
              <a:spLocks noEditPoints="1"/>
            </p:cNvSpPr>
            <p:nvPr/>
          </p:nvSpPr>
          <p:spPr bwMode="auto">
            <a:xfrm>
              <a:off x="2881313" y="6154738"/>
              <a:ext cx="85725" cy="84137"/>
            </a:xfrm>
            <a:custGeom>
              <a:avLst/>
              <a:gdLst>
                <a:gd name="T0" fmla="*/ 284 w 333"/>
                <a:gd name="T1" fmla="*/ 48 h 332"/>
                <a:gd name="T2" fmla="*/ 166 w 333"/>
                <a:gd name="T3" fmla="*/ 0 h 332"/>
                <a:gd name="T4" fmla="*/ 49 w 333"/>
                <a:gd name="T5" fmla="*/ 48 h 332"/>
                <a:gd name="T6" fmla="*/ 0 w 333"/>
                <a:gd name="T7" fmla="*/ 166 h 332"/>
                <a:gd name="T8" fmla="*/ 49 w 333"/>
                <a:gd name="T9" fmla="*/ 284 h 332"/>
                <a:gd name="T10" fmla="*/ 166 w 333"/>
                <a:gd name="T11" fmla="*/ 332 h 332"/>
                <a:gd name="T12" fmla="*/ 284 w 333"/>
                <a:gd name="T13" fmla="*/ 284 h 332"/>
                <a:gd name="T14" fmla="*/ 333 w 333"/>
                <a:gd name="T15" fmla="*/ 166 h 332"/>
                <a:gd name="T16" fmla="*/ 284 w 333"/>
                <a:gd name="T17" fmla="*/ 48 h 332"/>
                <a:gd name="T18" fmla="*/ 218 w 333"/>
                <a:gd name="T19" fmla="*/ 218 h 332"/>
                <a:gd name="T20" fmla="*/ 166 w 333"/>
                <a:gd name="T21" fmla="*/ 239 h 332"/>
                <a:gd name="T22" fmla="*/ 114 w 333"/>
                <a:gd name="T23" fmla="*/ 218 h 332"/>
                <a:gd name="T24" fmla="*/ 114 w 333"/>
                <a:gd name="T25" fmla="*/ 114 h 332"/>
                <a:gd name="T26" fmla="*/ 166 w 333"/>
                <a:gd name="T27" fmla="*/ 93 h 332"/>
                <a:gd name="T28" fmla="*/ 218 w 333"/>
                <a:gd name="T29" fmla="*/ 114 h 332"/>
                <a:gd name="T30" fmla="*/ 218 w 333"/>
                <a:gd name="T31" fmla="*/ 21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332">
                  <a:moveTo>
                    <a:pt x="284" y="48"/>
                  </a:moveTo>
                  <a:cubicBezTo>
                    <a:pt x="252" y="17"/>
                    <a:pt x="211" y="0"/>
                    <a:pt x="166" y="0"/>
                  </a:cubicBezTo>
                  <a:cubicBezTo>
                    <a:pt x="122" y="0"/>
                    <a:pt x="80" y="17"/>
                    <a:pt x="49" y="48"/>
                  </a:cubicBezTo>
                  <a:cubicBezTo>
                    <a:pt x="17" y="80"/>
                    <a:pt x="0" y="122"/>
                    <a:pt x="0" y="166"/>
                  </a:cubicBezTo>
                  <a:cubicBezTo>
                    <a:pt x="0" y="210"/>
                    <a:pt x="17" y="252"/>
                    <a:pt x="49" y="284"/>
                  </a:cubicBezTo>
                  <a:cubicBezTo>
                    <a:pt x="80" y="315"/>
                    <a:pt x="122" y="332"/>
                    <a:pt x="166" y="332"/>
                  </a:cubicBezTo>
                  <a:cubicBezTo>
                    <a:pt x="211" y="332"/>
                    <a:pt x="252" y="315"/>
                    <a:pt x="284" y="284"/>
                  </a:cubicBezTo>
                  <a:cubicBezTo>
                    <a:pt x="315" y="252"/>
                    <a:pt x="333" y="210"/>
                    <a:pt x="333" y="166"/>
                  </a:cubicBezTo>
                  <a:cubicBezTo>
                    <a:pt x="333" y="122"/>
                    <a:pt x="315" y="80"/>
                    <a:pt x="284" y="48"/>
                  </a:cubicBezTo>
                  <a:close/>
                  <a:moveTo>
                    <a:pt x="218" y="218"/>
                  </a:moveTo>
                  <a:cubicBezTo>
                    <a:pt x="204" y="232"/>
                    <a:pt x="186" y="239"/>
                    <a:pt x="166" y="239"/>
                  </a:cubicBezTo>
                  <a:cubicBezTo>
                    <a:pt x="147" y="239"/>
                    <a:pt x="128" y="232"/>
                    <a:pt x="114" y="218"/>
                  </a:cubicBezTo>
                  <a:cubicBezTo>
                    <a:pt x="86" y="189"/>
                    <a:pt x="86" y="143"/>
                    <a:pt x="114" y="114"/>
                  </a:cubicBezTo>
                  <a:cubicBezTo>
                    <a:pt x="128" y="100"/>
                    <a:pt x="147" y="93"/>
                    <a:pt x="166" y="93"/>
                  </a:cubicBezTo>
                  <a:cubicBezTo>
                    <a:pt x="186" y="93"/>
                    <a:pt x="204" y="100"/>
                    <a:pt x="218" y="114"/>
                  </a:cubicBezTo>
                  <a:cubicBezTo>
                    <a:pt x="247" y="143"/>
                    <a:pt x="247" y="189"/>
                    <a:pt x="218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8" name="Freeform 110"/>
            <p:cNvSpPr>
              <a:spLocks noEditPoints="1"/>
            </p:cNvSpPr>
            <p:nvPr/>
          </p:nvSpPr>
          <p:spPr bwMode="auto">
            <a:xfrm>
              <a:off x="2724150" y="6146800"/>
              <a:ext cx="84137" cy="84137"/>
            </a:xfrm>
            <a:custGeom>
              <a:avLst/>
              <a:gdLst>
                <a:gd name="T0" fmla="*/ 284 w 332"/>
                <a:gd name="T1" fmla="*/ 49 h 333"/>
                <a:gd name="T2" fmla="*/ 166 w 332"/>
                <a:gd name="T3" fmla="*/ 0 h 333"/>
                <a:gd name="T4" fmla="*/ 49 w 332"/>
                <a:gd name="T5" fmla="*/ 49 h 333"/>
                <a:gd name="T6" fmla="*/ 0 w 332"/>
                <a:gd name="T7" fmla="*/ 167 h 333"/>
                <a:gd name="T8" fmla="*/ 49 w 332"/>
                <a:gd name="T9" fmla="*/ 284 h 333"/>
                <a:gd name="T10" fmla="*/ 166 w 332"/>
                <a:gd name="T11" fmla="*/ 333 h 333"/>
                <a:gd name="T12" fmla="*/ 284 w 332"/>
                <a:gd name="T13" fmla="*/ 284 h 333"/>
                <a:gd name="T14" fmla="*/ 332 w 332"/>
                <a:gd name="T15" fmla="*/ 167 h 333"/>
                <a:gd name="T16" fmla="*/ 284 w 332"/>
                <a:gd name="T17" fmla="*/ 49 h 333"/>
                <a:gd name="T18" fmla="*/ 218 w 332"/>
                <a:gd name="T19" fmla="*/ 218 h 333"/>
                <a:gd name="T20" fmla="*/ 166 w 332"/>
                <a:gd name="T21" fmla="*/ 240 h 333"/>
                <a:gd name="T22" fmla="*/ 114 w 332"/>
                <a:gd name="T23" fmla="*/ 218 h 333"/>
                <a:gd name="T24" fmla="*/ 93 w 332"/>
                <a:gd name="T25" fmla="*/ 167 h 333"/>
                <a:gd name="T26" fmla="*/ 114 w 332"/>
                <a:gd name="T27" fmla="*/ 115 h 333"/>
                <a:gd name="T28" fmla="*/ 166 w 332"/>
                <a:gd name="T29" fmla="*/ 93 h 333"/>
                <a:gd name="T30" fmla="*/ 218 w 332"/>
                <a:gd name="T31" fmla="*/ 115 h 333"/>
                <a:gd name="T32" fmla="*/ 239 w 332"/>
                <a:gd name="T33" fmla="*/ 167 h 333"/>
                <a:gd name="T34" fmla="*/ 218 w 332"/>
                <a:gd name="T35" fmla="*/ 21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333">
                  <a:moveTo>
                    <a:pt x="284" y="49"/>
                  </a:moveTo>
                  <a:cubicBezTo>
                    <a:pt x="252" y="18"/>
                    <a:pt x="211" y="0"/>
                    <a:pt x="166" y="0"/>
                  </a:cubicBezTo>
                  <a:cubicBezTo>
                    <a:pt x="122" y="0"/>
                    <a:pt x="80" y="18"/>
                    <a:pt x="49" y="49"/>
                  </a:cubicBezTo>
                  <a:cubicBezTo>
                    <a:pt x="17" y="80"/>
                    <a:pt x="0" y="122"/>
                    <a:pt x="0" y="167"/>
                  </a:cubicBezTo>
                  <a:cubicBezTo>
                    <a:pt x="0" y="211"/>
                    <a:pt x="17" y="253"/>
                    <a:pt x="49" y="284"/>
                  </a:cubicBezTo>
                  <a:cubicBezTo>
                    <a:pt x="80" y="316"/>
                    <a:pt x="122" y="333"/>
                    <a:pt x="166" y="333"/>
                  </a:cubicBezTo>
                  <a:cubicBezTo>
                    <a:pt x="211" y="333"/>
                    <a:pt x="252" y="316"/>
                    <a:pt x="284" y="284"/>
                  </a:cubicBezTo>
                  <a:cubicBezTo>
                    <a:pt x="315" y="253"/>
                    <a:pt x="332" y="211"/>
                    <a:pt x="332" y="167"/>
                  </a:cubicBezTo>
                  <a:cubicBezTo>
                    <a:pt x="332" y="122"/>
                    <a:pt x="315" y="80"/>
                    <a:pt x="284" y="49"/>
                  </a:cubicBezTo>
                  <a:close/>
                  <a:moveTo>
                    <a:pt x="218" y="218"/>
                  </a:moveTo>
                  <a:cubicBezTo>
                    <a:pt x="204" y="232"/>
                    <a:pt x="186" y="240"/>
                    <a:pt x="166" y="240"/>
                  </a:cubicBezTo>
                  <a:cubicBezTo>
                    <a:pt x="147" y="240"/>
                    <a:pt x="128" y="232"/>
                    <a:pt x="114" y="218"/>
                  </a:cubicBezTo>
                  <a:cubicBezTo>
                    <a:pt x="101" y="205"/>
                    <a:pt x="93" y="186"/>
                    <a:pt x="93" y="167"/>
                  </a:cubicBezTo>
                  <a:cubicBezTo>
                    <a:pt x="93" y="147"/>
                    <a:pt x="101" y="129"/>
                    <a:pt x="114" y="115"/>
                  </a:cubicBezTo>
                  <a:cubicBezTo>
                    <a:pt x="128" y="101"/>
                    <a:pt x="147" y="93"/>
                    <a:pt x="166" y="93"/>
                  </a:cubicBezTo>
                  <a:cubicBezTo>
                    <a:pt x="186" y="93"/>
                    <a:pt x="204" y="101"/>
                    <a:pt x="218" y="115"/>
                  </a:cubicBezTo>
                  <a:cubicBezTo>
                    <a:pt x="232" y="129"/>
                    <a:pt x="239" y="147"/>
                    <a:pt x="239" y="167"/>
                  </a:cubicBezTo>
                  <a:cubicBezTo>
                    <a:pt x="239" y="186"/>
                    <a:pt x="232" y="205"/>
                    <a:pt x="218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3048000" y="5900738"/>
              <a:ext cx="90487" cy="87312"/>
            </a:xfrm>
            <a:custGeom>
              <a:avLst/>
              <a:gdLst>
                <a:gd name="T0" fmla="*/ 335 w 353"/>
                <a:gd name="T1" fmla="*/ 18 h 349"/>
                <a:gd name="T2" fmla="*/ 269 w 353"/>
                <a:gd name="T3" fmla="*/ 18 h 349"/>
                <a:gd name="T4" fmla="*/ 18 w 353"/>
                <a:gd name="T5" fmla="*/ 269 h 349"/>
                <a:gd name="T6" fmla="*/ 18 w 353"/>
                <a:gd name="T7" fmla="*/ 335 h 349"/>
                <a:gd name="T8" fmla="*/ 51 w 353"/>
                <a:gd name="T9" fmla="*/ 349 h 349"/>
                <a:gd name="T10" fmla="*/ 84 w 353"/>
                <a:gd name="T11" fmla="*/ 335 h 349"/>
                <a:gd name="T12" fmla="*/ 335 w 353"/>
                <a:gd name="T13" fmla="*/ 84 h 349"/>
                <a:gd name="T14" fmla="*/ 335 w 353"/>
                <a:gd name="T15" fmla="*/ 1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3" h="349">
                  <a:moveTo>
                    <a:pt x="335" y="18"/>
                  </a:moveTo>
                  <a:cubicBezTo>
                    <a:pt x="317" y="0"/>
                    <a:pt x="287" y="0"/>
                    <a:pt x="269" y="18"/>
                  </a:cubicBezTo>
                  <a:cubicBezTo>
                    <a:pt x="18" y="269"/>
                    <a:pt x="18" y="269"/>
                    <a:pt x="18" y="269"/>
                  </a:cubicBezTo>
                  <a:cubicBezTo>
                    <a:pt x="0" y="287"/>
                    <a:pt x="0" y="317"/>
                    <a:pt x="18" y="335"/>
                  </a:cubicBezTo>
                  <a:cubicBezTo>
                    <a:pt x="27" y="344"/>
                    <a:pt x="39" y="349"/>
                    <a:pt x="51" y="349"/>
                  </a:cubicBezTo>
                  <a:cubicBezTo>
                    <a:pt x="63" y="349"/>
                    <a:pt x="75" y="344"/>
                    <a:pt x="84" y="335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53" y="66"/>
                    <a:pt x="353" y="36"/>
                    <a:pt x="33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3062288" y="6061075"/>
              <a:ext cx="74612" cy="23812"/>
            </a:xfrm>
            <a:custGeom>
              <a:avLst/>
              <a:gdLst>
                <a:gd name="T0" fmla="*/ 246 w 293"/>
                <a:gd name="T1" fmla="*/ 0 h 93"/>
                <a:gd name="T2" fmla="*/ 46 w 293"/>
                <a:gd name="T3" fmla="*/ 0 h 93"/>
                <a:gd name="T4" fmla="*/ 0 w 293"/>
                <a:gd name="T5" fmla="*/ 46 h 93"/>
                <a:gd name="T6" fmla="*/ 46 w 293"/>
                <a:gd name="T7" fmla="*/ 93 h 93"/>
                <a:gd name="T8" fmla="*/ 246 w 293"/>
                <a:gd name="T9" fmla="*/ 93 h 93"/>
                <a:gd name="T10" fmla="*/ 293 w 293"/>
                <a:gd name="T11" fmla="*/ 46 h 93"/>
                <a:gd name="T12" fmla="*/ 246 w 2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93">
                  <a:moveTo>
                    <a:pt x="2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246" y="93"/>
                    <a:pt x="246" y="93"/>
                    <a:pt x="246" y="93"/>
                  </a:cubicBezTo>
                  <a:cubicBezTo>
                    <a:pt x="272" y="93"/>
                    <a:pt x="293" y="72"/>
                    <a:pt x="293" y="46"/>
                  </a:cubicBezTo>
                  <a:cubicBezTo>
                    <a:pt x="293" y="21"/>
                    <a:pt x="272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1" name="Freeform 113"/>
            <p:cNvSpPr>
              <a:spLocks/>
            </p:cNvSpPr>
            <p:nvPr/>
          </p:nvSpPr>
          <p:spPr bwMode="auto">
            <a:xfrm>
              <a:off x="2952750" y="5900738"/>
              <a:ext cx="23812" cy="74612"/>
            </a:xfrm>
            <a:custGeom>
              <a:avLst/>
              <a:gdLst>
                <a:gd name="T0" fmla="*/ 46 w 93"/>
                <a:gd name="T1" fmla="*/ 0 h 292"/>
                <a:gd name="T2" fmla="*/ 0 w 93"/>
                <a:gd name="T3" fmla="*/ 46 h 292"/>
                <a:gd name="T4" fmla="*/ 0 w 93"/>
                <a:gd name="T5" fmla="*/ 246 h 292"/>
                <a:gd name="T6" fmla="*/ 46 w 93"/>
                <a:gd name="T7" fmla="*/ 292 h 292"/>
                <a:gd name="T8" fmla="*/ 93 w 93"/>
                <a:gd name="T9" fmla="*/ 246 h 292"/>
                <a:gd name="T10" fmla="*/ 93 w 93"/>
                <a:gd name="T11" fmla="*/ 46 h 292"/>
                <a:gd name="T12" fmla="*/ 46 w 93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9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72"/>
                    <a:pt x="20" y="292"/>
                    <a:pt x="46" y="292"/>
                  </a:cubicBezTo>
                  <a:cubicBezTo>
                    <a:pt x="72" y="292"/>
                    <a:pt x="93" y="272"/>
                    <a:pt x="93" y="2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20"/>
                    <a:pt x="72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2620963" y="6350000"/>
              <a:ext cx="23812" cy="23812"/>
            </a:xfrm>
            <a:custGeom>
              <a:avLst/>
              <a:gdLst>
                <a:gd name="T0" fmla="*/ 79 w 93"/>
                <a:gd name="T1" fmla="*/ 14 h 93"/>
                <a:gd name="T2" fmla="*/ 46 w 93"/>
                <a:gd name="T3" fmla="*/ 0 h 93"/>
                <a:gd name="T4" fmla="*/ 14 w 93"/>
                <a:gd name="T5" fmla="*/ 14 h 93"/>
                <a:gd name="T6" fmla="*/ 0 w 93"/>
                <a:gd name="T7" fmla="*/ 46 h 93"/>
                <a:gd name="T8" fmla="*/ 14 w 93"/>
                <a:gd name="T9" fmla="*/ 79 h 93"/>
                <a:gd name="T10" fmla="*/ 46 w 93"/>
                <a:gd name="T11" fmla="*/ 93 h 93"/>
                <a:gd name="T12" fmla="*/ 79 w 93"/>
                <a:gd name="T13" fmla="*/ 79 h 93"/>
                <a:gd name="T14" fmla="*/ 93 w 93"/>
                <a:gd name="T15" fmla="*/ 46 h 93"/>
                <a:gd name="T16" fmla="*/ 79 w 93"/>
                <a:gd name="T1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79" y="14"/>
                  </a:moveTo>
                  <a:cubicBezTo>
                    <a:pt x="71" y="5"/>
                    <a:pt x="59" y="0"/>
                    <a:pt x="46" y="0"/>
                  </a:cubicBezTo>
                  <a:cubicBezTo>
                    <a:pt x="34" y="0"/>
                    <a:pt x="22" y="5"/>
                    <a:pt x="14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1"/>
                    <a:pt x="14" y="79"/>
                  </a:cubicBezTo>
                  <a:cubicBezTo>
                    <a:pt x="22" y="88"/>
                    <a:pt x="34" y="93"/>
                    <a:pt x="46" y="93"/>
                  </a:cubicBezTo>
                  <a:cubicBezTo>
                    <a:pt x="59" y="93"/>
                    <a:pt x="71" y="88"/>
                    <a:pt x="79" y="79"/>
                  </a:cubicBezTo>
                  <a:cubicBezTo>
                    <a:pt x="88" y="71"/>
                    <a:pt x="93" y="59"/>
                    <a:pt x="93" y="46"/>
                  </a:cubicBezTo>
                  <a:cubicBezTo>
                    <a:pt x="93" y="34"/>
                    <a:pt x="88" y="22"/>
                    <a:pt x="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2863850" y="6054725"/>
              <a:ext cx="23812" cy="23812"/>
            </a:xfrm>
            <a:custGeom>
              <a:avLst/>
              <a:gdLst>
                <a:gd name="T0" fmla="*/ 79 w 93"/>
                <a:gd name="T1" fmla="*/ 14 h 93"/>
                <a:gd name="T2" fmla="*/ 46 w 93"/>
                <a:gd name="T3" fmla="*/ 0 h 93"/>
                <a:gd name="T4" fmla="*/ 13 w 93"/>
                <a:gd name="T5" fmla="*/ 14 h 93"/>
                <a:gd name="T6" fmla="*/ 0 w 93"/>
                <a:gd name="T7" fmla="*/ 47 h 93"/>
                <a:gd name="T8" fmla="*/ 13 w 93"/>
                <a:gd name="T9" fmla="*/ 79 h 93"/>
                <a:gd name="T10" fmla="*/ 46 w 93"/>
                <a:gd name="T11" fmla="*/ 93 h 93"/>
                <a:gd name="T12" fmla="*/ 79 w 93"/>
                <a:gd name="T13" fmla="*/ 79 h 93"/>
                <a:gd name="T14" fmla="*/ 93 w 93"/>
                <a:gd name="T15" fmla="*/ 47 h 93"/>
                <a:gd name="T16" fmla="*/ 79 w 93"/>
                <a:gd name="T1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79" y="14"/>
                  </a:moveTo>
                  <a:cubicBezTo>
                    <a:pt x="70" y="5"/>
                    <a:pt x="58" y="0"/>
                    <a:pt x="46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59"/>
                    <a:pt x="5" y="71"/>
                    <a:pt x="13" y="79"/>
                  </a:cubicBezTo>
                  <a:cubicBezTo>
                    <a:pt x="22" y="88"/>
                    <a:pt x="34" y="93"/>
                    <a:pt x="46" y="93"/>
                  </a:cubicBezTo>
                  <a:cubicBezTo>
                    <a:pt x="58" y="93"/>
                    <a:pt x="70" y="88"/>
                    <a:pt x="79" y="79"/>
                  </a:cubicBezTo>
                  <a:cubicBezTo>
                    <a:pt x="88" y="71"/>
                    <a:pt x="93" y="59"/>
                    <a:pt x="93" y="47"/>
                  </a:cubicBezTo>
                  <a:cubicBezTo>
                    <a:pt x="93" y="34"/>
                    <a:pt x="88" y="22"/>
                    <a:pt x="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237990" y="4634754"/>
            <a:ext cx="577675" cy="577675"/>
            <a:chOff x="7329488" y="4406900"/>
            <a:chExt cx="611187" cy="611188"/>
          </a:xfrm>
          <a:solidFill>
            <a:schemeClr val="bg1"/>
          </a:solidFill>
        </p:grpSpPr>
        <p:sp>
          <p:nvSpPr>
            <p:cNvPr id="125" name="Freeform 26"/>
            <p:cNvSpPr>
              <a:spLocks/>
            </p:cNvSpPr>
            <p:nvPr/>
          </p:nvSpPr>
          <p:spPr bwMode="auto">
            <a:xfrm>
              <a:off x="7381875" y="4406900"/>
              <a:ext cx="504825" cy="160338"/>
            </a:xfrm>
            <a:custGeom>
              <a:avLst/>
              <a:gdLst>
                <a:gd name="T0" fmla="*/ 40 w 1692"/>
                <a:gd name="T1" fmla="*/ 481 h 539"/>
                <a:gd name="T2" fmla="*/ 80 w 1692"/>
                <a:gd name="T3" fmla="*/ 441 h 539"/>
                <a:gd name="T4" fmla="*/ 80 w 1692"/>
                <a:gd name="T5" fmla="*/ 200 h 539"/>
                <a:gd name="T6" fmla="*/ 200 w 1692"/>
                <a:gd name="T7" fmla="*/ 80 h 539"/>
                <a:gd name="T8" fmla="*/ 1328 w 1692"/>
                <a:gd name="T9" fmla="*/ 80 h 539"/>
                <a:gd name="T10" fmla="*/ 1288 w 1692"/>
                <a:gd name="T11" fmla="*/ 200 h 539"/>
                <a:gd name="T12" fmla="*/ 1288 w 1692"/>
                <a:gd name="T13" fmla="*/ 499 h 539"/>
                <a:gd name="T14" fmla="*/ 1328 w 1692"/>
                <a:gd name="T15" fmla="*/ 539 h 539"/>
                <a:gd name="T16" fmla="*/ 1368 w 1692"/>
                <a:gd name="T17" fmla="*/ 499 h 539"/>
                <a:gd name="T18" fmla="*/ 1368 w 1692"/>
                <a:gd name="T19" fmla="*/ 200 h 539"/>
                <a:gd name="T20" fmla="*/ 1488 w 1692"/>
                <a:gd name="T21" fmla="*/ 80 h 539"/>
                <a:gd name="T22" fmla="*/ 1492 w 1692"/>
                <a:gd name="T23" fmla="*/ 80 h 539"/>
                <a:gd name="T24" fmla="*/ 1612 w 1692"/>
                <a:gd name="T25" fmla="*/ 200 h 539"/>
                <a:gd name="T26" fmla="*/ 1612 w 1692"/>
                <a:gd name="T27" fmla="*/ 368 h 539"/>
                <a:gd name="T28" fmla="*/ 1490 w 1692"/>
                <a:gd name="T29" fmla="*/ 368 h 539"/>
                <a:gd name="T30" fmla="*/ 1450 w 1692"/>
                <a:gd name="T31" fmla="*/ 408 h 539"/>
                <a:gd name="T32" fmla="*/ 1490 w 1692"/>
                <a:gd name="T33" fmla="*/ 448 h 539"/>
                <a:gd name="T34" fmla="*/ 1652 w 1692"/>
                <a:gd name="T35" fmla="*/ 448 h 539"/>
                <a:gd name="T36" fmla="*/ 1692 w 1692"/>
                <a:gd name="T37" fmla="*/ 408 h 539"/>
                <a:gd name="T38" fmla="*/ 1692 w 1692"/>
                <a:gd name="T39" fmla="*/ 200 h 539"/>
                <a:gd name="T40" fmla="*/ 1511 w 1692"/>
                <a:gd name="T41" fmla="*/ 0 h 539"/>
                <a:gd name="T42" fmla="*/ 1502 w 1692"/>
                <a:gd name="T43" fmla="*/ 0 h 539"/>
                <a:gd name="T44" fmla="*/ 200 w 1692"/>
                <a:gd name="T45" fmla="*/ 0 h 539"/>
                <a:gd name="T46" fmla="*/ 0 w 1692"/>
                <a:gd name="T47" fmla="*/ 200 h 539"/>
                <a:gd name="T48" fmla="*/ 0 w 1692"/>
                <a:gd name="T49" fmla="*/ 441 h 539"/>
                <a:gd name="T50" fmla="*/ 40 w 1692"/>
                <a:gd name="T51" fmla="*/ 48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2" h="539">
                  <a:moveTo>
                    <a:pt x="40" y="481"/>
                  </a:moveTo>
                  <a:cubicBezTo>
                    <a:pt x="62" y="481"/>
                    <a:pt x="80" y="463"/>
                    <a:pt x="80" y="441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0" y="133"/>
                    <a:pt x="134" y="80"/>
                    <a:pt x="200" y="80"/>
                  </a:cubicBezTo>
                  <a:cubicBezTo>
                    <a:pt x="1328" y="80"/>
                    <a:pt x="1328" y="80"/>
                    <a:pt x="1328" y="80"/>
                  </a:cubicBezTo>
                  <a:cubicBezTo>
                    <a:pt x="1303" y="113"/>
                    <a:pt x="1288" y="155"/>
                    <a:pt x="1288" y="200"/>
                  </a:cubicBezTo>
                  <a:cubicBezTo>
                    <a:pt x="1288" y="499"/>
                    <a:pt x="1288" y="499"/>
                    <a:pt x="1288" y="499"/>
                  </a:cubicBezTo>
                  <a:cubicBezTo>
                    <a:pt x="1288" y="521"/>
                    <a:pt x="1306" y="539"/>
                    <a:pt x="1328" y="539"/>
                  </a:cubicBezTo>
                  <a:cubicBezTo>
                    <a:pt x="1350" y="539"/>
                    <a:pt x="1368" y="521"/>
                    <a:pt x="1368" y="499"/>
                  </a:cubicBezTo>
                  <a:cubicBezTo>
                    <a:pt x="1368" y="200"/>
                    <a:pt x="1368" y="200"/>
                    <a:pt x="1368" y="200"/>
                  </a:cubicBezTo>
                  <a:cubicBezTo>
                    <a:pt x="1368" y="133"/>
                    <a:pt x="1422" y="80"/>
                    <a:pt x="1488" y="80"/>
                  </a:cubicBezTo>
                  <a:cubicBezTo>
                    <a:pt x="1492" y="80"/>
                    <a:pt x="1492" y="80"/>
                    <a:pt x="1492" y="80"/>
                  </a:cubicBezTo>
                  <a:cubicBezTo>
                    <a:pt x="1558" y="80"/>
                    <a:pt x="1612" y="133"/>
                    <a:pt x="1612" y="200"/>
                  </a:cubicBezTo>
                  <a:cubicBezTo>
                    <a:pt x="1612" y="368"/>
                    <a:pt x="1612" y="368"/>
                    <a:pt x="1612" y="368"/>
                  </a:cubicBezTo>
                  <a:cubicBezTo>
                    <a:pt x="1490" y="368"/>
                    <a:pt x="1490" y="368"/>
                    <a:pt x="1490" y="368"/>
                  </a:cubicBezTo>
                  <a:cubicBezTo>
                    <a:pt x="1468" y="368"/>
                    <a:pt x="1450" y="385"/>
                    <a:pt x="1450" y="408"/>
                  </a:cubicBezTo>
                  <a:cubicBezTo>
                    <a:pt x="1450" y="430"/>
                    <a:pt x="1468" y="448"/>
                    <a:pt x="1490" y="448"/>
                  </a:cubicBezTo>
                  <a:cubicBezTo>
                    <a:pt x="1652" y="448"/>
                    <a:pt x="1652" y="448"/>
                    <a:pt x="1652" y="448"/>
                  </a:cubicBezTo>
                  <a:cubicBezTo>
                    <a:pt x="1674" y="448"/>
                    <a:pt x="1692" y="430"/>
                    <a:pt x="1692" y="408"/>
                  </a:cubicBezTo>
                  <a:cubicBezTo>
                    <a:pt x="1692" y="200"/>
                    <a:pt x="1692" y="200"/>
                    <a:pt x="1692" y="200"/>
                  </a:cubicBezTo>
                  <a:cubicBezTo>
                    <a:pt x="1692" y="96"/>
                    <a:pt x="1612" y="10"/>
                    <a:pt x="1511" y="0"/>
                  </a:cubicBezTo>
                  <a:cubicBezTo>
                    <a:pt x="1508" y="0"/>
                    <a:pt x="1505" y="0"/>
                    <a:pt x="1502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90" y="0"/>
                    <a:pt x="0" y="89"/>
                    <a:pt x="0" y="200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463"/>
                    <a:pt x="18" y="481"/>
                    <a:pt x="40" y="4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6" name="Freeform 27"/>
            <p:cNvSpPr>
              <a:spLocks/>
            </p:cNvSpPr>
            <p:nvPr/>
          </p:nvSpPr>
          <p:spPr bwMode="auto">
            <a:xfrm>
              <a:off x="7381875" y="4573588"/>
              <a:ext cx="23812" cy="23813"/>
            </a:xfrm>
            <a:custGeom>
              <a:avLst/>
              <a:gdLst>
                <a:gd name="T0" fmla="*/ 40 w 80"/>
                <a:gd name="T1" fmla="*/ 80 h 80"/>
                <a:gd name="T2" fmla="*/ 68 w 80"/>
                <a:gd name="T3" fmla="*/ 68 h 80"/>
                <a:gd name="T4" fmla="*/ 80 w 80"/>
                <a:gd name="T5" fmla="*/ 40 h 80"/>
                <a:gd name="T6" fmla="*/ 68 w 80"/>
                <a:gd name="T7" fmla="*/ 12 h 80"/>
                <a:gd name="T8" fmla="*/ 40 w 80"/>
                <a:gd name="T9" fmla="*/ 0 h 80"/>
                <a:gd name="T10" fmla="*/ 12 w 80"/>
                <a:gd name="T11" fmla="*/ 12 h 80"/>
                <a:gd name="T12" fmla="*/ 0 w 80"/>
                <a:gd name="T13" fmla="*/ 40 h 80"/>
                <a:gd name="T14" fmla="*/ 12 w 80"/>
                <a:gd name="T15" fmla="*/ 68 h 80"/>
                <a:gd name="T16" fmla="*/ 40 w 8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51" y="80"/>
                    <a:pt x="61" y="76"/>
                    <a:pt x="68" y="68"/>
                  </a:cubicBezTo>
                  <a:cubicBezTo>
                    <a:pt x="76" y="61"/>
                    <a:pt x="80" y="51"/>
                    <a:pt x="80" y="40"/>
                  </a:cubicBezTo>
                  <a:cubicBezTo>
                    <a:pt x="80" y="30"/>
                    <a:pt x="76" y="19"/>
                    <a:pt x="68" y="12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4" y="19"/>
                    <a:pt x="0" y="30"/>
                    <a:pt x="0" y="40"/>
                  </a:cubicBezTo>
                  <a:cubicBezTo>
                    <a:pt x="0" y="51"/>
                    <a:pt x="4" y="61"/>
                    <a:pt x="12" y="68"/>
                  </a:cubicBezTo>
                  <a:cubicBezTo>
                    <a:pt x="19" y="76"/>
                    <a:pt x="29" y="80"/>
                    <a:pt x="40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7" name="Freeform 28"/>
            <p:cNvSpPr>
              <a:spLocks noEditPoints="1"/>
            </p:cNvSpPr>
            <p:nvPr/>
          </p:nvSpPr>
          <p:spPr bwMode="auto">
            <a:xfrm>
              <a:off x="7329488" y="4573588"/>
              <a:ext cx="611187" cy="444500"/>
            </a:xfrm>
            <a:custGeom>
              <a:avLst/>
              <a:gdLst>
                <a:gd name="T0" fmla="*/ 1912 w 2048"/>
                <a:gd name="T1" fmla="*/ 569 h 1492"/>
                <a:gd name="T2" fmla="*/ 1343 w 2048"/>
                <a:gd name="T3" fmla="*/ 0 h 1492"/>
                <a:gd name="T4" fmla="*/ 1266 w 2048"/>
                <a:gd name="T5" fmla="*/ 40 h 1492"/>
                <a:gd name="T6" fmla="*/ 972 w 2048"/>
                <a:gd name="T7" fmla="*/ 597 h 1492"/>
                <a:gd name="T8" fmla="*/ 1109 w 2048"/>
                <a:gd name="T9" fmla="*/ 783 h 1492"/>
                <a:gd name="T10" fmla="*/ 1262 w 2048"/>
                <a:gd name="T11" fmla="*/ 722 h 1492"/>
                <a:gd name="T12" fmla="*/ 1339 w 2048"/>
                <a:gd name="T13" fmla="*/ 821 h 1492"/>
                <a:gd name="T14" fmla="*/ 1216 w 2048"/>
                <a:gd name="T15" fmla="*/ 1053 h 1492"/>
                <a:gd name="T16" fmla="*/ 1060 w 2048"/>
                <a:gd name="T17" fmla="*/ 1387 h 1492"/>
                <a:gd name="T18" fmla="*/ 256 w 2048"/>
                <a:gd name="T19" fmla="*/ 1412 h 1492"/>
                <a:gd name="T20" fmla="*/ 947 w 2048"/>
                <a:gd name="T21" fmla="*/ 1276 h 1492"/>
                <a:gd name="T22" fmla="*/ 947 w 2048"/>
                <a:gd name="T23" fmla="*/ 1196 h 1492"/>
                <a:gd name="T24" fmla="*/ 256 w 2048"/>
                <a:gd name="T25" fmla="*/ 181 h 1492"/>
                <a:gd name="T26" fmla="*/ 176 w 2048"/>
                <a:gd name="T27" fmla="*/ 181 h 1492"/>
                <a:gd name="T28" fmla="*/ 40 w 2048"/>
                <a:gd name="T29" fmla="*/ 1196 h 1492"/>
                <a:gd name="T30" fmla="*/ 256 w 2048"/>
                <a:gd name="T31" fmla="*/ 1492 h 1492"/>
                <a:gd name="T32" fmla="*/ 2048 w 2048"/>
                <a:gd name="T33" fmla="*/ 1452 h 1492"/>
                <a:gd name="T34" fmla="*/ 1912 w 2048"/>
                <a:gd name="T35" fmla="*/ 1216 h 1492"/>
                <a:gd name="T36" fmla="*/ 1419 w 2048"/>
                <a:gd name="T37" fmla="*/ 716 h 1492"/>
                <a:gd name="T38" fmla="*/ 1560 w 2048"/>
                <a:gd name="T39" fmla="*/ 535 h 1492"/>
                <a:gd name="T40" fmla="*/ 1520 w 2048"/>
                <a:gd name="T41" fmla="*/ 474 h 1492"/>
                <a:gd name="T42" fmla="*/ 1480 w 2048"/>
                <a:gd name="T43" fmla="*/ 535 h 1492"/>
                <a:gd name="T44" fmla="*/ 1373 w 2048"/>
                <a:gd name="T45" fmla="*/ 642 h 1492"/>
                <a:gd name="T46" fmla="*/ 1229 w 2048"/>
                <a:gd name="T47" fmla="*/ 648 h 1492"/>
                <a:gd name="T48" fmla="*/ 1057 w 2048"/>
                <a:gd name="T49" fmla="*/ 618 h 1492"/>
                <a:gd name="T50" fmla="*/ 1346 w 2048"/>
                <a:gd name="T51" fmla="*/ 228 h 1492"/>
                <a:gd name="T52" fmla="*/ 1444 w 2048"/>
                <a:gd name="T53" fmla="*/ 181 h 1492"/>
                <a:gd name="T54" fmla="*/ 1488 w 2048"/>
                <a:gd name="T55" fmla="*/ 221 h 1492"/>
                <a:gd name="T56" fmla="*/ 1832 w 2048"/>
                <a:gd name="T57" fmla="*/ 1211 h 1492"/>
                <a:gd name="T58" fmla="*/ 1752 w 2048"/>
                <a:gd name="T59" fmla="*/ 988 h 1492"/>
                <a:gd name="T60" fmla="*/ 1672 w 2048"/>
                <a:gd name="T61" fmla="*/ 988 h 1492"/>
                <a:gd name="T62" fmla="*/ 1296 w 2048"/>
                <a:gd name="T63" fmla="*/ 1211 h 1492"/>
                <a:gd name="T64" fmla="*/ 1419 w 2048"/>
                <a:gd name="T65" fmla="*/ 821 h 1492"/>
                <a:gd name="T66" fmla="*/ 1296 w 2048"/>
                <a:gd name="T67" fmla="*/ 1412 h 1492"/>
                <a:gd name="T68" fmla="*/ 1140 w 2048"/>
                <a:gd name="T69" fmla="*/ 1387 h 1492"/>
                <a:gd name="T70" fmla="*/ 1872 w 2048"/>
                <a:gd name="T71" fmla="*/ 1291 h 1492"/>
                <a:gd name="T72" fmla="*/ 1968 w 2048"/>
                <a:gd name="T73" fmla="*/ 1412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8" h="1492">
                  <a:moveTo>
                    <a:pt x="1912" y="1216"/>
                  </a:moveTo>
                  <a:cubicBezTo>
                    <a:pt x="1912" y="569"/>
                    <a:pt x="1912" y="569"/>
                    <a:pt x="1912" y="569"/>
                  </a:cubicBezTo>
                  <a:cubicBezTo>
                    <a:pt x="1912" y="345"/>
                    <a:pt x="1739" y="161"/>
                    <a:pt x="1520" y="142"/>
                  </a:cubicBezTo>
                  <a:cubicBezTo>
                    <a:pt x="1502" y="61"/>
                    <a:pt x="1429" y="0"/>
                    <a:pt x="1343" y="0"/>
                  </a:cubicBezTo>
                  <a:cubicBezTo>
                    <a:pt x="1306" y="0"/>
                    <a:pt x="1306" y="0"/>
                    <a:pt x="1306" y="0"/>
                  </a:cubicBezTo>
                  <a:cubicBezTo>
                    <a:pt x="1284" y="0"/>
                    <a:pt x="1266" y="18"/>
                    <a:pt x="1266" y="40"/>
                  </a:cubicBezTo>
                  <a:cubicBezTo>
                    <a:pt x="1266" y="214"/>
                    <a:pt x="1266" y="214"/>
                    <a:pt x="1266" y="214"/>
                  </a:cubicBezTo>
                  <a:cubicBezTo>
                    <a:pt x="972" y="597"/>
                    <a:pt x="972" y="597"/>
                    <a:pt x="972" y="597"/>
                  </a:cubicBezTo>
                  <a:cubicBezTo>
                    <a:pt x="960" y="613"/>
                    <a:pt x="961" y="636"/>
                    <a:pt x="975" y="650"/>
                  </a:cubicBezTo>
                  <a:cubicBezTo>
                    <a:pt x="1109" y="783"/>
                    <a:pt x="1109" y="783"/>
                    <a:pt x="1109" y="783"/>
                  </a:cubicBezTo>
                  <a:cubicBezTo>
                    <a:pt x="1122" y="797"/>
                    <a:pt x="1143" y="799"/>
                    <a:pt x="1159" y="789"/>
                  </a:cubicBezTo>
                  <a:cubicBezTo>
                    <a:pt x="1262" y="722"/>
                    <a:pt x="1262" y="722"/>
                    <a:pt x="1262" y="722"/>
                  </a:cubicBezTo>
                  <a:cubicBezTo>
                    <a:pt x="1339" y="722"/>
                    <a:pt x="1339" y="722"/>
                    <a:pt x="1339" y="722"/>
                  </a:cubicBezTo>
                  <a:cubicBezTo>
                    <a:pt x="1339" y="821"/>
                    <a:pt x="1339" y="821"/>
                    <a:pt x="1339" y="821"/>
                  </a:cubicBezTo>
                  <a:cubicBezTo>
                    <a:pt x="1339" y="901"/>
                    <a:pt x="1300" y="975"/>
                    <a:pt x="1233" y="1020"/>
                  </a:cubicBezTo>
                  <a:cubicBezTo>
                    <a:pt x="1222" y="1027"/>
                    <a:pt x="1216" y="1039"/>
                    <a:pt x="1216" y="1053"/>
                  </a:cubicBezTo>
                  <a:cubicBezTo>
                    <a:pt x="1216" y="1212"/>
                    <a:pt x="1216" y="1212"/>
                    <a:pt x="1216" y="1212"/>
                  </a:cubicBezTo>
                  <a:cubicBezTo>
                    <a:pt x="1128" y="1223"/>
                    <a:pt x="1060" y="1297"/>
                    <a:pt x="1060" y="1387"/>
                  </a:cubicBezTo>
                  <a:cubicBezTo>
                    <a:pt x="1060" y="1412"/>
                    <a:pt x="1060" y="1412"/>
                    <a:pt x="1060" y="1412"/>
                  </a:cubicBezTo>
                  <a:cubicBezTo>
                    <a:pt x="256" y="1412"/>
                    <a:pt x="256" y="1412"/>
                    <a:pt x="256" y="1412"/>
                  </a:cubicBezTo>
                  <a:cubicBezTo>
                    <a:pt x="173" y="1412"/>
                    <a:pt x="103" y="1353"/>
                    <a:pt x="85" y="1276"/>
                  </a:cubicBezTo>
                  <a:cubicBezTo>
                    <a:pt x="947" y="1276"/>
                    <a:pt x="947" y="1276"/>
                    <a:pt x="947" y="1276"/>
                  </a:cubicBezTo>
                  <a:cubicBezTo>
                    <a:pt x="969" y="1276"/>
                    <a:pt x="987" y="1258"/>
                    <a:pt x="987" y="1236"/>
                  </a:cubicBezTo>
                  <a:cubicBezTo>
                    <a:pt x="987" y="1213"/>
                    <a:pt x="969" y="1196"/>
                    <a:pt x="947" y="1196"/>
                  </a:cubicBezTo>
                  <a:cubicBezTo>
                    <a:pt x="256" y="1196"/>
                    <a:pt x="256" y="1196"/>
                    <a:pt x="256" y="1196"/>
                  </a:cubicBezTo>
                  <a:cubicBezTo>
                    <a:pt x="256" y="181"/>
                    <a:pt x="256" y="181"/>
                    <a:pt x="256" y="181"/>
                  </a:cubicBezTo>
                  <a:cubicBezTo>
                    <a:pt x="256" y="159"/>
                    <a:pt x="238" y="141"/>
                    <a:pt x="216" y="141"/>
                  </a:cubicBezTo>
                  <a:cubicBezTo>
                    <a:pt x="194" y="141"/>
                    <a:pt x="176" y="159"/>
                    <a:pt x="176" y="181"/>
                  </a:cubicBezTo>
                  <a:cubicBezTo>
                    <a:pt x="176" y="1196"/>
                    <a:pt x="176" y="1196"/>
                    <a:pt x="176" y="1196"/>
                  </a:cubicBezTo>
                  <a:cubicBezTo>
                    <a:pt x="40" y="1196"/>
                    <a:pt x="40" y="1196"/>
                    <a:pt x="40" y="1196"/>
                  </a:cubicBezTo>
                  <a:cubicBezTo>
                    <a:pt x="18" y="1196"/>
                    <a:pt x="0" y="1213"/>
                    <a:pt x="0" y="1236"/>
                  </a:cubicBezTo>
                  <a:cubicBezTo>
                    <a:pt x="0" y="1377"/>
                    <a:pt x="115" y="1492"/>
                    <a:pt x="256" y="1492"/>
                  </a:cubicBezTo>
                  <a:cubicBezTo>
                    <a:pt x="2008" y="1492"/>
                    <a:pt x="2008" y="1492"/>
                    <a:pt x="2008" y="1492"/>
                  </a:cubicBezTo>
                  <a:cubicBezTo>
                    <a:pt x="2030" y="1492"/>
                    <a:pt x="2048" y="1474"/>
                    <a:pt x="2048" y="1452"/>
                  </a:cubicBezTo>
                  <a:cubicBezTo>
                    <a:pt x="2048" y="1387"/>
                    <a:pt x="2048" y="1387"/>
                    <a:pt x="2048" y="1387"/>
                  </a:cubicBezTo>
                  <a:cubicBezTo>
                    <a:pt x="2048" y="1304"/>
                    <a:pt x="1990" y="1234"/>
                    <a:pt x="1912" y="1216"/>
                  </a:cubicBezTo>
                  <a:moveTo>
                    <a:pt x="1419" y="821"/>
                  </a:moveTo>
                  <a:cubicBezTo>
                    <a:pt x="1419" y="716"/>
                    <a:pt x="1419" y="716"/>
                    <a:pt x="1419" y="716"/>
                  </a:cubicBezTo>
                  <a:cubicBezTo>
                    <a:pt x="1434" y="712"/>
                    <a:pt x="1449" y="707"/>
                    <a:pt x="1462" y="699"/>
                  </a:cubicBezTo>
                  <a:cubicBezTo>
                    <a:pt x="1523" y="666"/>
                    <a:pt x="1560" y="603"/>
                    <a:pt x="1560" y="535"/>
                  </a:cubicBezTo>
                  <a:cubicBezTo>
                    <a:pt x="1560" y="514"/>
                    <a:pt x="1560" y="514"/>
                    <a:pt x="1560" y="514"/>
                  </a:cubicBezTo>
                  <a:cubicBezTo>
                    <a:pt x="1560" y="492"/>
                    <a:pt x="1542" y="474"/>
                    <a:pt x="1520" y="474"/>
                  </a:cubicBezTo>
                  <a:cubicBezTo>
                    <a:pt x="1498" y="474"/>
                    <a:pt x="1480" y="492"/>
                    <a:pt x="1480" y="514"/>
                  </a:cubicBezTo>
                  <a:cubicBezTo>
                    <a:pt x="1480" y="535"/>
                    <a:pt x="1480" y="535"/>
                    <a:pt x="1480" y="535"/>
                  </a:cubicBezTo>
                  <a:cubicBezTo>
                    <a:pt x="1480" y="574"/>
                    <a:pt x="1459" y="610"/>
                    <a:pt x="1424" y="629"/>
                  </a:cubicBezTo>
                  <a:cubicBezTo>
                    <a:pt x="1408" y="638"/>
                    <a:pt x="1391" y="642"/>
                    <a:pt x="1373" y="642"/>
                  </a:cubicBezTo>
                  <a:cubicBezTo>
                    <a:pt x="1251" y="642"/>
                    <a:pt x="1251" y="642"/>
                    <a:pt x="1251" y="642"/>
                  </a:cubicBezTo>
                  <a:cubicBezTo>
                    <a:pt x="1243" y="642"/>
                    <a:pt x="1235" y="644"/>
                    <a:pt x="1229" y="648"/>
                  </a:cubicBezTo>
                  <a:cubicBezTo>
                    <a:pt x="1142" y="704"/>
                    <a:pt x="1142" y="704"/>
                    <a:pt x="1142" y="704"/>
                  </a:cubicBezTo>
                  <a:cubicBezTo>
                    <a:pt x="1057" y="618"/>
                    <a:pt x="1057" y="618"/>
                    <a:pt x="1057" y="618"/>
                  </a:cubicBezTo>
                  <a:cubicBezTo>
                    <a:pt x="1338" y="252"/>
                    <a:pt x="1338" y="252"/>
                    <a:pt x="1338" y="252"/>
                  </a:cubicBezTo>
                  <a:cubicBezTo>
                    <a:pt x="1343" y="245"/>
                    <a:pt x="1346" y="237"/>
                    <a:pt x="1346" y="228"/>
                  </a:cubicBezTo>
                  <a:cubicBezTo>
                    <a:pt x="1346" y="80"/>
                    <a:pt x="1346" y="80"/>
                    <a:pt x="1346" y="80"/>
                  </a:cubicBezTo>
                  <a:cubicBezTo>
                    <a:pt x="1400" y="82"/>
                    <a:pt x="1444" y="126"/>
                    <a:pt x="1444" y="181"/>
                  </a:cubicBezTo>
                  <a:cubicBezTo>
                    <a:pt x="1444" y="203"/>
                    <a:pt x="1462" y="221"/>
                    <a:pt x="1484" y="221"/>
                  </a:cubicBezTo>
                  <a:cubicBezTo>
                    <a:pt x="1485" y="221"/>
                    <a:pt x="1487" y="221"/>
                    <a:pt x="1488" y="221"/>
                  </a:cubicBezTo>
                  <a:cubicBezTo>
                    <a:pt x="1678" y="223"/>
                    <a:pt x="1832" y="378"/>
                    <a:pt x="1832" y="569"/>
                  </a:cubicBezTo>
                  <a:cubicBezTo>
                    <a:pt x="1832" y="1211"/>
                    <a:pt x="1832" y="1211"/>
                    <a:pt x="1832" y="1211"/>
                  </a:cubicBezTo>
                  <a:cubicBezTo>
                    <a:pt x="1752" y="1211"/>
                    <a:pt x="1752" y="1211"/>
                    <a:pt x="1752" y="1211"/>
                  </a:cubicBezTo>
                  <a:cubicBezTo>
                    <a:pt x="1752" y="988"/>
                    <a:pt x="1752" y="988"/>
                    <a:pt x="1752" y="988"/>
                  </a:cubicBezTo>
                  <a:cubicBezTo>
                    <a:pt x="1752" y="965"/>
                    <a:pt x="1734" y="948"/>
                    <a:pt x="1712" y="948"/>
                  </a:cubicBezTo>
                  <a:cubicBezTo>
                    <a:pt x="1690" y="948"/>
                    <a:pt x="1672" y="965"/>
                    <a:pt x="1672" y="988"/>
                  </a:cubicBezTo>
                  <a:cubicBezTo>
                    <a:pt x="1672" y="1211"/>
                    <a:pt x="1672" y="1211"/>
                    <a:pt x="1672" y="1211"/>
                  </a:cubicBezTo>
                  <a:cubicBezTo>
                    <a:pt x="1296" y="1211"/>
                    <a:pt x="1296" y="1211"/>
                    <a:pt x="1296" y="1211"/>
                  </a:cubicBezTo>
                  <a:cubicBezTo>
                    <a:pt x="1296" y="1073"/>
                    <a:pt x="1296" y="1073"/>
                    <a:pt x="1296" y="1073"/>
                  </a:cubicBezTo>
                  <a:cubicBezTo>
                    <a:pt x="1373" y="1013"/>
                    <a:pt x="1419" y="920"/>
                    <a:pt x="1419" y="821"/>
                  </a:cubicBezTo>
                  <a:moveTo>
                    <a:pt x="1968" y="1412"/>
                  </a:moveTo>
                  <a:cubicBezTo>
                    <a:pt x="1296" y="1412"/>
                    <a:pt x="1296" y="1412"/>
                    <a:pt x="1296" y="1412"/>
                  </a:cubicBezTo>
                  <a:cubicBezTo>
                    <a:pt x="1140" y="1412"/>
                    <a:pt x="1140" y="1412"/>
                    <a:pt x="1140" y="1412"/>
                  </a:cubicBezTo>
                  <a:cubicBezTo>
                    <a:pt x="1140" y="1387"/>
                    <a:pt x="1140" y="1387"/>
                    <a:pt x="1140" y="1387"/>
                  </a:cubicBezTo>
                  <a:cubicBezTo>
                    <a:pt x="1140" y="1334"/>
                    <a:pt x="1183" y="1291"/>
                    <a:pt x="1236" y="1291"/>
                  </a:cubicBezTo>
                  <a:cubicBezTo>
                    <a:pt x="1872" y="1291"/>
                    <a:pt x="1872" y="1291"/>
                    <a:pt x="1872" y="1291"/>
                  </a:cubicBezTo>
                  <a:cubicBezTo>
                    <a:pt x="1925" y="1291"/>
                    <a:pt x="1968" y="1334"/>
                    <a:pt x="1968" y="1387"/>
                  </a:cubicBezTo>
                  <a:cubicBezTo>
                    <a:pt x="1968" y="1412"/>
                    <a:pt x="1968" y="1412"/>
                    <a:pt x="1968" y="14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8" name="Freeform 29"/>
            <p:cNvSpPr>
              <a:spLocks/>
            </p:cNvSpPr>
            <p:nvPr/>
          </p:nvSpPr>
          <p:spPr bwMode="auto">
            <a:xfrm>
              <a:off x="7729538" y="4684713"/>
              <a:ext cx="23812" cy="23813"/>
            </a:xfrm>
            <a:custGeom>
              <a:avLst/>
              <a:gdLst>
                <a:gd name="T0" fmla="*/ 40 w 80"/>
                <a:gd name="T1" fmla="*/ 0 h 80"/>
                <a:gd name="T2" fmla="*/ 12 w 80"/>
                <a:gd name="T3" fmla="*/ 12 h 80"/>
                <a:gd name="T4" fmla="*/ 0 w 80"/>
                <a:gd name="T5" fmla="*/ 40 h 80"/>
                <a:gd name="T6" fmla="*/ 12 w 80"/>
                <a:gd name="T7" fmla="*/ 69 h 80"/>
                <a:gd name="T8" fmla="*/ 40 w 80"/>
                <a:gd name="T9" fmla="*/ 80 h 80"/>
                <a:gd name="T10" fmla="*/ 68 w 80"/>
                <a:gd name="T11" fmla="*/ 69 h 80"/>
                <a:gd name="T12" fmla="*/ 80 w 80"/>
                <a:gd name="T13" fmla="*/ 40 h 80"/>
                <a:gd name="T14" fmla="*/ 68 w 80"/>
                <a:gd name="T15" fmla="*/ 12 h 80"/>
                <a:gd name="T16" fmla="*/ 40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30" y="0"/>
                    <a:pt x="19" y="5"/>
                    <a:pt x="12" y="12"/>
                  </a:cubicBezTo>
                  <a:cubicBezTo>
                    <a:pt x="4" y="19"/>
                    <a:pt x="0" y="30"/>
                    <a:pt x="0" y="40"/>
                  </a:cubicBezTo>
                  <a:cubicBezTo>
                    <a:pt x="0" y="51"/>
                    <a:pt x="4" y="61"/>
                    <a:pt x="12" y="69"/>
                  </a:cubicBezTo>
                  <a:cubicBezTo>
                    <a:pt x="19" y="76"/>
                    <a:pt x="30" y="80"/>
                    <a:pt x="40" y="80"/>
                  </a:cubicBezTo>
                  <a:cubicBezTo>
                    <a:pt x="51" y="80"/>
                    <a:pt x="61" y="76"/>
                    <a:pt x="68" y="69"/>
                  </a:cubicBezTo>
                  <a:cubicBezTo>
                    <a:pt x="76" y="61"/>
                    <a:pt x="80" y="51"/>
                    <a:pt x="80" y="40"/>
                  </a:cubicBezTo>
                  <a:cubicBezTo>
                    <a:pt x="80" y="30"/>
                    <a:pt x="76" y="19"/>
                    <a:pt x="68" y="12"/>
                  </a:cubicBezTo>
                  <a:cubicBezTo>
                    <a:pt x="61" y="5"/>
                    <a:pt x="51" y="0"/>
                    <a:pt x="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9" name="Freeform 30"/>
            <p:cNvSpPr>
              <a:spLocks noEditPoints="1"/>
            </p:cNvSpPr>
            <p:nvPr/>
          </p:nvSpPr>
          <p:spPr bwMode="auto">
            <a:xfrm>
              <a:off x="7439025" y="4471988"/>
              <a:ext cx="80962" cy="80963"/>
            </a:xfrm>
            <a:custGeom>
              <a:avLst/>
              <a:gdLst>
                <a:gd name="T0" fmla="*/ 272 w 272"/>
                <a:gd name="T1" fmla="*/ 40 h 272"/>
                <a:gd name="T2" fmla="*/ 232 w 272"/>
                <a:gd name="T3" fmla="*/ 0 h 272"/>
                <a:gd name="T4" fmla="*/ 40 w 272"/>
                <a:gd name="T5" fmla="*/ 0 h 272"/>
                <a:gd name="T6" fmla="*/ 0 w 272"/>
                <a:gd name="T7" fmla="*/ 40 h 272"/>
                <a:gd name="T8" fmla="*/ 0 w 272"/>
                <a:gd name="T9" fmla="*/ 232 h 272"/>
                <a:gd name="T10" fmla="*/ 40 w 272"/>
                <a:gd name="T11" fmla="*/ 272 h 272"/>
                <a:gd name="T12" fmla="*/ 232 w 272"/>
                <a:gd name="T13" fmla="*/ 272 h 272"/>
                <a:gd name="T14" fmla="*/ 272 w 272"/>
                <a:gd name="T15" fmla="*/ 232 h 272"/>
                <a:gd name="T16" fmla="*/ 272 w 272"/>
                <a:gd name="T17" fmla="*/ 40 h 272"/>
                <a:gd name="T18" fmla="*/ 192 w 272"/>
                <a:gd name="T19" fmla="*/ 192 h 272"/>
                <a:gd name="T20" fmla="*/ 80 w 272"/>
                <a:gd name="T21" fmla="*/ 192 h 272"/>
                <a:gd name="T22" fmla="*/ 80 w 272"/>
                <a:gd name="T23" fmla="*/ 80 h 272"/>
                <a:gd name="T24" fmla="*/ 192 w 272"/>
                <a:gd name="T25" fmla="*/ 80 h 272"/>
                <a:gd name="T26" fmla="*/ 192 w 272"/>
                <a:gd name="T27" fmla="*/ 19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72">
                  <a:moveTo>
                    <a:pt x="272" y="40"/>
                  </a:moveTo>
                  <a:cubicBezTo>
                    <a:pt x="272" y="17"/>
                    <a:pt x="254" y="0"/>
                    <a:pt x="23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54"/>
                    <a:pt x="18" y="272"/>
                    <a:pt x="40" y="272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54" y="272"/>
                    <a:pt x="272" y="254"/>
                    <a:pt x="272" y="232"/>
                  </a:cubicBezTo>
                  <a:lnTo>
                    <a:pt x="272" y="40"/>
                  </a:lnTo>
                  <a:close/>
                  <a:moveTo>
                    <a:pt x="192" y="192"/>
                  </a:moveTo>
                  <a:cubicBezTo>
                    <a:pt x="80" y="192"/>
                    <a:pt x="80" y="192"/>
                    <a:pt x="80" y="192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92" y="80"/>
                    <a:pt x="192" y="80"/>
                    <a:pt x="192" y="80"/>
                  </a:cubicBezTo>
                  <a:lnTo>
                    <a:pt x="192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0" name="Freeform 31"/>
            <p:cNvSpPr>
              <a:spLocks/>
            </p:cNvSpPr>
            <p:nvPr/>
          </p:nvSpPr>
          <p:spPr bwMode="auto">
            <a:xfrm>
              <a:off x="7545388" y="4500563"/>
              <a:ext cx="120650" cy="23813"/>
            </a:xfrm>
            <a:custGeom>
              <a:avLst/>
              <a:gdLst>
                <a:gd name="T0" fmla="*/ 368 w 408"/>
                <a:gd name="T1" fmla="*/ 0 h 80"/>
                <a:gd name="T2" fmla="*/ 40 w 408"/>
                <a:gd name="T3" fmla="*/ 0 h 80"/>
                <a:gd name="T4" fmla="*/ 0 w 408"/>
                <a:gd name="T5" fmla="*/ 40 h 80"/>
                <a:gd name="T6" fmla="*/ 40 w 408"/>
                <a:gd name="T7" fmla="*/ 80 h 80"/>
                <a:gd name="T8" fmla="*/ 368 w 408"/>
                <a:gd name="T9" fmla="*/ 80 h 80"/>
                <a:gd name="T10" fmla="*/ 408 w 408"/>
                <a:gd name="T11" fmla="*/ 40 h 80"/>
                <a:gd name="T12" fmla="*/ 368 w 408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0">
                  <a:moveTo>
                    <a:pt x="3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68" y="80"/>
                    <a:pt x="368" y="80"/>
                    <a:pt x="368" y="80"/>
                  </a:cubicBezTo>
                  <a:cubicBezTo>
                    <a:pt x="390" y="80"/>
                    <a:pt x="408" y="62"/>
                    <a:pt x="408" y="40"/>
                  </a:cubicBezTo>
                  <a:cubicBezTo>
                    <a:pt x="408" y="17"/>
                    <a:pt x="390" y="0"/>
                    <a:pt x="3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1" name="Freeform 32"/>
            <p:cNvSpPr>
              <a:spLocks noEditPoints="1"/>
            </p:cNvSpPr>
            <p:nvPr/>
          </p:nvSpPr>
          <p:spPr bwMode="auto">
            <a:xfrm>
              <a:off x="7439025" y="4586288"/>
              <a:ext cx="80962" cy="80963"/>
            </a:xfrm>
            <a:custGeom>
              <a:avLst/>
              <a:gdLst>
                <a:gd name="T0" fmla="*/ 272 w 272"/>
                <a:gd name="T1" fmla="*/ 40 h 272"/>
                <a:gd name="T2" fmla="*/ 232 w 272"/>
                <a:gd name="T3" fmla="*/ 0 h 272"/>
                <a:gd name="T4" fmla="*/ 40 w 272"/>
                <a:gd name="T5" fmla="*/ 0 h 272"/>
                <a:gd name="T6" fmla="*/ 0 w 272"/>
                <a:gd name="T7" fmla="*/ 40 h 272"/>
                <a:gd name="T8" fmla="*/ 0 w 272"/>
                <a:gd name="T9" fmla="*/ 232 h 272"/>
                <a:gd name="T10" fmla="*/ 40 w 272"/>
                <a:gd name="T11" fmla="*/ 272 h 272"/>
                <a:gd name="T12" fmla="*/ 232 w 272"/>
                <a:gd name="T13" fmla="*/ 272 h 272"/>
                <a:gd name="T14" fmla="*/ 272 w 272"/>
                <a:gd name="T15" fmla="*/ 232 h 272"/>
                <a:gd name="T16" fmla="*/ 272 w 272"/>
                <a:gd name="T17" fmla="*/ 40 h 272"/>
                <a:gd name="T18" fmla="*/ 192 w 272"/>
                <a:gd name="T19" fmla="*/ 192 h 272"/>
                <a:gd name="T20" fmla="*/ 80 w 272"/>
                <a:gd name="T21" fmla="*/ 192 h 272"/>
                <a:gd name="T22" fmla="*/ 80 w 272"/>
                <a:gd name="T23" fmla="*/ 80 h 272"/>
                <a:gd name="T24" fmla="*/ 192 w 272"/>
                <a:gd name="T25" fmla="*/ 80 h 272"/>
                <a:gd name="T26" fmla="*/ 192 w 272"/>
                <a:gd name="T27" fmla="*/ 19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72">
                  <a:moveTo>
                    <a:pt x="272" y="40"/>
                  </a:moveTo>
                  <a:cubicBezTo>
                    <a:pt x="272" y="17"/>
                    <a:pt x="254" y="0"/>
                    <a:pt x="23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54"/>
                    <a:pt x="18" y="272"/>
                    <a:pt x="40" y="272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54" y="272"/>
                    <a:pt x="272" y="254"/>
                    <a:pt x="272" y="232"/>
                  </a:cubicBezTo>
                  <a:lnTo>
                    <a:pt x="272" y="40"/>
                  </a:lnTo>
                  <a:close/>
                  <a:moveTo>
                    <a:pt x="192" y="192"/>
                  </a:moveTo>
                  <a:cubicBezTo>
                    <a:pt x="80" y="192"/>
                    <a:pt x="80" y="192"/>
                    <a:pt x="80" y="192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92" y="80"/>
                    <a:pt x="192" y="80"/>
                    <a:pt x="192" y="80"/>
                  </a:cubicBezTo>
                  <a:lnTo>
                    <a:pt x="192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2" name="Freeform 33"/>
            <p:cNvSpPr>
              <a:spLocks/>
            </p:cNvSpPr>
            <p:nvPr/>
          </p:nvSpPr>
          <p:spPr bwMode="auto">
            <a:xfrm>
              <a:off x="7545388" y="4614863"/>
              <a:ext cx="120650" cy="23813"/>
            </a:xfrm>
            <a:custGeom>
              <a:avLst/>
              <a:gdLst>
                <a:gd name="T0" fmla="*/ 408 w 408"/>
                <a:gd name="T1" fmla="*/ 40 h 80"/>
                <a:gd name="T2" fmla="*/ 368 w 408"/>
                <a:gd name="T3" fmla="*/ 0 h 80"/>
                <a:gd name="T4" fmla="*/ 40 w 408"/>
                <a:gd name="T5" fmla="*/ 0 h 80"/>
                <a:gd name="T6" fmla="*/ 0 w 408"/>
                <a:gd name="T7" fmla="*/ 40 h 80"/>
                <a:gd name="T8" fmla="*/ 40 w 408"/>
                <a:gd name="T9" fmla="*/ 80 h 80"/>
                <a:gd name="T10" fmla="*/ 368 w 408"/>
                <a:gd name="T11" fmla="*/ 80 h 80"/>
                <a:gd name="T12" fmla="*/ 408 w 408"/>
                <a:gd name="T13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0">
                  <a:moveTo>
                    <a:pt x="408" y="40"/>
                  </a:moveTo>
                  <a:cubicBezTo>
                    <a:pt x="408" y="17"/>
                    <a:pt x="390" y="0"/>
                    <a:pt x="36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68" y="80"/>
                    <a:pt x="368" y="80"/>
                    <a:pt x="368" y="80"/>
                  </a:cubicBezTo>
                  <a:cubicBezTo>
                    <a:pt x="390" y="80"/>
                    <a:pt x="408" y="62"/>
                    <a:pt x="408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3" name="Freeform 34"/>
            <p:cNvSpPr>
              <a:spLocks noEditPoints="1"/>
            </p:cNvSpPr>
            <p:nvPr/>
          </p:nvSpPr>
          <p:spPr bwMode="auto">
            <a:xfrm>
              <a:off x="7439025" y="4700588"/>
              <a:ext cx="80962" cy="80963"/>
            </a:xfrm>
            <a:custGeom>
              <a:avLst/>
              <a:gdLst>
                <a:gd name="T0" fmla="*/ 272 w 272"/>
                <a:gd name="T1" fmla="*/ 40 h 272"/>
                <a:gd name="T2" fmla="*/ 232 w 272"/>
                <a:gd name="T3" fmla="*/ 0 h 272"/>
                <a:gd name="T4" fmla="*/ 40 w 272"/>
                <a:gd name="T5" fmla="*/ 0 h 272"/>
                <a:gd name="T6" fmla="*/ 0 w 272"/>
                <a:gd name="T7" fmla="*/ 40 h 272"/>
                <a:gd name="T8" fmla="*/ 0 w 272"/>
                <a:gd name="T9" fmla="*/ 232 h 272"/>
                <a:gd name="T10" fmla="*/ 40 w 272"/>
                <a:gd name="T11" fmla="*/ 272 h 272"/>
                <a:gd name="T12" fmla="*/ 232 w 272"/>
                <a:gd name="T13" fmla="*/ 272 h 272"/>
                <a:gd name="T14" fmla="*/ 272 w 272"/>
                <a:gd name="T15" fmla="*/ 232 h 272"/>
                <a:gd name="T16" fmla="*/ 272 w 272"/>
                <a:gd name="T17" fmla="*/ 40 h 272"/>
                <a:gd name="T18" fmla="*/ 192 w 272"/>
                <a:gd name="T19" fmla="*/ 192 h 272"/>
                <a:gd name="T20" fmla="*/ 80 w 272"/>
                <a:gd name="T21" fmla="*/ 192 h 272"/>
                <a:gd name="T22" fmla="*/ 80 w 272"/>
                <a:gd name="T23" fmla="*/ 80 h 272"/>
                <a:gd name="T24" fmla="*/ 192 w 272"/>
                <a:gd name="T25" fmla="*/ 80 h 272"/>
                <a:gd name="T26" fmla="*/ 192 w 272"/>
                <a:gd name="T27" fmla="*/ 19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72">
                  <a:moveTo>
                    <a:pt x="272" y="40"/>
                  </a:moveTo>
                  <a:cubicBezTo>
                    <a:pt x="272" y="17"/>
                    <a:pt x="254" y="0"/>
                    <a:pt x="23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54"/>
                    <a:pt x="18" y="272"/>
                    <a:pt x="40" y="272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54" y="272"/>
                    <a:pt x="272" y="254"/>
                    <a:pt x="272" y="232"/>
                  </a:cubicBezTo>
                  <a:lnTo>
                    <a:pt x="272" y="40"/>
                  </a:lnTo>
                  <a:close/>
                  <a:moveTo>
                    <a:pt x="192" y="192"/>
                  </a:moveTo>
                  <a:cubicBezTo>
                    <a:pt x="80" y="192"/>
                    <a:pt x="80" y="192"/>
                    <a:pt x="80" y="192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92" y="80"/>
                    <a:pt x="192" y="80"/>
                    <a:pt x="192" y="80"/>
                  </a:cubicBezTo>
                  <a:lnTo>
                    <a:pt x="192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4" name="Freeform 35"/>
            <p:cNvSpPr>
              <a:spLocks/>
            </p:cNvSpPr>
            <p:nvPr/>
          </p:nvSpPr>
          <p:spPr bwMode="auto">
            <a:xfrm>
              <a:off x="7545388" y="4729163"/>
              <a:ext cx="44450" cy="23813"/>
            </a:xfrm>
            <a:custGeom>
              <a:avLst/>
              <a:gdLst>
                <a:gd name="T0" fmla="*/ 110 w 150"/>
                <a:gd name="T1" fmla="*/ 0 h 80"/>
                <a:gd name="T2" fmla="*/ 40 w 150"/>
                <a:gd name="T3" fmla="*/ 0 h 80"/>
                <a:gd name="T4" fmla="*/ 0 w 150"/>
                <a:gd name="T5" fmla="*/ 40 h 80"/>
                <a:gd name="T6" fmla="*/ 40 w 150"/>
                <a:gd name="T7" fmla="*/ 80 h 80"/>
                <a:gd name="T8" fmla="*/ 110 w 150"/>
                <a:gd name="T9" fmla="*/ 80 h 80"/>
                <a:gd name="T10" fmla="*/ 150 w 150"/>
                <a:gd name="T11" fmla="*/ 40 h 80"/>
                <a:gd name="T12" fmla="*/ 110 w 150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0">
                  <a:moveTo>
                    <a:pt x="11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32" y="80"/>
                    <a:pt x="150" y="62"/>
                    <a:pt x="150" y="40"/>
                  </a:cubicBezTo>
                  <a:cubicBezTo>
                    <a:pt x="150" y="17"/>
                    <a:pt x="132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5" name="Freeform 36"/>
            <p:cNvSpPr>
              <a:spLocks noEditPoints="1"/>
            </p:cNvSpPr>
            <p:nvPr/>
          </p:nvSpPr>
          <p:spPr bwMode="auto">
            <a:xfrm>
              <a:off x="7439025" y="4814888"/>
              <a:ext cx="80962" cy="80963"/>
            </a:xfrm>
            <a:custGeom>
              <a:avLst/>
              <a:gdLst>
                <a:gd name="T0" fmla="*/ 232 w 272"/>
                <a:gd name="T1" fmla="*/ 0 h 272"/>
                <a:gd name="T2" fmla="*/ 40 w 272"/>
                <a:gd name="T3" fmla="*/ 0 h 272"/>
                <a:gd name="T4" fmla="*/ 0 w 272"/>
                <a:gd name="T5" fmla="*/ 40 h 272"/>
                <a:gd name="T6" fmla="*/ 0 w 272"/>
                <a:gd name="T7" fmla="*/ 232 h 272"/>
                <a:gd name="T8" fmla="*/ 40 w 272"/>
                <a:gd name="T9" fmla="*/ 272 h 272"/>
                <a:gd name="T10" fmla="*/ 232 w 272"/>
                <a:gd name="T11" fmla="*/ 272 h 272"/>
                <a:gd name="T12" fmla="*/ 272 w 272"/>
                <a:gd name="T13" fmla="*/ 232 h 272"/>
                <a:gd name="T14" fmla="*/ 272 w 272"/>
                <a:gd name="T15" fmla="*/ 40 h 272"/>
                <a:gd name="T16" fmla="*/ 232 w 272"/>
                <a:gd name="T17" fmla="*/ 0 h 272"/>
                <a:gd name="T18" fmla="*/ 192 w 272"/>
                <a:gd name="T19" fmla="*/ 192 h 272"/>
                <a:gd name="T20" fmla="*/ 80 w 272"/>
                <a:gd name="T21" fmla="*/ 192 h 272"/>
                <a:gd name="T22" fmla="*/ 80 w 272"/>
                <a:gd name="T23" fmla="*/ 80 h 272"/>
                <a:gd name="T24" fmla="*/ 192 w 272"/>
                <a:gd name="T25" fmla="*/ 80 h 272"/>
                <a:gd name="T26" fmla="*/ 192 w 272"/>
                <a:gd name="T27" fmla="*/ 19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72">
                  <a:moveTo>
                    <a:pt x="23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54"/>
                    <a:pt x="18" y="272"/>
                    <a:pt x="40" y="272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54" y="272"/>
                    <a:pt x="272" y="254"/>
                    <a:pt x="272" y="232"/>
                  </a:cubicBezTo>
                  <a:cubicBezTo>
                    <a:pt x="272" y="40"/>
                    <a:pt x="272" y="40"/>
                    <a:pt x="272" y="40"/>
                  </a:cubicBezTo>
                  <a:cubicBezTo>
                    <a:pt x="272" y="18"/>
                    <a:pt x="254" y="0"/>
                    <a:pt x="232" y="0"/>
                  </a:cubicBezTo>
                  <a:moveTo>
                    <a:pt x="192" y="192"/>
                  </a:moveTo>
                  <a:cubicBezTo>
                    <a:pt x="80" y="192"/>
                    <a:pt x="80" y="192"/>
                    <a:pt x="80" y="192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92" y="80"/>
                    <a:pt x="192" y="80"/>
                    <a:pt x="192" y="80"/>
                  </a:cubicBezTo>
                  <a:lnTo>
                    <a:pt x="192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6" name="Freeform 37"/>
            <p:cNvSpPr>
              <a:spLocks/>
            </p:cNvSpPr>
            <p:nvPr/>
          </p:nvSpPr>
          <p:spPr bwMode="auto">
            <a:xfrm>
              <a:off x="7545388" y="4843463"/>
              <a:ext cx="101600" cy="23813"/>
            </a:xfrm>
            <a:custGeom>
              <a:avLst/>
              <a:gdLst>
                <a:gd name="T0" fmla="*/ 0 w 344"/>
                <a:gd name="T1" fmla="*/ 40 h 80"/>
                <a:gd name="T2" fmla="*/ 40 w 344"/>
                <a:gd name="T3" fmla="*/ 80 h 80"/>
                <a:gd name="T4" fmla="*/ 304 w 344"/>
                <a:gd name="T5" fmla="*/ 80 h 80"/>
                <a:gd name="T6" fmla="*/ 344 w 344"/>
                <a:gd name="T7" fmla="*/ 40 h 80"/>
                <a:gd name="T8" fmla="*/ 304 w 344"/>
                <a:gd name="T9" fmla="*/ 0 h 80"/>
                <a:gd name="T10" fmla="*/ 40 w 344"/>
                <a:gd name="T11" fmla="*/ 0 h 80"/>
                <a:gd name="T12" fmla="*/ 0 w 344"/>
                <a:gd name="T13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80">
                  <a:moveTo>
                    <a:pt x="0" y="40"/>
                  </a:moveTo>
                  <a:cubicBezTo>
                    <a:pt x="0" y="62"/>
                    <a:pt x="18" y="80"/>
                    <a:pt x="40" y="80"/>
                  </a:cubicBezTo>
                  <a:cubicBezTo>
                    <a:pt x="304" y="80"/>
                    <a:pt x="304" y="80"/>
                    <a:pt x="304" y="80"/>
                  </a:cubicBezTo>
                  <a:cubicBezTo>
                    <a:pt x="326" y="80"/>
                    <a:pt x="344" y="62"/>
                    <a:pt x="344" y="40"/>
                  </a:cubicBezTo>
                  <a:cubicBezTo>
                    <a:pt x="344" y="18"/>
                    <a:pt x="326" y="0"/>
                    <a:pt x="30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7" name="Freeform 38"/>
            <p:cNvSpPr>
              <a:spLocks/>
            </p:cNvSpPr>
            <p:nvPr/>
          </p:nvSpPr>
          <p:spPr bwMode="auto">
            <a:xfrm>
              <a:off x="7827963" y="4810125"/>
              <a:ext cx="23812" cy="23813"/>
            </a:xfrm>
            <a:custGeom>
              <a:avLst/>
              <a:gdLst>
                <a:gd name="T0" fmla="*/ 40 w 80"/>
                <a:gd name="T1" fmla="*/ 80 h 80"/>
                <a:gd name="T2" fmla="*/ 68 w 80"/>
                <a:gd name="T3" fmla="*/ 68 h 80"/>
                <a:gd name="T4" fmla="*/ 80 w 80"/>
                <a:gd name="T5" fmla="*/ 40 h 80"/>
                <a:gd name="T6" fmla="*/ 68 w 80"/>
                <a:gd name="T7" fmla="*/ 11 h 80"/>
                <a:gd name="T8" fmla="*/ 40 w 80"/>
                <a:gd name="T9" fmla="*/ 0 h 80"/>
                <a:gd name="T10" fmla="*/ 12 w 80"/>
                <a:gd name="T11" fmla="*/ 11 h 80"/>
                <a:gd name="T12" fmla="*/ 0 w 80"/>
                <a:gd name="T13" fmla="*/ 40 h 80"/>
                <a:gd name="T14" fmla="*/ 12 w 80"/>
                <a:gd name="T15" fmla="*/ 68 h 80"/>
                <a:gd name="T16" fmla="*/ 40 w 8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51" y="80"/>
                    <a:pt x="61" y="75"/>
                    <a:pt x="68" y="68"/>
                  </a:cubicBezTo>
                  <a:cubicBezTo>
                    <a:pt x="76" y="60"/>
                    <a:pt x="80" y="50"/>
                    <a:pt x="80" y="40"/>
                  </a:cubicBezTo>
                  <a:cubicBezTo>
                    <a:pt x="80" y="29"/>
                    <a:pt x="76" y="19"/>
                    <a:pt x="68" y="11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1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2" y="68"/>
                  </a:cubicBezTo>
                  <a:cubicBezTo>
                    <a:pt x="19" y="75"/>
                    <a:pt x="29" y="80"/>
                    <a:pt x="40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7512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441400" y="653039"/>
            <a:ext cx="5373109" cy="5551923"/>
            <a:chOff x="2792969" y="1265544"/>
            <a:chExt cx="3544855" cy="3662826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8" name="Freeform 37"/>
            <p:cNvSpPr/>
            <p:nvPr/>
          </p:nvSpPr>
          <p:spPr bwMode="auto">
            <a:xfrm>
              <a:off x="3236967" y="1760174"/>
              <a:ext cx="2667000" cy="2666994"/>
            </a:xfrm>
            <a:custGeom>
              <a:avLst/>
              <a:gdLst>
                <a:gd name="connsiteX0" fmla="*/ 1595120 w 3190240"/>
                <a:gd name="connsiteY0" fmla="*/ 741679 h 3190236"/>
                <a:gd name="connsiteX1" fmla="*/ 741680 w 3190240"/>
                <a:gd name="connsiteY1" fmla="*/ 1595118 h 3190236"/>
                <a:gd name="connsiteX2" fmla="*/ 1595120 w 3190240"/>
                <a:gd name="connsiteY2" fmla="*/ 2448557 h 3190236"/>
                <a:gd name="connsiteX3" fmla="*/ 2448560 w 3190240"/>
                <a:gd name="connsiteY3" fmla="*/ 1595118 h 3190236"/>
                <a:gd name="connsiteX4" fmla="*/ 1595120 w 3190240"/>
                <a:gd name="connsiteY4" fmla="*/ 741679 h 3190236"/>
                <a:gd name="connsiteX5" fmla="*/ 1595120 w 3190240"/>
                <a:gd name="connsiteY5" fmla="*/ 0 h 3190236"/>
                <a:gd name="connsiteX6" fmla="*/ 3190240 w 3190240"/>
                <a:gd name="connsiteY6" fmla="*/ 1595118 h 3190236"/>
                <a:gd name="connsiteX7" fmla="*/ 1595120 w 3190240"/>
                <a:gd name="connsiteY7" fmla="*/ 3190236 h 3190236"/>
                <a:gd name="connsiteX8" fmla="*/ 0 w 3190240"/>
                <a:gd name="connsiteY8" fmla="*/ 1595118 h 3190236"/>
                <a:gd name="connsiteX9" fmla="*/ 1595120 w 3190240"/>
                <a:gd name="connsiteY9" fmla="*/ 0 h 319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0240" h="3190236">
                  <a:moveTo>
                    <a:pt x="1595120" y="741679"/>
                  </a:moveTo>
                  <a:cubicBezTo>
                    <a:pt x="1123778" y="741679"/>
                    <a:pt x="741680" y="1123777"/>
                    <a:pt x="741680" y="1595118"/>
                  </a:cubicBezTo>
                  <a:cubicBezTo>
                    <a:pt x="741680" y="2066459"/>
                    <a:pt x="1123778" y="2448557"/>
                    <a:pt x="1595120" y="2448557"/>
                  </a:cubicBezTo>
                  <a:cubicBezTo>
                    <a:pt x="2066462" y="2448557"/>
                    <a:pt x="2448560" y="2066459"/>
                    <a:pt x="2448560" y="1595118"/>
                  </a:cubicBezTo>
                  <a:cubicBezTo>
                    <a:pt x="2448560" y="1123777"/>
                    <a:pt x="2066462" y="741679"/>
                    <a:pt x="1595120" y="741679"/>
                  </a:cubicBezTo>
                  <a:close/>
                  <a:moveTo>
                    <a:pt x="1595120" y="0"/>
                  </a:moveTo>
                  <a:cubicBezTo>
                    <a:pt x="2476080" y="0"/>
                    <a:pt x="3190240" y="714159"/>
                    <a:pt x="3190240" y="1595118"/>
                  </a:cubicBezTo>
                  <a:cubicBezTo>
                    <a:pt x="3190240" y="2476077"/>
                    <a:pt x="2476080" y="3190236"/>
                    <a:pt x="1595120" y="3190236"/>
                  </a:cubicBezTo>
                  <a:cubicBezTo>
                    <a:pt x="714160" y="3190236"/>
                    <a:pt x="0" y="2476077"/>
                    <a:pt x="0" y="1595118"/>
                  </a:cubicBezTo>
                  <a:cubicBezTo>
                    <a:pt x="0" y="714159"/>
                    <a:pt x="714160" y="0"/>
                    <a:pt x="159512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coolSlant"/>
            </a:sp3d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 rot="20568092">
              <a:off x="3344558" y="1538792"/>
              <a:ext cx="771072" cy="865325"/>
              <a:chOff x="3714798" y="1345829"/>
              <a:chExt cx="771072" cy="865325"/>
            </a:xfrm>
          </p:grpSpPr>
          <p:sp>
            <p:nvSpPr>
              <p:cNvPr id="68" name="Freeform 67"/>
              <p:cNvSpPr/>
              <p:nvPr/>
            </p:nvSpPr>
            <p:spPr bwMode="auto">
              <a:xfrm>
                <a:off x="3714798" y="1345829"/>
                <a:ext cx="771072" cy="865325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3838924" y="1457866"/>
                <a:ext cx="553300" cy="620932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18378159">
              <a:off x="2840096" y="2259006"/>
              <a:ext cx="771072" cy="865325"/>
              <a:chOff x="3714798" y="1345829"/>
              <a:chExt cx="771072" cy="865325"/>
            </a:xfrm>
          </p:grpSpPr>
          <p:sp>
            <p:nvSpPr>
              <p:cNvPr id="66" name="Freeform 65"/>
              <p:cNvSpPr/>
              <p:nvPr/>
            </p:nvSpPr>
            <p:spPr bwMode="auto">
              <a:xfrm>
                <a:off x="3714798" y="1345829"/>
                <a:ext cx="771072" cy="865325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3838923" y="1457866"/>
                <a:ext cx="553300" cy="620932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16198145">
              <a:off x="2861601" y="3134206"/>
              <a:ext cx="771072" cy="865325"/>
              <a:chOff x="3714798" y="1345829"/>
              <a:chExt cx="771072" cy="865325"/>
            </a:xfrm>
          </p:grpSpPr>
          <p:sp>
            <p:nvSpPr>
              <p:cNvPr id="64" name="Freeform 63"/>
              <p:cNvSpPr/>
              <p:nvPr/>
            </p:nvSpPr>
            <p:spPr bwMode="auto">
              <a:xfrm>
                <a:off x="3714798" y="1345829"/>
                <a:ext cx="771072" cy="865325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3838924" y="1457866"/>
                <a:ext cx="553300" cy="620932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4073623">
              <a:off x="3378803" y="3813655"/>
              <a:ext cx="771072" cy="865325"/>
              <a:chOff x="3714798" y="1345829"/>
              <a:chExt cx="771072" cy="865325"/>
            </a:xfrm>
          </p:grpSpPr>
          <p:sp>
            <p:nvSpPr>
              <p:cNvPr id="62" name="Freeform 61"/>
              <p:cNvSpPr/>
              <p:nvPr/>
            </p:nvSpPr>
            <p:spPr bwMode="auto">
              <a:xfrm>
                <a:off x="3714798" y="1345829"/>
                <a:ext cx="771072" cy="865325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3838924" y="1457866"/>
                <a:ext cx="553300" cy="620932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rot="11931498">
              <a:off x="4226691" y="4063045"/>
              <a:ext cx="771072" cy="865325"/>
              <a:chOff x="3714798" y="1345829"/>
              <a:chExt cx="771072" cy="865325"/>
            </a:xfrm>
          </p:grpSpPr>
          <p:sp>
            <p:nvSpPr>
              <p:cNvPr id="60" name="Freeform 59"/>
              <p:cNvSpPr/>
              <p:nvPr/>
            </p:nvSpPr>
            <p:spPr bwMode="auto">
              <a:xfrm>
                <a:off x="3714798" y="1345829"/>
                <a:ext cx="771072" cy="865325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3838924" y="1457866"/>
                <a:ext cx="553300" cy="620932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9778474">
              <a:off x="5025048" y="3788507"/>
              <a:ext cx="771072" cy="865325"/>
              <a:chOff x="3714798" y="1345829"/>
              <a:chExt cx="771072" cy="865325"/>
            </a:xfrm>
          </p:grpSpPr>
          <p:sp>
            <p:nvSpPr>
              <p:cNvPr id="58" name="Freeform 57"/>
              <p:cNvSpPr/>
              <p:nvPr/>
            </p:nvSpPr>
            <p:spPr bwMode="auto">
              <a:xfrm>
                <a:off x="3714798" y="1345829"/>
                <a:ext cx="771072" cy="865325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3838924" y="1457866"/>
                <a:ext cx="553300" cy="620932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7594474">
              <a:off x="5519626" y="3064571"/>
              <a:ext cx="771072" cy="865325"/>
              <a:chOff x="3714798" y="1345829"/>
              <a:chExt cx="771072" cy="865325"/>
            </a:xfrm>
          </p:grpSpPr>
          <p:sp>
            <p:nvSpPr>
              <p:cNvPr id="56" name="Freeform 55"/>
              <p:cNvSpPr/>
              <p:nvPr/>
            </p:nvSpPr>
            <p:spPr bwMode="auto">
              <a:xfrm>
                <a:off x="3714798" y="1345829"/>
                <a:ext cx="771072" cy="865325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3838925" y="1457866"/>
                <a:ext cx="553299" cy="620932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5431340">
              <a:off x="5505655" y="2186870"/>
              <a:ext cx="771072" cy="865325"/>
              <a:chOff x="3714798" y="1345829"/>
              <a:chExt cx="771072" cy="865325"/>
            </a:xfrm>
          </p:grpSpPr>
          <p:sp>
            <p:nvSpPr>
              <p:cNvPr id="54" name="Freeform 53"/>
              <p:cNvSpPr/>
              <p:nvPr/>
            </p:nvSpPr>
            <p:spPr bwMode="auto">
              <a:xfrm>
                <a:off x="3714798" y="1345829"/>
                <a:ext cx="771072" cy="865325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3838925" y="1457867"/>
                <a:ext cx="553299" cy="620932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rot="3280044">
              <a:off x="4989142" y="1519596"/>
              <a:ext cx="771072" cy="865325"/>
              <a:chOff x="3714798" y="1345829"/>
              <a:chExt cx="771072" cy="865325"/>
            </a:xfrm>
          </p:grpSpPr>
          <p:sp>
            <p:nvSpPr>
              <p:cNvPr id="52" name="Freeform 51"/>
              <p:cNvSpPr/>
              <p:nvPr/>
            </p:nvSpPr>
            <p:spPr bwMode="auto">
              <a:xfrm>
                <a:off x="3714798" y="1345829"/>
                <a:ext cx="771072" cy="865325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3838925" y="1457866"/>
                <a:ext cx="553299" cy="620932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1073450">
              <a:off x="4143931" y="1265544"/>
              <a:ext cx="771072" cy="865325"/>
              <a:chOff x="3714798" y="1345829"/>
              <a:chExt cx="771072" cy="865325"/>
            </a:xfrm>
          </p:grpSpPr>
          <p:sp>
            <p:nvSpPr>
              <p:cNvPr id="50" name="Freeform 49"/>
              <p:cNvSpPr/>
              <p:nvPr/>
            </p:nvSpPr>
            <p:spPr bwMode="auto">
              <a:xfrm>
                <a:off x="3714798" y="1345829"/>
                <a:ext cx="771072" cy="865325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3838924" y="1457866"/>
                <a:ext cx="553300" cy="620932"/>
              </a:xfrm>
              <a:custGeom>
                <a:avLst/>
                <a:gdLst>
                  <a:gd name="connsiteX0" fmla="*/ 653625 w 771072"/>
                  <a:gd name="connsiteY0" fmla="*/ 0 h 865325"/>
                  <a:gd name="connsiteX1" fmla="*/ 771072 w 771072"/>
                  <a:gd name="connsiteY1" fmla="*/ 723662 h 865325"/>
                  <a:gd name="connsiteX2" fmla="*/ 334046 w 771072"/>
                  <a:gd name="connsiteY2" fmla="*/ 865325 h 865325"/>
                  <a:gd name="connsiteX3" fmla="*/ 0 w 771072"/>
                  <a:gd name="connsiteY3" fmla="*/ 212184 h 865325"/>
                  <a:gd name="connsiteX4" fmla="*/ 653625 w 771072"/>
                  <a:gd name="connsiteY4" fmla="*/ 0 h 86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72" h="865325">
                    <a:moveTo>
                      <a:pt x="653625" y="0"/>
                    </a:moveTo>
                    <a:cubicBezTo>
                      <a:pt x="653625" y="0"/>
                      <a:pt x="653625" y="0"/>
                      <a:pt x="771072" y="723662"/>
                    </a:cubicBezTo>
                    <a:cubicBezTo>
                      <a:pt x="617838" y="748531"/>
                      <a:pt x="472162" y="795752"/>
                      <a:pt x="334046" y="865325"/>
                    </a:cubicBezTo>
                    <a:cubicBezTo>
                      <a:pt x="334046" y="865325"/>
                      <a:pt x="334046" y="865325"/>
                      <a:pt x="0" y="212184"/>
                    </a:cubicBezTo>
                    <a:cubicBezTo>
                      <a:pt x="199513" y="109069"/>
                      <a:pt x="419942" y="37926"/>
                      <a:pt x="6536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coolSlant"/>
              </a:sp3d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</p:grpSp>
        <p:sp>
          <p:nvSpPr>
            <p:cNvPr id="49" name="Freeform 48"/>
            <p:cNvSpPr/>
            <p:nvPr/>
          </p:nvSpPr>
          <p:spPr bwMode="auto">
            <a:xfrm>
              <a:off x="3543336" y="2066544"/>
              <a:ext cx="2054262" cy="2054254"/>
            </a:xfrm>
            <a:custGeom>
              <a:avLst/>
              <a:gdLst>
                <a:gd name="connsiteX0" fmla="*/ 1595120 w 3190240"/>
                <a:gd name="connsiteY0" fmla="*/ 741679 h 3190236"/>
                <a:gd name="connsiteX1" fmla="*/ 741680 w 3190240"/>
                <a:gd name="connsiteY1" fmla="*/ 1595118 h 3190236"/>
                <a:gd name="connsiteX2" fmla="*/ 1595120 w 3190240"/>
                <a:gd name="connsiteY2" fmla="*/ 2448557 h 3190236"/>
                <a:gd name="connsiteX3" fmla="*/ 2448560 w 3190240"/>
                <a:gd name="connsiteY3" fmla="*/ 1595118 h 3190236"/>
                <a:gd name="connsiteX4" fmla="*/ 1595120 w 3190240"/>
                <a:gd name="connsiteY4" fmla="*/ 741679 h 3190236"/>
                <a:gd name="connsiteX5" fmla="*/ 1595120 w 3190240"/>
                <a:gd name="connsiteY5" fmla="*/ 0 h 3190236"/>
                <a:gd name="connsiteX6" fmla="*/ 3190240 w 3190240"/>
                <a:gd name="connsiteY6" fmla="*/ 1595118 h 3190236"/>
                <a:gd name="connsiteX7" fmla="*/ 1595120 w 3190240"/>
                <a:gd name="connsiteY7" fmla="*/ 3190236 h 3190236"/>
                <a:gd name="connsiteX8" fmla="*/ 0 w 3190240"/>
                <a:gd name="connsiteY8" fmla="*/ 1595118 h 3190236"/>
                <a:gd name="connsiteX9" fmla="*/ 1595120 w 3190240"/>
                <a:gd name="connsiteY9" fmla="*/ 0 h 319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0240" h="3190236">
                  <a:moveTo>
                    <a:pt x="1595120" y="741679"/>
                  </a:moveTo>
                  <a:cubicBezTo>
                    <a:pt x="1123778" y="741679"/>
                    <a:pt x="741680" y="1123777"/>
                    <a:pt x="741680" y="1595118"/>
                  </a:cubicBezTo>
                  <a:cubicBezTo>
                    <a:pt x="741680" y="2066459"/>
                    <a:pt x="1123778" y="2448557"/>
                    <a:pt x="1595120" y="2448557"/>
                  </a:cubicBezTo>
                  <a:cubicBezTo>
                    <a:pt x="2066462" y="2448557"/>
                    <a:pt x="2448560" y="2066459"/>
                    <a:pt x="2448560" y="1595118"/>
                  </a:cubicBezTo>
                  <a:cubicBezTo>
                    <a:pt x="2448560" y="1123777"/>
                    <a:pt x="2066462" y="741679"/>
                    <a:pt x="1595120" y="741679"/>
                  </a:cubicBezTo>
                  <a:close/>
                  <a:moveTo>
                    <a:pt x="1595120" y="0"/>
                  </a:moveTo>
                  <a:cubicBezTo>
                    <a:pt x="2476080" y="0"/>
                    <a:pt x="3190240" y="714159"/>
                    <a:pt x="3190240" y="1595118"/>
                  </a:cubicBezTo>
                  <a:cubicBezTo>
                    <a:pt x="3190240" y="2476077"/>
                    <a:pt x="2476080" y="3190236"/>
                    <a:pt x="1595120" y="3190236"/>
                  </a:cubicBezTo>
                  <a:cubicBezTo>
                    <a:pt x="714160" y="3190236"/>
                    <a:pt x="0" y="2476077"/>
                    <a:pt x="0" y="1595118"/>
                  </a:cubicBezTo>
                  <a:cubicBezTo>
                    <a:pt x="0" y="714159"/>
                    <a:pt x="714160" y="0"/>
                    <a:pt x="159512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coolSlant"/>
            </a:sp3d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341865" y="963705"/>
            <a:ext cx="2699772" cy="656130"/>
            <a:chOff x="1341109" y="3136353"/>
            <a:chExt cx="3611891" cy="49209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0CAAE9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0CAAE9"/>
                </a:solidFill>
                <a:latin typeface="Roboto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71" name="Chevron 70"/>
          <p:cNvSpPr/>
          <p:nvPr/>
        </p:nvSpPr>
        <p:spPr bwMode="auto">
          <a:xfrm>
            <a:off x="3217730" y="1211867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9150365" y="963705"/>
            <a:ext cx="2699772" cy="656130"/>
            <a:chOff x="1341109" y="3136353"/>
            <a:chExt cx="3611891" cy="49209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4BFF9E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4BFF9E"/>
                </a:solidFill>
                <a:latin typeface="Roboto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75" name="Chevron 74"/>
          <p:cNvSpPr/>
          <p:nvPr/>
        </p:nvSpPr>
        <p:spPr bwMode="auto">
          <a:xfrm flipH="1">
            <a:off x="8869933" y="1211867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76" name="Group 75"/>
          <p:cNvGrpSpPr/>
          <p:nvPr/>
        </p:nvGrpSpPr>
        <p:grpSpPr>
          <a:xfrm flipH="1">
            <a:off x="341865" y="3049626"/>
            <a:ext cx="2699772" cy="656130"/>
            <a:chOff x="1341109" y="3136353"/>
            <a:chExt cx="3611891" cy="49209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E34857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E34857"/>
                </a:solidFill>
                <a:latin typeface="Roboto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79" name="Chevron 78"/>
          <p:cNvSpPr/>
          <p:nvPr/>
        </p:nvSpPr>
        <p:spPr bwMode="auto">
          <a:xfrm>
            <a:off x="3217730" y="3297788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9150365" y="3049626"/>
            <a:ext cx="2699772" cy="656130"/>
            <a:chOff x="1341109" y="3136353"/>
            <a:chExt cx="3611891" cy="49209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F87604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F87604"/>
                </a:solidFill>
                <a:latin typeface="Roboto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83" name="Chevron 82"/>
          <p:cNvSpPr/>
          <p:nvPr/>
        </p:nvSpPr>
        <p:spPr bwMode="auto">
          <a:xfrm flipH="1">
            <a:off x="8869933" y="3297788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84" name="Group 83"/>
          <p:cNvGrpSpPr/>
          <p:nvPr/>
        </p:nvGrpSpPr>
        <p:grpSpPr>
          <a:xfrm flipH="1">
            <a:off x="341865" y="4092588"/>
            <a:ext cx="2699772" cy="656130"/>
            <a:chOff x="1341109" y="3136353"/>
            <a:chExt cx="3611891" cy="49209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F87604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F87604"/>
                </a:solidFill>
                <a:latin typeface="Roboto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87" name="Chevron 86"/>
          <p:cNvSpPr/>
          <p:nvPr/>
        </p:nvSpPr>
        <p:spPr bwMode="auto">
          <a:xfrm>
            <a:off x="3217730" y="4340749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9150365" y="4092588"/>
            <a:ext cx="2699772" cy="656130"/>
            <a:chOff x="1341109" y="3136353"/>
            <a:chExt cx="3611891" cy="49209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E34857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E34857"/>
                </a:solidFill>
                <a:latin typeface="Roboto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91" name="Chevron 90"/>
          <p:cNvSpPr/>
          <p:nvPr/>
        </p:nvSpPr>
        <p:spPr bwMode="auto">
          <a:xfrm flipH="1">
            <a:off x="8869933" y="4340749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92" name="Group 91"/>
          <p:cNvGrpSpPr/>
          <p:nvPr/>
        </p:nvGrpSpPr>
        <p:grpSpPr>
          <a:xfrm flipH="1">
            <a:off x="341865" y="5135550"/>
            <a:ext cx="2699772" cy="656128"/>
            <a:chOff x="1341109" y="3136353"/>
            <a:chExt cx="3611891" cy="492096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FBB321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FBB321"/>
                </a:solidFill>
                <a:latin typeface="Roboto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8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95" name="Chevron 94"/>
          <p:cNvSpPr/>
          <p:nvPr/>
        </p:nvSpPr>
        <p:spPr bwMode="auto">
          <a:xfrm>
            <a:off x="3217730" y="5383709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9150365" y="5135548"/>
            <a:ext cx="2699772" cy="656130"/>
            <a:chOff x="1341109" y="3136353"/>
            <a:chExt cx="3611891" cy="492097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5C5C5C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5C5C5C"/>
                </a:solidFill>
                <a:latin typeface="Roboto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99" name="Chevron 98"/>
          <p:cNvSpPr/>
          <p:nvPr/>
        </p:nvSpPr>
        <p:spPr bwMode="auto">
          <a:xfrm flipH="1">
            <a:off x="8869933" y="5383709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100" name="Group 99"/>
          <p:cNvGrpSpPr/>
          <p:nvPr/>
        </p:nvGrpSpPr>
        <p:grpSpPr>
          <a:xfrm flipH="1">
            <a:off x="341865" y="2006665"/>
            <a:ext cx="2699772" cy="656130"/>
            <a:chOff x="1341109" y="3136353"/>
            <a:chExt cx="3611891" cy="49209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219231"/>
              <a:r>
                <a:rPr lang="en-US" sz="1600" dirty="0" err="1">
                  <a:solidFill>
                    <a:srgbClr val="5C5C5C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5C5C5C"/>
                </a:solidFill>
                <a:latin typeface="Roboto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103" name="Chevron 102"/>
          <p:cNvSpPr/>
          <p:nvPr/>
        </p:nvSpPr>
        <p:spPr bwMode="auto">
          <a:xfrm>
            <a:off x="3217730" y="2254827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9150365" y="2006665"/>
            <a:ext cx="2699772" cy="656130"/>
            <a:chOff x="1341109" y="3136353"/>
            <a:chExt cx="3611891" cy="492097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94E9E17-CE0C-4A6C-8162-8727CA72AC6A}"/>
                </a:ext>
              </a:extLst>
            </p:cNvPr>
            <p:cNvSpPr txBox="1"/>
            <p:nvPr/>
          </p:nvSpPr>
          <p:spPr>
            <a:xfrm>
              <a:off x="1341109" y="3136353"/>
              <a:ext cx="671253" cy="18466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219231"/>
              <a:r>
                <a:rPr lang="en-US" sz="1600" dirty="0" err="1">
                  <a:solidFill>
                    <a:srgbClr val="FBB321"/>
                  </a:solidFill>
                  <a:latin typeface="Roboto"/>
                </a:rPr>
                <a:t>Tajuk</a:t>
              </a:r>
              <a:endParaRPr lang="en-US" sz="1600" dirty="0">
                <a:solidFill>
                  <a:srgbClr val="FBB321"/>
                </a:solidFill>
                <a:latin typeface="Roboto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F589BD1-02AC-499C-AE2C-665F63148137}"/>
                </a:ext>
              </a:extLst>
            </p:cNvPr>
            <p:cNvSpPr txBox="1"/>
            <p:nvPr/>
          </p:nvSpPr>
          <p:spPr>
            <a:xfrm>
              <a:off x="1341109" y="3474609"/>
              <a:ext cx="3611891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231"/>
              <a:r>
                <a:rPr lang="en-US" sz="1333" dirty="0">
                  <a:solidFill>
                    <a:prstClr val="white">
                      <a:lumMod val="50000"/>
                    </a:prstClr>
                  </a:solidFill>
                  <a:latin typeface="Roboto"/>
                </a:rPr>
                <a:t>text</a:t>
              </a:r>
            </a:p>
          </p:txBody>
        </p:sp>
      </p:grpSp>
      <p:sp>
        <p:nvSpPr>
          <p:cNvPr id="107" name="Chevron 106"/>
          <p:cNvSpPr/>
          <p:nvPr/>
        </p:nvSpPr>
        <p:spPr bwMode="auto">
          <a:xfrm flipH="1">
            <a:off x="8869933" y="2254827"/>
            <a:ext cx="104339" cy="262424"/>
          </a:xfrm>
          <a:prstGeom prst="chevron">
            <a:avLst>
              <a:gd name="adj" fmla="val 69475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08" name="Freeform 20"/>
          <p:cNvSpPr>
            <a:spLocks noEditPoints="1"/>
          </p:cNvSpPr>
          <p:nvPr/>
        </p:nvSpPr>
        <p:spPr bwMode="auto">
          <a:xfrm>
            <a:off x="4729352" y="1478614"/>
            <a:ext cx="295909" cy="295907"/>
          </a:xfrm>
          <a:custGeom>
            <a:avLst/>
            <a:gdLst>
              <a:gd name="T0" fmla="*/ 2027 w 2383"/>
              <a:gd name="T1" fmla="*/ 489 h 2382"/>
              <a:gd name="T2" fmla="*/ 1553 w 2383"/>
              <a:gd name="T3" fmla="*/ 0 h 2382"/>
              <a:gd name="T4" fmla="*/ 1140 w 2383"/>
              <a:gd name="T5" fmla="*/ 0 h 2382"/>
              <a:gd name="T6" fmla="*/ 666 w 2383"/>
              <a:gd name="T7" fmla="*/ 489 h 2382"/>
              <a:gd name="T8" fmla="*/ 253 w 2383"/>
              <a:gd name="T9" fmla="*/ 535 h 2382"/>
              <a:gd name="T10" fmla="*/ 218 w 2383"/>
              <a:gd name="T11" fmla="*/ 1321 h 2382"/>
              <a:gd name="T12" fmla="*/ 12 w 2383"/>
              <a:gd name="T13" fmla="*/ 2364 h 2382"/>
              <a:gd name="T14" fmla="*/ 1981 w 2383"/>
              <a:gd name="T15" fmla="*/ 2382 h 2382"/>
              <a:gd name="T16" fmla="*/ 2158 w 2383"/>
              <a:gd name="T17" fmla="*/ 2223 h 2382"/>
              <a:gd name="T18" fmla="*/ 2336 w 2383"/>
              <a:gd name="T19" fmla="*/ 2381 h 2382"/>
              <a:gd name="T20" fmla="*/ 2383 w 2383"/>
              <a:gd name="T21" fmla="*/ 535 h 2382"/>
              <a:gd name="T22" fmla="*/ 1346 w 2383"/>
              <a:gd name="T23" fmla="*/ 154 h 2382"/>
              <a:gd name="T24" fmla="*/ 1521 w 2383"/>
              <a:gd name="T25" fmla="*/ 489 h 2382"/>
              <a:gd name="T26" fmla="*/ 1172 w 2383"/>
              <a:gd name="T27" fmla="*/ 475 h 2382"/>
              <a:gd name="T28" fmla="*/ 1140 w 2383"/>
              <a:gd name="T29" fmla="*/ 93 h 2382"/>
              <a:gd name="T30" fmla="*/ 1079 w 2383"/>
              <a:gd name="T31" fmla="*/ 475 h 2382"/>
              <a:gd name="T32" fmla="*/ 759 w 2383"/>
              <a:gd name="T33" fmla="*/ 489 h 2382"/>
              <a:gd name="T34" fmla="*/ 759 w 2383"/>
              <a:gd name="T35" fmla="*/ 475 h 2382"/>
              <a:gd name="T36" fmla="*/ 299 w 2383"/>
              <a:gd name="T37" fmla="*/ 2289 h 2382"/>
              <a:gd name="T38" fmla="*/ 301 w 2383"/>
              <a:gd name="T39" fmla="*/ 1377 h 2382"/>
              <a:gd name="T40" fmla="*/ 464 w 2383"/>
              <a:gd name="T41" fmla="*/ 1400 h 2382"/>
              <a:gd name="T42" fmla="*/ 557 w 2383"/>
              <a:gd name="T43" fmla="*/ 1400 h 2382"/>
              <a:gd name="T44" fmla="*/ 1050 w 2383"/>
              <a:gd name="T45" fmla="*/ 1377 h 2382"/>
              <a:gd name="T46" fmla="*/ 1097 w 2383"/>
              <a:gd name="T47" fmla="*/ 1447 h 2382"/>
              <a:gd name="T48" fmla="*/ 1143 w 2383"/>
              <a:gd name="T49" fmla="*/ 1377 h 2382"/>
              <a:gd name="T50" fmla="*/ 1502 w 2383"/>
              <a:gd name="T51" fmla="*/ 2289 h 2382"/>
              <a:gd name="T52" fmla="*/ 557 w 2383"/>
              <a:gd name="T53" fmla="*/ 1284 h 2382"/>
              <a:gd name="T54" fmla="*/ 804 w 2383"/>
              <a:gd name="T55" fmla="*/ 982 h 2382"/>
              <a:gd name="T56" fmla="*/ 1050 w 2383"/>
              <a:gd name="T57" fmla="*/ 1284 h 2382"/>
              <a:gd name="T58" fmla="*/ 1597 w 2383"/>
              <a:gd name="T59" fmla="*/ 2289 h 2382"/>
              <a:gd name="T60" fmla="*/ 1344 w 2383"/>
              <a:gd name="T61" fmla="*/ 1284 h 2382"/>
              <a:gd name="T62" fmla="*/ 1143 w 2383"/>
              <a:gd name="T63" fmla="*/ 1228 h 2382"/>
              <a:gd name="T64" fmla="*/ 464 w 2383"/>
              <a:gd name="T65" fmla="*/ 1228 h 2382"/>
              <a:gd name="T66" fmla="*/ 346 w 2383"/>
              <a:gd name="T67" fmla="*/ 1284 h 2382"/>
              <a:gd name="T68" fmla="*/ 666 w 2383"/>
              <a:gd name="T69" fmla="*/ 582 h 2382"/>
              <a:gd name="T70" fmla="*/ 712 w 2383"/>
              <a:gd name="T71" fmla="*/ 704 h 2382"/>
              <a:gd name="T72" fmla="*/ 759 w 2383"/>
              <a:gd name="T73" fmla="*/ 582 h 2382"/>
              <a:gd name="T74" fmla="*/ 1521 w 2383"/>
              <a:gd name="T75" fmla="*/ 657 h 2382"/>
              <a:gd name="T76" fmla="*/ 1614 w 2383"/>
              <a:gd name="T77" fmla="*/ 657 h 2382"/>
              <a:gd name="T78" fmla="*/ 1748 w 2383"/>
              <a:gd name="T79" fmla="*/ 582 h 2382"/>
              <a:gd name="T80" fmla="*/ 1795 w 2383"/>
              <a:gd name="T81" fmla="*/ 1063 h 2382"/>
              <a:gd name="T82" fmla="*/ 1841 w 2383"/>
              <a:gd name="T83" fmla="*/ 582 h 2382"/>
              <a:gd name="T84" fmla="*/ 1934 w 2383"/>
              <a:gd name="T85" fmla="*/ 2289 h 2382"/>
              <a:gd name="T86" fmla="*/ 1934 w 2383"/>
              <a:gd name="T87" fmla="*/ 489 h 2382"/>
              <a:gd name="T88" fmla="*/ 1614 w 2383"/>
              <a:gd name="T89" fmla="*/ 475 h 2382"/>
              <a:gd name="T90" fmla="*/ 1553 w 2383"/>
              <a:gd name="T91" fmla="*/ 93 h 2382"/>
              <a:gd name="T92" fmla="*/ 1934 w 2383"/>
              <a:gd name="T93" fmla="*/ 489 h 2382"/>
              <a:gd name="T94" fmla="*/ 2204 w 2383"/>
              <a:gd name="T95" fmla="*/ 2137 h 2382"/>
              <a:gd name="T96" fmla="*/ 2205 w 2383"/>
              <a:gd name="T97" fmla="*/ 1618 h 2382"/>
              <a:gd name="T98" fmla="*/ 2112 w 2383"/>
              <a:gd name="T99" fmla="*/ 1618 h 2382"/>
              <a:gd name="T100" fmla="*/ 2113 w 2383"/>
              <a:gd name="T101" fmla="*/ 2137 h 2382"/>
              <a:gd name="T102" fmla="*/ 2027 w 2383"/>
              <a:gd name="T103" fmla="*/ 582 h 2382"/>
              <a:gd name="T104" fmla="*/ 2290 w 2383"/>
              <a:gd name="T105" fmla="*/ 2223 h 2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3" h="2382">
                <a:moveTo>
                  <a:pt x="2336" y="489"/>
                </a:moveTo>
                <a:cubicBezTo>
                  <a:pt x="2027" y="489"/>
                  <a:pt x="2027" y="489"/>
                  <a:pt x="2027" y="489"/>
                </a:cubicBezTo>
                <a:cubicBezTo>
                  <a:pt x="2027" y="475"/>
                  <a:pt x="2027" y="475"/>
                  <a:pt x="2027" y="475"/>
                </a:cubicBezTo>
                <a:cubicBezTo>
                  <a:pt x="2027" y="213"/>
                  <a:pt x="1815" y="0"/>
                  <a:pt x="1553" y="0"/>
                </a:cubicBezTo>
                <a:cubicBezTo>
                  <a:pt x="1479" y="0"/>
                  <a:pt x="1409" y="17"/>
                  <a:pt x="1346" y="48"/>
                </a:cubicBezTo>
                <a:cubicBezTo>
                  <a:pt x="1284" y="17"/>
                  <a:pt x="1214" y="0"/>
                  <a:pt x="1140" y="0"/>
                </a:cubicBezTo>
                <a:cubicBezTo>
                  <a:pt x="878" y="0"/>
                  <a:pt x="666" y="213"/>
                  <a:pt x="666" y="475"/>
                </a:cubicBezTo>
                <a:cubicBezTo>
                  <a:pt x="666" y="489"/>
                  <a:pt x="666" y="489"/>
                  <a:pt x="666" y="489"/>
                </a:cubicBezTo>
                <a:cubicBezTo>
                  <a:pt x="299" y="489"/>
                  <a:pt x="299" y="489"/>
                  <a:pt x="299" y="489"/>
                </a:cubicBezTo>
                <a:cubicBezTo>
                  <a:pt x="273" y="489"/>
                  <a:pt x="253" y="510"/>
                  <a:pt x="253" y="535"/>
                </a:cubicBezTo>
                <a:cubicBezTo>
                  <a:pt x="253" y="1285"/>
                  <a:pt x="253" y="1285"/>
                  <a:pt x="253" y="1285"/>
                </a:cubicBezTo>
                <a:cubicBezTo>
                  <a:pt x="236" y="1290"/>
                  <a:pt x="222" y="1303"/>
                  <a:pt x="218" y="1321"/>
                </a:cubicBezTo>
                <a:cubicBezTo>
                  <a:pt x="2" y="2325"/>
                  <a:pt x="2" y="2325"/>
                  <a:pt x="2" y="2325"/>
                </a:cubicBezTo>
                <a:cubicBezTo>
                  <a:pt x="0" y="2339"/>
                  <a:pt x="3" y="2353"/>
                  <a:pt x="12" y="2364"/>
                </a:cubicBezTo>
                <a:cubicBezTo>
                  <a:pt x="21" y="2375"/>
                  <a:pt x="34" y="2382"/>
                  <a:pt x="48" y="2382"/>
                </a:cubicBezTo>
                <a:cubicBezTo>
                  <a:pt x="1981" y="2382"/>
                  <a:pt x="1981" y="2382"/>
                  <a:pt x="1981" y="2382"/>
                </a:cubicBezTo>
                <a:cubicBezTo>
                  <a:pt x="1994" y="2382"/>
                  <a:pt x="2006" y="2376"/>
                  <a:pt x="2014" y="2367"/>
                </a:cubicBezTo>
                <a:cubicBezTo>
                  <a:pt x="2158" y="2223"/>
                  <a:pt x="2158" y="2223"/>
                  <a:pt x="2158" y="2223"/>
                </a:cubicBezTo>
                <a:cubicBezTo>
                  <a:pt x="2303" y="2368"/>
                  <a:pt x="2303" y="2368"/>
                  <a:pt x="2303" y="2368"/>
                </a:cubicBezTo>
                <a:cubicBezTo>
                  <a:pt x="2312" y="2377"/>
                  <a:pt x="2324" y="2381"/>
                  <a:pt x="2336" y="2381"/>
                </a:cubicBezTo>
                <a:cubicBezTo>
                  <a:pt x="2362" y="2381"/>
                  <a:pt x="2383" y="2361"/>
                  <a:pt x="2383" y="2335"/>
                </a:cubicBezTo>
                <a:cubicBezTo>
                  <a:pt x="2383" y="535"/>
                  <a:pt x="2383" y="535"/>
                  <a:pt x="2383" y="535"/>
                </a:cubicBezTo>
                <a:cubicBezTo>
                  <a:pt x="2383" y="510"/>
                  <a:pt x="2362" y="489"/>
                  <a:pt x="2336" y="489"/>
                </a:cubicBezTo>
                <a:close/>
                <a:moveTo>
                  <a:pt x="1346" y="154"/>
                </a:moveTo>
                <a:cubicBezTo>
                  <a:pt x="1452" y="222"/>
                  <a:pt x="1521" y="341"/>
                  <a:pt x="1521" y="475"/>
                </a:cubicBezTo>
                <a:cubicBezTo>
                  <a:pt x="1521" y="489"/>
                  <a:pt x="1521" y="489"/>
                  <a:pt x="1521" y="489"/>
                </a:cubicBezTo>
                <a:cubicBezTo>
                  <a:pt x="1172" y="489"/>
                  <a:pt x="1172" y="489"/>
                  <a:pt x="1172" y="489"/>
                </a:cubicBezTo>
                <a:cubicBezTo>
                  <a:pt x="1172" y="475"/>
                  <a:pt x="1172" y="475"/>
                  <a:pt x="1172" y="475"/>
                </a:cubicBezTo>
                <a:cubicBezTo>
                  <a:pt x="1172" y="341"/>
                  <a:pt x="1241" y="222"/>
                  <a:pt x="1346" y="154"/>
                </a:cubicBezTo>
                <a:close/>
                <a:moveTo>
                  <a:pt x="1140" y="93"/>
                </a:moveTo>
                <a:cubicBezTo>
                  <a:pt x="1178" y="93"/>
                  <a:pt x="1215" y="99"/>
                  <a:pt x="1250" y="110"/>
                </a:cubicBezTo>
                <a:cubicBezTo>
                  <a:pt x="1145" y="197"/>
                  <a:pt x="1079" y="328"/>
                  <a:pt x="1079" y="475"/>
                </a:cubicBezTo>
                <a:cubicBezTo>
                  <a:pt x="1079" y="489"/>
                  <a:pt x="1079" y="489"/>
                  <a:pt x="1079" y="489"/>
                </a:cubicBezTo>
                <a:cubicBezTo>
                  <a:pt x="759" y="489"/>
                  <a:pt x="759" y="489"/>
                  <a:pt x="759" y="489"/>
                </a:cubicBezTo>
                <a:cubicBezTo>
                  <a:pt x="759" y="475"/>
                  <a:pt x="759" y="475"/>
                  <a:pt x="759" y="475"/>
                </a:cubicBezTo>
                <a:cubicBezTo>
                  <a:pt x="759" y="475"/>
                  <a:pt x="759" y="475"/>
                  <a:pt x="759" y="475"/>
                </a:cubicBezTo>
                <a:cubicBezTo>
                  <a:pt x="759" y="265"/>
                  <a:pt x="930" y="93"/>
                  <a:pt x="1140" y="93"/>
                </a:cubicBezTo>
                <a:close/>
                <a:moveTo>
                  <a:pt x="299" y="2289"/>
                </a:moveTo>
                <a:cubicBezTo>
                  <a:pt x="106" y="2289"/>
                  <a:pt x="106" y="2289"/>
                  <a:pt x="106" y="2289"/>
                </a:cubicBezTo>
                <a:cubicBezTo>
                  <a:pt x="301" y="1377"/>
                  <a:pt x="301" y="1377"/>
                  <a:pt x="301" y="1377"/>
                </a:cubicBezTo>
                <a:cubicBezTo>
                  <a:pt x="464" y="1377"/>
                  <a:pt x="464" y="1377"/>
                  <a:pt x="464" y="1377"/>
                </a:cubicBezTo>
                <a:cubicBezTo>
                  <a:pt x="464" y="1400"/>
                  <a:pt x="464" y="1400"/>
                  <a:pt x="464" y="1400"/>
                </a:cubicBezTo>
                <a:cubicBezTo>
                  <a:pt x="464" y="1426"/>
                  <a:pt x="485" y="1447"/>
                  <a:pt x="511" y="1447"/>
                </a:cubicBezTo>
                <a:cubicBezTo>
                  <a:pt x="536" y="1447"/>
                  <a:pt x="557" y="1426"/>
                  <a:pt x="557" y="1400"/>
                </a:cubicBezTo>
                <a:cubicBezTo>
                  <a:pt x="557" y="1377"/>
                  <a:pt x="557" y="1377"/>
                  <a:pt x="557" y="1377"/>
                </a:cubicBezTo>
                <a:cubicBezTo>
                  <a:pt x="1050" y="1377"/>
                  <a:pt x="1050" y="1377"/>
                  <a:pt x="1050" y="1377"/>
                </a:cubicBezTo>
                <a:cubicBezTo>
                  <a:pt x="1050" y="1400"/>
                  <a:pt x="1050" y="1400"/>
                  <a:pt x="1050" y="1400"/>
                </a:cubicBezTo>
                <a:cubicBezTo>
                  <a:pt x="1050" y="1426"/>
                  <a:pt x="1071" y="1447"/>
                  <a:pt x="1097" y="1447"/>
                </a:cubicBezTo>
                <a:cubicBezTo>
                  <a:pt x="1122" y="1447"/>
                  <a:pt x="1143" y="1426"/>
                  <a:pt x="1143" y="1400"/>
                </a:cubicBezTo>
                <a:cubicBezTo>
                  <a:pt x="1143" y="1377"/>
                  <a:pt x="1143" y="1377"/>
                  <a:pt x="1143" y="1377"/>
                </a:cubicBezTo>
                <a:cubicBezTo>
                  <a:pt x="1306" y="1377"/>
                  <a:pt x="1306" y="1377"/>
                  <a:pt x="1306" y="1377"/>
                </a:cubicBezTo>
                <a:cubicBezTo>
                  <a:pt x="1502" y="2289"/>
                  <a:pt x="1502" y="2289"/>
                  <a:pt x="1502" y="2289"/>
                </a:cubicBezTo>
                <a:lnTo>
                  <a:pt x="299" y="2289"/>
                </a:lnTo>
                <a:close/>
                <a:moveTo>
                  <a:pt x="557" y="1284"/>
                </a:moveTo>
                <a:cubicBezTo>
                  <a:pt x="557" y="1228"/>
                  <a:pt x="557" y="1228"/>
                  <a:pt x="557" y="1228"/>
                </a:cubicBezTo>
                <a:cubicBezTo>
                  <a:pt x="557" y="1092"/>
                  <a:pt x="668" y="982"/>
                  <a:pt x="804" y="982"/>
                </a:cubicBezTo>
                <a:cubicBezTo>
                  <a:pt x="940" y="982"/>
                  <a:pt x="1050" y="1092"/>
                  <a:pt x="1050" y="1228"/>
                </a:cubicBezTo>
                <a:cubicBezTo>
                  <a:pt x="1050" y="1284"/>
                  <a:pt x="1050" y="1284"/>
                  <a:pt x="1050" y="1284"/>
                </a:cubicBezTo>
                <a:lnTo>
                  <a:pt x="557" y="1284"/>
                </a:lnTo>
                <a:close/>
                <a:moveTo>
                  <a:pt x="1597" y="2289"/>
                </a:moveTo>
                <a:cubicBezTo>
                  <a:pt x="1389" y="1321"/>
                  <a:pt x="1389" y="1321"/>
                  <a:pt x="1389" y="1321"/>
                </a:cubicBezTo>
                <a:cubicBezTo>
                  <a:pt x="1384" y="1299"/>
                  <a:pt x="1365" y="1284"/>
                  <a:pt x="1344" y="1284"/>
                </a:cubicBezTo>
                <a:cubicBezTo>
                  <a:pt x="1143" y="1284"/>
                  <a:pt x="1143" y="1284"/>
                  <a:pt x="1143" y="1284"/>
                </a:cubicBezTo>
                <a:cubicBezTo>
                  <a:pt x="1143" y="1228"/>
                  <a:pt x="1143" y="1228"/>
                  <a:pt x="1143" y="1228"/>
                </a:cubicBezTo>
                <a:cubicBezTo>
                  <a:pt x="1143" y="1041"/>
                  <a:pt x="991" y="889"/>
                  <a:pt x="804" y="889"/>
                </a:cubicBezTo>
                <a:cubicBezTo>
                  <a:pt x="617" y="889"/>
                  <a:pt x="464" y="1041"/>
                  <a:pt x="464" y="1228"/>
                </a:cubicBezTo>
                <a:cubicBezTo>
                  <a:pt x="464" y="1284"/>
                  <a:pt x="464" y="1284"/>
                  <a:pt x="464" y="1284"/>
                </a:cubicBezTo>
                <a:cubicBezTo>
                  <a:pt x="346" y="1284"/>
                  <a:pt x="346" y="1284"/>
                  <a:pt x="346" y="1284"/>
                </a:cubicBezTo>
                <a:cubicBezTo>
                  <a:pt x="346" y="582"/>
                  <a:pt x="346" y="582"/>
                  <a:pt x="346" y="582"/>
                </a:cubicBezTo>
                <a:cubicBezTo>
                  <a:pt x="666" y="582"/>
                  <a:pt x="666" y="582"/>
                  <a:pt x="666" y="582"/>
                </a:cubicBezTo>
                <a:cubicBezTo>
                  <a:pt x="666" y="657"/>
                  <a:pt x="666" y="657"/>
                  <a:pt x="666" y="657"/>
                </a:cubicBezTo>
                <a:cubicBezTo>
                  <a:pt x="666" y="683"/>
                  <a:pt x="686" y="704"/>
                  <a:pt x="712" y="704"/>
                </a:cubicBezTo>
                <a:cubicBezTo>
                  <a:pt x="738" y="704"/>
                  <a:pt x="759" y="683"/>
                  <a:pt x="759" y="657"/>
                </a:cubicBezTo>
                <a:cubicBezTo>
                  <a:pt x="759" y="582"/>
                  <a:pt x="759" y="582"/>
                  <a:pt x="759" y="582"/>
                </a:cubicBezTo>
                <a:cubicBezTo>
                  <a:pt x="1521" y="582"/>
                  <a:pt x="1521" y="582"/>
                  <a:pt x="1521" y="582"/>
                </a:cubicBezTo>
                <a:cubicBezTo>
                  <a:pt x="1521" y="657"/>
                  <a:pt x="1521" y="657"/>
                  <a:pt x="1521" y="657"/>
                </a:cubicBezTo>
                <a:cubicBezTo>
                  <a:pt x="1521" y="683"/>
                  <a:pt x="1542" y="704"/>
                  <a:pt x="1568" y="704"/>
                </a:cubicBezTo>
                <a:cubicBezTo>
                  <a:pt x="1593" y="704"/>
                  <a:pt x="1614" y="683"/>
                  <a:pt x="1614" y="657"/>
                </a:cubicBezTo>
                <a:cubicBezTo>
                  <a:pt x="1614" y="582"/>
                  <a:pt x="1614" y="582"/>
                  <a:pt x="1614" y="582"/>
                </a:cubicBezTo>
                <a:cubicBezTo>
                  <a:pt x="1748" y="582"/>
                  <a:pt x="1748" y="582"/>
                  <a:pt x="1748" y="582"/>
                </a:cubicBezTo>
                <a:cubicBezTo>
                  <a:pt x="1748" y="1017"/>
                  <a:pt x="1748" y="1017"/>
                  <a:pt x="1748" y="1017"/>
                </a:cubicBezTo>
                <a:cubicBezTo>
                  <a:pt x="1748" y="1043"/>
                  <a:pt x="1769" y="1063"/>
                  <a:pt x="1795" y="1063"/>
                </a:cubicBezTo>
                <a:cubicBezTo>
                  <a:pt x="1820" y="1063"/>
                  <a:pt x="1841" y="1043"/>
                  <a:pt x="1841" y="1017"/>
                </a:cubicBezTo>
                <a:cubicBezTo>
                  <a:pt x="1841" y="582"/>
                  <a:pt x="1841" y="582"/>
                  <a:pt x="1841" y="582"/>
                </a:cubicBezTo>
                <a:cubicBezTo>
                  <a:pt x="1934" y="582"/>
                  <a:pt x="1934" y="582"/>
                  <a:pt x="1934" y="582"/>
                </a:cubicBezTo>
                <a:cubicBezTo>
                  <a:pt x="1934" y="2289"/>
                  <a:pt x="1934" y="2289"/>
                  <a:pt x="1934" y="2289"/>
                </a:cubicBezTo>
                <a:lnTo>
                  <a:pt x="1597" y="2289"/>
                </a:lnTo>
                <a:close/>
                <a:moveTo>
                  <a:pt x="1934" y="489"/>
                </a:moveTo>
                <a:cubicBezTo>
                  <a:pt x="1614" y="489"/>
                  <a:pt x="1614" y="489"/>
                  <a:pt x="1614" y="489"/>
                </a:cubicBezTo>
                <a:cubicBezTo>
                  <a:pt x="1614" y="475"/>
                  <a:pt x="1614" y="475"/>
                  <a:pt x="1614" y="475"/>
                </a:cubicBezTo>
                <a:cubicBezTo>
                  <a:pt x="1614" y="328"/>
                  <a:pt x="1547" y="197"/>
                  <a:pt x="1443" y="110"/>
                </a:cubicBezTo>
                <a:cubicBezTo>
                  <a:pt x="1478" y="99"/>
                  <a:pt x="1515" y="93"/>
                  <a:pt x="1553" y="93"/>
                </a:cubicBezTo>
                <a:cubicBezTo>
                  <a:pt x="1763" y="93"/>
                  <a:pt x="1934" y="265"/>
                  <a:pt x="1934" y="475"/>
                </a:cubicBezTo>
                <a:cubicBezTo>
                  <a:pt x="1934" y="489"/>
                  <a:pt x="1934" y="489"/>
                  <a:pt x="1934" y="489"/>
                </a:cubicBezTo>
                <a:close/>
                <a:moveTo>
                  <a:pt x="2290" y="2223"/>
                </a:moveTo>
                <a:cubicBezTo>
                  <a:pt x="2204" y="2137"/>
                  <a:pt x="2204" y="2137"/>
                  <a:pt x="2204" y="2137"/>
                </a:cubicBezTo>
                <a:cubicBezTo>
                  <a:pt x="2205" y="2135"/>
                  <a:pt x="2205" y="2132"/>
                  <a:pt x="2205" y="2129"/>
                </a:cubicBezTo>
                <a:cubicBezTo>
                  <a:pt x="2205" y="1618"/>
                  <a:pt x="2205" y="1618"/>
                  <a:pt x="2205" y="1618"/>
                </a:cubicBezTo>
                <a:cubicBezTo>
                  <a:pt x="2205" y="1592"/>
                  <a:pt x="2184" y="1571"/>
                  <a:pt x="2158" y="1571"/>
                </a:cubicBezTo>
                <a:cubicBezTo>
                  <a:pt x="2133" y="1571"/>
                  <a:pt x="2112" y="1592"/>
                  <a:pt x="2112" y="1618"/>
                </a:cubicBezTo>
                <a:cubicBezTo>
                  <a:pt x="2112" y="2129"/>
                  <a:pt x="2112" y="2129"/>
                  <a:pt x="2112" y="2129"/>
                </a:cubicBezTo>
                <a:cubicBezTo>
                  <a:pt x="2112" y="2132"/>
                  <a:pt x="2112" y="2135"/>
                  <a:pt x="2113" y="2137"/>
                </a:cubicBezTo>
                <a:cubicBezTo>
                  <a:pt x="2027" y="2223"/>
                  <a:pt x="2027" y="2223"/>
                  <a:pt x="2027" y="2223"/>
                </a:cubicBezTo>
                <a:cubicBezTo>
                  <a:pt x="2027" y="582"/>
                  <a:pt x="2027" y="582"/>
                  <a:pt x="2027" y="582"/>
                </a:cubicBezTo>
                <a:cubicBezTo>
                  <a:pt x="2290" y="582"/>
                  <a:pt x="2290" y="582"/>
                  <a:pt x="2290" y="582"/>
                </a:cubicBezTo>
                <a:lnTo>
                  <a:pt x="2290" y="22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7949027" y="3957572"/>
            <a:ext cx="299832" cy="299048"/>
            <a:chOff x="2532063" y="5900738"/>
            <a:chExt cx="606424" cy="604837"/>
          </a:xfrm>
          <a:solidFill>
            <a:schemeClr val="accent5"/>
          </a:solidFill>
        </p:grpSpPr>
        <p:sp>
          <p:nvSpPr>
            <p:cNvPr id="110" name="Freeform 107"/>
            <p:cNvSpPr>
              <a:spLocks noEditPoints="1"/>
            </p:cNvSpPr>
            <p:nvPr/>
          </p:nvSpPr>
          <p:spPr bwMode="auto">
            <a:xfrm>
              <a:off x="2532063" y="5900738"/>
              <a:ext cx="604837" cy="604837"/>
            </a:xfrm>
            <a:custGeom>
              <a:avLst/>
              <a:gdLst>
                <a:gd name="T0" fmla="*/ 2368 w 2384"/>
                <a:gd name="T1" fmla="*/ 1279 h 2384"/>
                <a:gd name="T2" fmla="*/ 1964 w 2384"/>
                <a:gd name="T3" fmla="*/ 875 h 2384"/>
                <a:gd name="T4" fmla="*/ 1934 w 2384"/>
                <a:gd name="T5" fmla="*/ 450 h 2384"/>
                <a:gd name="T6" fmla="*/ 1704 w 2384"/>
                <a:gd name="T7" fmla="*/ 355 h 2384"/>
                <a:gd name="T8" fmla="*/ 1509 w 2384"/>
                <a:gd name="T9" fmla="*/ 420 h 2384"/>
                <a:gd name="T10" fmla="*/ 1105 w 2384"/>
                <a:gd name="T11" fmla="*/ 16 h 2384"/>
                <a:gd name="T12" fmla="*/ 1064 w 2384"/>
                <a:gd name="T13" fmla="*/ 3 h 2384"/>
                <a:gd name="T14" fmla="*/ 1030 w 2384"/>
                <a:gd name="T15" fmla="*/ 29 h 2384"/>
                <a:gd name="T16" fmla="*/ 372 w 2384"/>
                <a:gd name="T17" fmla="*/ 1459 h 2384"/>
                <a:gd name="T18" fmla="*/ 115 w 2384"/>
                <a:gd name="T19" fmla="*/ 1717 h 2384"/>
                <a:gd name="T20" fmla="*/ 0 w 2384"/>
                <a:gd name="T21" fmla="*/ 1993 h 2384"/>
                <a:gd name="T22" fmla="*/ 115 w 2384"/>
                <a:gd name="T23" fmla="*/ 2269 h 2384"/>
                <a:gd name="T24" fmla="*/ 391 w 2384"/>
                <a:gd name="T25" fmla="*/ 2384 h 2384"/>
                <a:gd name="T26" fmla="*/ 667 w 2384"/>
                <a:gd name="T27" fmla="*/ 2269 h 2384"/>
                <a:gd name="T28" fmla="*/ 839 w 2384"/>
                <a:gd name="T29" fmla="*/ 2097 h 2384"/>
                <a:gd name="T30" fmla="*/ 1112 w 2384"/>
                <a:gd name="T31" fmla="*/ 2370 h 2384"/>
                <a:gd name="T32" fmla="*/ 1145 w 2384"/>
                <a:gd name="T33" fmla="*/ 2384 h 2384"/>
                <a:gd name="T34" fmla="*/ 1177 w 2384"/>
                <a:gd name="T35" fmla="*/ 2370 h 2384"/>
                <a:gd name="T36" fmla="*/ 1347 w 2384"/>
                <a:gd name="T37" fmla="*/ 2200 h 2384"/>
                <a:gd name="T38" fmla="*/ 1347 w 2384"/>
                <a:gd name="T39" fmla="*/ 2134 h 2384"/>
                <a:gd name="T40" fmla="*/ 1130 w 2384"/>
                <a:gd name="T41" fmla="*/ 1917 h 2384"/>
                <a:gd name="T42" fmla="*/ 2354 w 2384"/>
                <a:gd name="T43" fmla="*/ 1354 h 2384"/>
                <a:gd name="T44" fmla="*/ 2381 w 2384"/>
                <a:gd name="T45" fmla="*/ 1320 h 2384"/>
                <a:gd name="T46" fmla="*/ 2368 w 2384"/>
                <a:gd name="T47" fmla="*/ 1279 h 2384"/>
                <a:gd name="T48" fmla="*/ 1704 w 2384"/>
                <a:gd name="T49" fmla="*/ 448 h 2384"/>
                <a:gd name="T50" fmla="*/ 1868 w 2384"/>
                <a:gd name="T51" fmla="*/ 516 h 2384"/>
                <a:gd name="T52" fmla="*/ 1897 w 2384"/>
                <a:gd name="T53" fmla="*/ 808 h 2384"/>
                <a:gd name="T54" fmla="*/ 1576 w 2384"/>
                <a:gd name="T55" fmla="*/ 487 h 2384"/>
                <a:gd name="T56" fmla="*/ 1704 w 2384"/>
                <a:gd name="T57" fmla="*/ 448 h 2384"/>
                <a:gd name="T58" fmla="*/ 728 w 2384"/>
                <a:gd name="T59" fmla="*/ 2077 h 2384"/>
                <a:gd name="T60" fmla="*/ 556 w 2384"/>
                <a:gd name="T61" fmla="*/ 1905 h 2384"/>
                <a:gd name="T62" fmla="*/ 491 w 2384"/>
                <a:gd name="T63" fmla="*/ 1905 h 2384"/>
                <a:gd name="T64" fmla="*/ 491 w 2384"/>
                <a:gd name="T65" fmla="*/ 1970 h 2384"/>
                <a:gd name="T66" fmla="*/ 663 w 2384"/>
                <a:gd name="T67" fmla="*/ 2142 h 2384"/>
                <a:gd name="T68" fmla="*/ 602 w 2384"/>
                <a:gd name="T69" fmla="*/ 2203 h 2384"/>
                <a:gd name="T70" fmla="*/ 391 w 2384"/>
                <a:gd name="T71" fmla="*/ 2291 h 2384"/>
                <a:gd name="T72" fmla="*/ 181 w 2384"/>
                <a:gd name="T73" fmla="*/ 2203 h 2384"/>
                <a:gd name="T74" fmla="*/ 93 w 2384"/>
                <a:gd name="T75" fmla="*/ 1993 h 2384"/>
                <a:gd name="T76" fmla="*/ 181 w 2384"/>
                <a:gd name="T77" fmla="*/ 1782 h 2384"/>
                <a:gd name="T78" fmla="*/ 411 w 2384"/>
                <a:gd name="T79" fmla="*/ 1552 h 2384"/>
                <a:gd name="T80" fmla="*/ 832 w 2384"/>
                <a:gd name="T81" fmla="*/ 1973 h 2384"/>
                <a:gd name="T82" fmla="*/ 728 w 2384"/>
                <a:gd name="T83" fmla="*/ 2077 h 2384"/>
                <a:gd name="T84" fmla="*/ 1249 w 2384"/>
                <a:gd name="T85" fmla="*/ 2167 h 2384"/>
                <a:gd name="T86" fmla="*/ 1145 w 2384"/>
                <a:gd name="T87" fmla="*/ 2271 h 2384"/>
                <a:gd name="T88" fmla="*/ 905 w 2384"/>
                <a:gd name="T89" fmla="*/ 2032 h 2384"/>
                <a:gd name="T90" fmla="*/ 925 w 2384"/>
                <a:gd name="T91" fmla="*/ 2012 h 2384"/>
                <a:gd name="T92" fmla="*/ 1040 w 2384"/>
                <a:gd name="T93" fmla="*/ 1959 h 2384"/>
                <a:gd name="T94" fmla="*/ 1249 w 2384"/>
                <a:gd name="T95" fmla="*/ 2167 h 2384"/>
                <a:gd name="T96" fmla="*/ 908 w 2384"/>
                <a:gd name="T97" fmla="*/ 1917 h 2384"/>
                <a:gd name="T98" fmla="*/ 467 w 2384"/>
                <a:gd name="T99" fmla="*/ 1476 h 2384"/>
                <a:gd name="T100" fmla="*/ 984 w 2384"/>
                <a:gd name="T101" fmla="*/ 353 h 2384"/>
                <a:gd name="T102" fmla="*/ 1196 w 2384"/>
                <a:gd name="T103" fmla="*/ 565 h 2384"/>
                <a:gd name="T104" fmla="*/ 1229 w 2384"/>
                <a:gd name="T105" fmla="*/ 579 h 2384"/>
                <a:gd name="T106" fmla="*/ 1262 w 2384"/>
                <a:gd name="T107" fmla="*/ 565 h 2384"/>
                <a:gd name="T108" fmla="*/ 1262 w 2384"/>
                <a:gd name="T109" fmla="*/ 500 h 2384"/>
                <a:gd name="T110" fmla="*/ 1025 w 2384"/>
                <a:gd name="T111" fmla="*/ 263 h 2384"/>
                <a:gd name="T112" fmla="*/ 1087 w 2384"/>
                <a:gd name="T113" fmla="*/ 129 h 2384"/>
                <a:gd name="T114" fmla="*/ 2255 w 2384"/>
                <a:gd name="T115" fmla="*/ 1297 h 2384"/>
                <a:gd name="T116" fmla="*/ 908 w 2384"/>
                <a:gd name="T117" fmla="*/ 1917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84" h="2384">
                  <a:moveTo>
                    <a:pt x="2368" y="1279"/>
                  </a:moveTo>
                  <a:cubicBezTo>
                    <a:pt x="1964" y="875"/>
                    <a:pt x="1964" y="875"/>
                    <a:pt x="1964" y="875"/>
                  </a:cubicBezTo>
                  <a:cubicBezTo>
                    <a:pt x="2059" y="748"/>
                    <a:pt x="2049" y="566"/>
                    <a:pt x="1934" y="450"/>
                  </a:cubicBezTo>
                  <a:cubicBezTo>
                    <a:pt x="1872" y="389"/>
                    <a:pt x="1791" y="355"/>
                    <a:pt x="1704" y="355"/>
                  </a:cubicBezTo>
                  <a:cubicBezTo>
                    <a:pt x="1633" y="355"/>
                    <a:pt x="1565" y="378"/>
                    <a:pt x="1509" y="420"/>
                  </a:cubicBezTo>
                  <a:cubicBezTo>
                    <a:pt x="1105" y="16"/>
                    <a:pt x="1105" y="16"/>
                    <a:pt x="1105" y="16"/>
                  </a:cubicBezTo>
                  <a:cubicBezTo>
                    <a:pt x="1094" y="5"/>
                    <a:pt x="1079" y="0"/>
                    <a:pt x="1064" y="3"/>
                  </a:cubicBezTo>
                  <a:cubicBezTo>
                    <a:pt x="1049" y="6"/>
                    <a:pt x="1036" y="16"/>
                    <a:pt x="1030" y="29"/>
                  </a:cubicBezTo>
                  <a:cubicBezTo>
                    <a:pt x="372" y="1459"/>
                    <a:pt x="372" y="1459"/>
                    <a:pt x="372" y="1459"/>
                  </a:cubicBezTo>
                  <a:cubicBezTo>
                    <a:pt x="115" y="1717"/>
                    <a:pt x="115" y="1717"/>
                    <a:pt x="115" y="1717"/>
                  </a:cubicBezTo>
                  <a:cubicBezTo>
                    <a:pt x="41" y="1790"/>
                    <a:pt x="0" y="1889"/>
                    <a:pt x="0" y="1993"/>
                  </a:cubicBezTo>
                  <a:cubicBezTo>
                    <a:pt x="0" y="2097"/>
                    <a:pt x="41" y="2195"/>
                    <a:pt x="115" y="2269"/>
                  </a:cubicBezTo>
                  <a:cubicBezTo>
                    <a:pt x="189" y="2343"/>
                    <a:pt x="287" y="2384"/>
                    <a:pt x="391" y="2384"/>
                  </a:cubicBezTo>
                  <a:cubicBezTo>
                    <a:pt x="495" y="2384"/>
                    <a:pt x="594" y="2343"/>
                    <a:pt x="667" y="2269"/>
                  </a:cubicBezTo>
                  <a:cubicBezTo>
                    <a:pt x="839" y="2097"/>
                    <a:pt x="839" y="2097"/>
                    <a:pt x="839" y="2097"/>
                  </a:cubicBezTo>
                  <a:cubicBezTo>
                    <a:pt x="1112" y="2370"/>
                    <a:pt x="1112" y="2370"/>
                    <a:pt x="1112" y="2370"/>
                  </a:cubicBezTo>
                  <a:cubicBezTo>
                    <a:pt x="1120" y="2379"/>
                    <a:pt x="1132" y="2384"/>
                    <a:pt x="1145" y="2384"/>
                  </a:cubicBezTo>
                  <a:cubicBezTo>
                    <a:pt x="1157" y="2384"/>
                    <a:pt x="1169" y="2379"/>
                    <a:pt x="1177" y="2370"/>
                  </a:cubicBezTo>
                  <a:cubicBezTo>
                    <a:pt x="1347" y="2200"/>
                    <a:pt x="1347" y="2200"/>
                    <a:pt x="1347" y="2200"/>
                  </a:cubicBezTo>
                  <a:cubicBezTo>
                    <a:pt x="1365" y="2182"/>
                    <a:pt x="1365" y="2152"/>
                    <a:pt x="1347" y="2134"/>
                  </a:cubicBezTo>
                  <a:cubicBezTo>
                    <a:pt x="1130" y="1917"/>
                    <a:pt x="1130" y="1917"/>
                    <a:pt x="1130" y="1917"/>
                  </a:cubicBezTo>
                  <a:cubicBezTo>
                    <a:pt x="2354" y="1354"/>
                    <a:pt x="2354" y="1354"/>
                    <a:pt x="2354" y="1354"/>
                  </a:cubicBezTo>
                  <a:cubicBezTo>
                    <a:pt x="2368" y="1348"/>
                    <a:pt x="2378" y="1335"/>
                    <a:pt x="2381" y="1320"/>
                  </a:cubicBezTo>
                  <a:cubicBezTo>
                    <a:pt x="2384" y="1305"/>
                    <a:pt x="2379" y="1290"/>
                    <a:pt x="2368" y="1279"/>
                  </a:cubicBezTo>
                  <a:close/>
                  <a:moveTo>
                    <a:pt x="1704" y="448"/>
                  </a:moveTo>
                  <a:cubicBezTo>
                    <a:pt x="1766" y="448"/>
                    <a:pt x="1824" y="472"/>
                    <a:pt x="1868" y="516"/>
                  </a:cubicBezTo>
                  <a:cubicBezTo>
                    <a:pt x="1947" y="595"/>
                    <a:pt x="1957" y="718"/>
                    <a:pt x="1897" y="808"/>
                  </a:cubicBezTo>
                  <a:cubicBezTo>
                    <a:pt x="1576" y="487"/>
                    <a:pt x="1576" y="487"/>
                    <a:pt x="1576" y="487"/>
                  </a:cubicBezTo>
                  <a:cubicBezTo>
                    <a:pt x="1613" y="462"/>
                    <a:pt x="1658" y="448"/>
                    <a:pt x="1704" y="448"/>
                  </a:cubicBezTo>
                  <a:close/>
                  <a:moveTo>
                    <a:pt x="728" y="2077"/>
                  </a:moveTo>
                  <a:cubicBezTo>
                    <a:pt x="556" y="1905"/>
                    <a:pt x="556" y="1905"/>
                    <a:pt x="556" y="1905"/>
                  </a:cubicBezTo>
                  <a:cubicBezTo>
                    <a:pt x="538" y="1887"/>
                    <a:pt x="509" y="1887"/>
                    <a:pt x="491" y="1905"/>
                  </a:cubicBezTo>
                  <a:cubicBezTo>
                    <a:pt x="473" y="1923"/>
                    <a:pt x="473" y="1952"/>
                    <a:pt x="491" y="1970"/>
                  </a:cubicBezTo>
                  <a:cubicBezTo>
                    <a:pt x="663" y="2142"/>
                    <a:pt x="663" y="2142"/>
                    <a:pt x="663" y="2142"/>
                  </a:cubicBezTo>
                  <a:cubicBezTo>
                    <a:pt x="602" y="2203"/>
                    <a:pt x="602" y="2203"/>
                    <a:pt x="602" y="2203"/>
                  </a:cubicBezTo>
                  <a:cubicBezTo>
                    <a:pt x="545" y="2260"/>
                    <a:pt x="471" y="2291"/>
                    <a:pt x="391" y="2291"/>
                  </a:cubicBezTo>
                  <a:cubicBezTo>
                    <a:pt x="312" y="2291"/>
                    <a:pt x="237" y="2260"/>
                    <a:pt x="181" y="2203"/>
                  </a:cubicBezTo>
                  <a:cubicBezTo>
                    <a:pt x="124" y="2147"/>
                    <a:pt x="93" y="2072"/>
                    <a:pt x="93" y="1993"/>
                  </a:cubicBezTo>
                  <a:cubicBezTo>
                    <a:pt x="93" y="1913"/>
                    <a:pt x="124" y="1839"/>
                    <a:pt x="181" y="1782"/>
                  </a:cubicBezTo>
                  <a:cubicBezTo>
                    <a:pt x="411" y="1552"/>
                    <a:pt x="411" y="1552"/>
                    <a:pt x="411" y="1552"/>
                  </a:cubicBezTo>
                  <a:cubicBezTo>
                    <a:pt x="832" y="1973"/>
                    <a:pt x="832" y="1973"/>
                    <a:pt x="832" y="1973"/>
                  </a:cubicBezTo>
                  <a:lnTo>
                    <a:pt x="728" y="2077"/>
                  </a:lnTo>
                  <a:close/>
                  <a:moveTo>
                    <a:pt x="1249" y="2167"/>
                  </a:moveTo>
                  <a:cubicBezTo>
                    <a:pt x="1145" y="2271"/>
                    <a:pt x="1145" y="2271"/>
                    <a:pt x="1145" y="2271"/>
                  </a:cubicBezTo>
                  <a:cubicBezTo>
                    <a:pt x="905" y="2032"/>
                    <a:pt x="905" y="2032"/>
                    <a:pt x="905" y="2032"/>
                  </a:cubicBezTo>
                  <a:cubicBezTo>
                    <a:pt x="925" y="2012"/>
                    <a:pt x="925" y="2012"/>
                    <a:pt x="925" y="2012"/>
                  </a:cubicBezTo>
                  <a:cubicBezTo>
                    <a:pt x="1040" y="1959"/>
                    <a:pt x="1040" y="1959"/>
                    <a:pt x="1040" y="1959"/>
                  </a:cubicBezTo>
                  <a:lnTo>
                    <a:pt x="1249" y="2167"/>
                  </a:lnTo>
                  <a:close/>
                  <a:moveTo>
                    <a:pt x="908" y="1917"/>
                  </a:moveTo>
                  <a:cubicBezTo>
                    <a:pt x="467" y="1476"/>
                    <a:pt x="467" y="1476"/>
                    <a:pt x="467" y="1476"/>
                  </a:cubicBezTo>
                  <a:cubicBezTo>
                    <a:pt x="984" y="353"/>
                    <a:pt x="984" y="353"/>
                    <a:pt x="984" y="353"/>
                  </a:cubicBezTo>
                  <a:cubicBezTo>
                    <a:pt x="1196" y="565"/>
                    <a:pt x="1196" y="565"/>
                    <a:pt x="1196" y="565"/>
                  </a:cubicBezTo>
                  <a:cubicBezTo>
                    <a:pt x="1205" y="574"/>
                    <a:pt x="1217" y="579"/>
                    <a:pt x="1229" y="579"/>
                  </a:cubicBezTo>
                  <a:cubicBezTo>
                    <a:pt x="1241" y="579"/>
                    <a:pt x="1253" y="574"/>
                    <a:pt x="1262" y="565"/>
                  </a:cubicBezTo>
                  <a:cubicBezTo>
                    <a:pt x="1280" y="547"/>
                    <a:pt x="1280" y="518"/>
                    <a:pt x="1262" y="500"/>
                  </a:cubicBezTo>
                  <a:cubicBezTo>
                    <a:pt x="1025" y="263"/>
                    <a:pt x="1025" y="263"/>
                    <a:pt x="1025" y="263"/>
                  </a:cubicBezTo>
                  <a:cubicBezTo>
                    <a:pt x="1087" y="129"/>
                    <a:pt x="1087" y="129"/>
                    <a:pt x="1087" y="129"/>
                  </a:cubicBezTo>
                  <a:cubicBezTo>
                    <a:pt x="2255" y="1297"/>
                    <a:pt x="2255" y="1297"/>
                    <a:pt x="2255" y="1297"/>
                  </a:cubicBezTo>
                  <a:lnTo>
                    <a:pt x="908" y="19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2809875" y="6110288"/>
              <a:ext cx="69850" cy="185737"/>
            </a:xfrm>
            <a:custGeom>
              <a:avLst/>
              <a:gdLst>
                <a:gd name="T0" fmla="*/ 272 w 279"/>
                <a:gd name="T1" fmla="*/ 670 h 729"/>
                <a:gd name="T2" fmla="*/ 97 w 279"/>
                <a:gd name="T3" fmla="*/ 39 h 729"/>
                <a:gd name="T4" fmla="*/ 40 w 279"/>
                <a:gd name="T5" fmla="*/ 7 h 729"/>
                <a:gd name="T6" fmla="*/ 7 w 279"/>
                <a:gd name="T7" fmla="*/ 64 h 729"/>
                <a:gd name="T8" fmla="*/ 183 w 279"/>
                <a:gd name="T9" fmla="*/ 695 h 729"/>
                <a:gd name="T10" fmla="*/ 228 w 279"/>
                <a:gd name="T11" fmla="*/ 729 h 729"/>
                <a:gd name="T12" fmla="*/ 240 w 279"/>
                <a:gd name="T13" fmla="*/ 727 h 729"/>
                <a:gd name="T14" fmla="*/ 272 w 279"/>
                <a:gd name="T15" fmla="*/ 67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29">
                  <a:moveTo>
                    <a:pt x="272" y="670"/>
                  </a:moveTo>
                  <a:cubicBezTo>
                    <a:pt x="97" y="39"/>
                    <a:pt x="97" y="39"/>
                    <a:pt x="97" y="39"/>
                  </a:cubicBezTo>
                  <a:cubicBezTo>
                    <a:pt x="90" y="15"/>
                    <a:pt x="64" y="0"/>
                    <a:pt x="40" y="7"/>
                  </a:cubicBezTo>
                  <a:cubicBezTo>
                    <a:pt x="15" y="14"/>
                    <a:pt x="0" y="40"/>
                    <a:pt x="7" y="64"/>
                  </a:cubicBezTo>
                  <a:cubicBezTo>
                    <a:pt x="183" y="695"/>
                    <a:pt x="183" y="695"/>
                    <a:pt x="183" y="695"/>
                  </a:cubicBezTo>
                  <a:cubicBezTo>
                    <a:pt x="189" y="716"/>
                    <a:pt x="207" y="729"/>
                    <a:pt x="228" y="729"/>
                  </a:cubicBezTo>
                  <a:cubicBezTo>
                    <a:pt x="232" y="729"/>
                    <a:pt x="236" y="729"/>
                    <a:pt x="240" y="727"/>
                  </a:cubicBezTo>
                  <a:cubicBezTo>
                    <a:pt x="265" y="721"/>
                    <a:pt x="279" y="695"/>
                    <a:pt x="272" y="6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2" name="Freeform 109"/>
            <p:cNvSpPr>
              <a:spLocks noEditPoints="1"/>
            </p:cNvSpPr>
            <p:nvPr/>
          </p:nvSpPr>
          <p:spPr bwMode="auto">
            <a:xfrm>
              <a:off x="2881313" y="6154738"/>
              <a:ext cx="85725" cy="84137"/>
            </a:xfrm>
            <a:custGeom>
              <a:avLst/>
              <a:gdLst>
                <a:gd name="T0" fmla="*/ 284 w 333"/>
                <a:gd name="T1" fmla="*/ 48 h 332"/>
                <a:gd name="T2" fmla="*/ 166 w 333"/>
                <a:gd name="T3" fmla="*/ 0 h 332"/>
                <a:gd name="T4" fmla="*/ 49 w 333"/>
                <a:gd name="T5" fmla="*/ 48 h 332"/>
                <a:gd name="T6" fmla="*/ 0 w 333"/>
                <a:gd name="T7" fmla="*/ 166 h 332"/>
                <a:gd name="T8" fmla="*/ 49 w 333"/>
                <a:gd name="T9" fmla="*/ 284 h 332"/>
                <a:gd name="T10" fmla="*/ 166 w 333"/>
                <a:gd name="T11" fmla="*/ 332 h 332"/>
                <a:gd name="T12" fmla="*/ 284 w 333"/>
                <a:gd name="T13" fmla="*/ 284 h 332"/>
                <a:gd name="T14" fmla="*/ 333 w 333"/>
                <a:gd name="T15" fmla="*/ 166 h 332"/>
                <a:gd name="T16" fmla="*/ 284 w 333"/>
                <a:gd name="T17" fmla="*/ 48 h 332"/>
                <a:gd name="T18" fmla="*/ 218 w 333"/>
                <a:gd name="T19" fmla="*/ 218 h 332"/>
                <a:gd name="T20" fmla="*/ 166 w 333"/>
                <a:gd name="T21" fmla="*/ 239 h 332"/>
                <a:gd name="T22" fmla="*/ 114 w 333"/>
                <a:gd name="T23" fmla="*/ 218 h 332"/>
                <a:gd name="T24" fmla="*/ 114 w 333"/>
                <a:gd name="T25" fmla="*/ 114 h 332"/>
                <a:gd name="T26" fmla="*/ 166 w 333"/>
                <a:gd name="T27" fmla="*/ 93 h 332"/>
                <a:gd name="T28" fmla="*/ 218 w 333"/>
                <a:gd name="T29" fmla="*/ 114 h 332"/>
                <a:gd name="T30" fmla="*/ 218 w 333"/>
                <a:gd name="T31" fmla="*/ 21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332">
                  <a:moveTo>
                    <a:pt x="284" y="48"/>
                  </a:moveTo>
                  <a:cubicBezTo>
                    <a:pt x="252" y="17"/>
                    <a:pt x="211" y="0"/>
                    <a:pt x="166" y="0"/>
                  </a:cubicBezTo>
                  <a:cubicBezTo>
                    <a:pt x="122" y="0"/>
                    <a:pt x="80" y="17"/>
                    <a:pt x="49" y="48"/>
                  </a:cubicBezTo>
                  <a:cubicBezTo>
                    <a:pt x="17" y="80"/>
                    <a:pt x="0" y="122"/>
                    <a:pt x="0" y="166"/>
                  </a:cubicBezTo>
                  <a:cubicBezTo>
                    <a:pt x="0" y="210"/>
                    <a:pt x="17" y="252"/>
                    <a:pt x="49" y="284"/>
                  </a:cubicBezTo>
                  <a:cubicBezTo>
                    <a:pt x="80" y="315"/>
                    <a:pt x="122" y="332"/>
                    <a:pt x="166" y="332"/>
                  </a:cubicBezTo>
                  <a:cubicBezTo>
                    <a:pt x="211" y="332"/>
                    <a:pt x="252" y="315"/>
                    <a:pt x="284" y="284"/>
                  </a:cubicBezTo>
                  <a:cubicBezTo>
                    <a:pt x="315" y="252"/>
                    <a:pt x="333" y="210"/>
                    <a:pt x="333" y="166"/>
                  </a:cubicBezTo>
                  <a:cubicBezTo>
                    <a:pt x="333" y="122"/>
                    <a:pt x="315" y="80"/>
                    <a:pt x="284" y="48"/>
                  </a:cubicBezTo>
                  <a:close/>
                  <a:moveTo>
                    <a:pt x="218" y="218"/>
                  </a:moveTo>
                  <a:cubicBezTo>
                    <a:pt x="204" y="232"/>
                    <a:pt x="186" y="239"/>
                    <a:pt x="166" y="239"/>
                  </a:cubicBezTo>
                  <a:cubicBezTo>
                    <a:pt x="147" y="239"/>
                    <a:pt x="128" y="232"/>
                    <a:pt x="114" y="218"/>
                  </a:cubicBezTo>
                  <a:cubicBezTo>
                    <a:pt x="86" y="189"/>
                    <a:pt x="86" y="143"/>
                    <a:pt x="114" y="114"/>
                  </a:cubicBezTo>
                  <a:cubicBezTo>
                    <a:pt x="128" y="100"/>
                    <a:pt x="147" y="93"/>
                    <a:pt x="166" y="93"/>
                  </a:cubicBezTo>
                  <a:cubicBezTo>
                    <a:pt x="186" y="93"/>
                    <a:pt x="204" y="100"/>
                    <a:pt x="218" y="114"/>
                  </a:cubicBezTo>
                  <a:cubicBezTo>
                    <a:pt x="247" y="143"/>
                    <a:pt x="247" y="189"/>
                    <a:pt x="218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3" name="Freeform 110"/>
            <p:cNvSpPr>
              <a:spLocks noEditPoints="1"/>
            </p:cNvSpPr>
            <p:nvPr/>
          </p:nvSpPr>
          <p:spPr bwMode="auto">
            <a:xfrm>
              <a:off x="2724150" y="6146800"/>
              <a:ext cx="84137" cy="84137"/>
            </a:xfrm>
            <a:custGeom>
              <a:avLst/>
              <a:gdLst>
                <a:gd name="T0" fmla="*/ 284 w 332"/>
                <a:gd name="T1" fmla="*/ 49 h 333"/>
                <a:gd name="T2" fmla="*/ 166 w 332"/>
                <a:gd name="T3" fmla="*/ 0 h 333"/>
                <a:gd name="T4" fmla="*/ 49 w 332"/>
                <a:gd name="T5" fmla="*/ 49 h 333"/>
                <a:gd name="T6" fmla="*/ 0 w 332"/>
                <a:gd name="T7" fmla="*/ 167 h 333"/>
                <a:gd name="T8" fmla="*/ 49 w 332"/>
                <a:gd name="T9" fmla="*/ 284 h 333"/>
                <a:gd name="T10" fmla="*/ 166 w 332"/>
                <a:gd name="T11" fmla="*/ 333 h 333"/>
                <a:gd name="T12" fmla="*/ 284 w 332"/>
                <a:gd name="T13" fmla="*/ 284 h 333"/>
                <a:gd name="T14" fmla="*/ 332 w 332"/>
                <a:gd name="T15" fmla="*/ 167 h 333"/>
                <a:gd name="T16" fmla="*/ 284 w 332"/>
                <a:gd name="T17" fmla="*/ 49 h 333"/>
                <a:gd name="T18" fmla="*/ 218 w 332"/>
                <a:gd name="T19" fmla="*/ 218 h 333"/>
                <a:gd name="T20" fmla="*/ 166 w 332"/>
                <a:gd name="T21" fmla="*/ 240 h 333"/>
                <a:gd name="T22" fmla="*/ 114 w 332"/>
                <a:gd name="T23" fmla="*/ 218 h 333"/>
                <a:gd name="T24" fmla="*/ 93 w 332"/>
                <a:gd name="T25" fmla="*/ 167 h 333"/>
                <a:gd name="T26" fmla="*/ 114 w 332"/>
                <a:gd name="T27" fmla="*/ 115 h 333"/>
                <a:gd name="T28" fmla="*/ 166 w 332"/>
                <a:gd name="T29" fmla="*/ 93 h 333"/>
                <a:gd name="T30" fmla="*/ 218 w 332"/>
                <a:gd name="T31" fmla="*/ 115 h 333"/>
                <a:gd name="T32" fmla="*/ 239 w 332"/>
                <a:gd name="T33" fmla="*/ 167 h 333"/>
                <a:gd name="T34" fmla="*/ 218 w 332"/>
                <a:gd name="T35" fmla="*/ 21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333">
                  <a:moveTo>
                    <a:pt x="284" y="49"/>
                  </a:moveTo>
                  <a:cubicBezTo>
                    <a:pt x="252" y="18"/>
                    <a:pt x="211" y="0"/>
                    <a:pt x="166" y="0"/>
                  </a:cubicBezTo>
                  <a:cubicBezTo>
                    <a:pt x="122" y="0"/>
                    <a:pt x="80" y="18"/>
                    <a:pt x="49" y="49"/>
                  </a:cubicBezTo>
                  <a:cubicBezTo>
                    <a:pt x="17" y="80"/>
                    <a:pt x="0" y="122"/>
                    <a:pt x="0" y="167"/>
                  </a:cubicBezTo>
                  <a:cubicBezTo>
                    <a:pt x="0" y="211"/>
                    <a:pt x="17" y="253"/>
                    <a:pt x="49" y="284"/>
                  </a:cubicBezTo>
                  <a:cubicBezTo>
                    <a:pt x="80" y="316"/>
                    <a:pt x="122" y="333"/>
                    <a:pt x="166" y="333"/>
                  </a:cubicBezTo>
                  <a:cubicBezTo>
                    <a:pt x="211" y="333"/>
                    <a:pt x="252" y="316"/>
                    <a:pt x="284" y="284"/>
                  </a:cubicBezTo>
                  <a:cubicBezTo>
                    <a:pt x="315" y="253"/>
                    <a:pt x="332" y="211"/>
                    <a:pt x="332" y="167"/>
                  </a:cubicBezTo>
                  <a:cubicBezTo>
                    <a:pt x="332" y="122"/>
                    <a:pt x="315" y="80"/>
                    <a:pt x="284" y="49"/>
                  </a:cubicBezTo>
                  <a:close/>
                  <a:moveTo>
                    <a:pt x="218" y="218"/>
                  </a:moveTo>
                  <a:cubicBezTo>
                    <a:pt x="204" y="232"/>
                    <a:pt x="186" y="240"/>
                    <a:pt x="166" y="240"/>
                  </a:cubicBezTo>
                  <a:cubicBezTo>
                    <a:pt x="147" y="240"/>
                    <a:pt x="128" y="232"/>
                    <a:pt x="114" y="218"/>
                  </a:cubicBezTo>
                  <a:cubicBezTo>
                    <a:pt x="101" y="205"/>
                    <a:pt x="93" y="186"/>
                    <a:pt x="93" y="167"/>
                  </a:cubicBezTo>
                  <a:cubicBezTo>
                    <a:pt x="93" y="147"/>
                    <a:pt x="101" y="129"/>
                    <a:pt x="114" y="115"/>
                  </a:cubicBezTo>
                  <a:cubicBezTo>
                    <a:pt x="128" y="101"/>
                    <a:pt x="147" y="93"/>
                    <a:pt x="166" y="93"/>
                  </a:cubicBezTo>
                  <a:cubicBezTo>
                    <a:pt x="186" y="93"/>
                    <a:pt x="204" y="101"/>
                    <a:pt x="218" y="115"/>
                  </a:cubicBezTo>
                  <a:cubicBezTo>
                    <a:pt x="232" y="129"/>
                    <a:pt x="239" y="147"/>
                    <a:pt x="239" y="167"/>
                  </a:cubicBezTo>
                  <a:cubicBezTo>
                    <a:pt x="239" y="186"/>
                    <a:pt x="232" y="205"/>
                    <a:pt x="218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3048000" y="5900738"/>
              <a:ext cx="90487" cy="87312"/>
            </a:xfrm>
            <a:custGeom>
              <a:avLst/>
              <a:gdLst>
                <a:gd name="T0" fmla="*/ 335 w 353"/>
                <a:gd name="T1" fmla="*/ 18 h 349"/>
                <a:gd name="T2" fmla="*/ 269 w 353"/>
                <a:gd name="T3" fmla="*/ 18 h 349"/>
                <a:gd name="T4" fmla="*/ 18 w 353"/>
                <a:gd name="T5" fmla="*/ 269 h 349"/>
                <a:gd name="T6" fmla="*/ 18 w 353"/>
                <a:gd name="T7" fmla="*/ 335 h 349"/>
                <a:gd name="T8" fmla="*/ 51 w 353"/>
                <a:gd name="T9" fmla="*/ 349 h 349"/>
                <a:gd name="T10" fmla="*/ 84 w 353"/>
                <a:gd name="T11" fmla="*/ 335 h 349"/>
                <a:gd name="T12" fmla="*/ 335 w 353"/>
                <a:gd name="T13" fmla="*/ 84 h 349"/>
                <a:gd name="T14" fmla="*/ 335 w 353"/>
                <a:gd name="T15" fmla="*/ 1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3" h="349">
                  <a:moveTo>
                    <a:pt x="335" y="18"/>
                  </a:moveTo>
                  <a:cubicBezTo>
                    <a:pt x="317" y="0"/>
                    <a:pt x="287" y="0"/>
                    <a:pt x="269" y="18"/>
                  </a:cubicBezTo>
                  <a:cubicBezTo>
                    <a:pt x="18" y="269"/>
                    <a:pt x="18" y="269"/>
                    <a:pt x="18" y="269"/>
                  </a:cubicBezTo>
                  <a:cubicBezTo>
                    <a:pt x="0" y="287"/>
                    <a:pt x="0" y="317"/>
                    <a:pt x="18" y="335"/>
                  </a:cubicBezTo>
                  <a:cubicBezTo>
                    <a:pt x="27" y="344"/>
                    <a:pt x="39" y="349"/>
                    <a:pt x="51" y="349"/>
                  </a:cubicBezTo>
                  <a:cubicBezTo>
                    <a:pt x="63" y="349"/>
                    <a:pt x="75" y="344"/>
                    <a:pt x="84" y="335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53" y="66"/>
                    <a:pt x="353" y="36"/>
                    <a:pt x="33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3062288" y="6061075"/>
              <a:ext cx="74612" cy="23812"/>
            </a:xfrm>
            <a:custGeom>
              <a:avLst/>
              <a:gdLst>
                <a:gd name="T0" fmla="*/ 246 w 293"/>
                <a:gd name="T1" fmla="*/ 0 h 93"/>
                <a:gd name="T2" fmla="*/ 46 w 293"/>
                <a:gd name="T3" fmla="*/ 0 h 93"/>
                <a:gd name="T4" fmla="*/ 0 w 293"/>
                <a:gd name="T5" fmla="*/ 46 h 93"/>
                <a:gd name="T6" fmla="*/ 46 w 293"/>
                <a:gd name="T7" fmla="*/ 93 h 93"/>
                <a:gd name="T8" fmla="*/ 246 w 293"/>
                <a:gd name="T9" fmla="*/ 93 h 93"/>
                <a:gd name="T10" fmla="*/ 293 w 293"/>
                <a:gd name="T11" fmla="*/ 46 h 93"/>
                <a:gd name="T12" fmla="*/ 246 w 2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93">
                  <a:moveTo>
                    <a:pt x="2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246" y="93"/>
                    <a:pt x="246" y="93"/>
                    <a:pt x="246" y="93"/>
                  </a:cubicBezTo>
                  <a:cubicBezTo>
                    <a:pt x="272" y="93"/>
                    <a:pt x="293" y="72"/>
                    <a:pt x="293" y="46"/>
                  </a:cubicBezTo>
                  <a:cubicBezTo>
                    <a:pt x="293" y="21"/>
                    <a:pt x="272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2952750" y="5900738"/>
              <a:ext cx="23812" cy="74612"/>
            </a:xfrm>
            <a:custGeom>
              <a:avLst/>
              <a:gdLst>
                <a:gd name="T0" fmla="*/ 46 w 93"/>
                <a:gd name="T1" fmla="*/ 0 h 292"/>
                <a:gd name="T2" fmla="*/ 0 w 93"/>
                <a:gd name="T3" fmla="*/ 46 h 292"/>
                <a:gd name="T4" fmla="*/ 0 w 93"/>
                <a:gd name="T5" fmla="*/ 246 h 292"/>
                <a:gd name="T6" fmla="*/ 46 w 93"/>
                <a:gd name="T7" fmla="*/ 292 h 292"/>
                <a:gd name="T8" fmla="*/ 93 w 93"/>
                <a:gd name="T9" fmla="*/ 246 h 292"/>
                <a:gd name="T10" fmla="*/ 93 w 93"/>
                <a:gd name="T11" fmla="*/ 46 h 292"/>
                <a:gd name="T12" fmla="*/ 46 w 93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9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72"/>
                    <a:pt x="20" y="292"/>
                    <a:pt x="46" y="292"/>
                  </a:cubicBezTo>
                  <a:cubicBezTo>
                    <a:pt x="72" y="292"/>
                    <a:pt x="93" y="272"/>
                    <a:pt x="93" y="2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20"/>
                    <a:pt x="72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2620963" y="6350000"/>
              <a:ext cx="23812" cy="23812"/>
            </a:xfrm>
            <a:custGeom>
              <a:avLst/>
              <a:gdLst>
                <a:gd name="T0" fmla="*/ 79 w 93"/>
                <a:gd name="T1" fmla="*/ 14 h 93"/>
                <a:gd name="T2" fmla="*/ 46 w 93"/>
                <a:gd name="T3" fmla="*/ 0 h 93"/>
                <a:gd name="T4" fmla="*/ 14 w 93"/>
                <a:gd name="T5" fmla="*/ 14 h 93"/>
                <a:gd name="T6" fmla="*/ 0 w 93"/>
                <a:gd name="T7" fmla="*/ 46 h 93"/>
                <a:gd name="T8" fmla="*/ 14 w 93"/>
                <a:gd name="T9" fmla="*/ 79 h 93"/>
                <a:gd name="T10" fmla="*/ 46 w 93"/>
                <a:gd name="T11" fmla="*/ 93 h 93"/>
                <a:gd name="T12" fmla="*/ 79 w 93"/>
                <a:gd name="T13" fmla="*/ 79 h 93"/>
                <a:gd name="T14" fmla="*/ 93 w 93"/>
                <a:gd name="T15" fmla="*/ 46 h 93"/>
                <a:gd name="T16" fmla="*/ 79 w 93"/>
                <a:gd name="T1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79" y="14"/>
                  </a:moveTo>
                  <a:cubicBezTo>
                    <a:pt x="71" y="5"/>
                    <a:pt x="59" y="0"/>
                    <a:pt x="46" y="0"/>
                  </a:cubicBezTo>
                  <a:cubicBezTo>
                    <a:pt x="34" y="0"/>
                    <a:pt x="22" y="5"/>
                    <a:pt x="14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1"/>
                    <a:pt x="14" y="79"/>
                  </a:cubicBezTo>
                  <a:cubicBezTo>
                    <a:pt x="22" y="88"/>
                    <a:pt x="34" y="93"/>
                    <a:pt x="46" y="93"/>
                  </a:cubicBezTo>
                  <a:cubicBezTo>
                    <a:pt x="59" y="93"/>
                    <a:pt x="71" y="88"/>
                    <a:pt x="79" y="79"/>
                  </a:cubicBezTo>
                  <a:cubicBezTo>
                    <a:pt x="88" y="71"/>
                    <a:pt x="93" y="59"/>
                    <a:pt x="93" y="46"/>
                  </a:cubicBezTo>
                  <a:cubicBezTo>
                    <a:pt x="93" y="34"/>
                    <a:pt x="88" y="22"/>
                    <a:pt x="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2863850" y="6054725"/>
              <a:ext cx="23812" cy="23812"/>
            </a:xfrm>
            <a:custGeom>
              <a:avLst/>
              <a:gdLst>
                <a:gd name="T0" fmla="*/ 79 w 93"/>
                <a:gd name="T1" fmla="*/ 14 h 93"/>
                <a:gd name="T2" fmla="*/ 46 w 93"/>
                <a:gd name="T3" fmla="*/ 0 h 93"/>
                <a:gd name="T4" fmla="*/ 13 w 93"/>
                <a:gd name="T5" fmla="*/ 14 h 93"/>
                <a:gd name="T6" fmla="*/ 0 w 93"/>
                <a:gd name="T7" fmla="*/ 47 h 93"/>
                <a:gd name="T8" fmla="*/ 13 w 93"/>
                <a:gd name="T9" fmla="*/ 79 h 93"/>
                <a:gd name="T10" fmla="*/ 46 w 93"/>
                <a:gd name="T11" fmla="*/ 93 h 93"/>
                <a:gd name="T12" fmla="*/ 79 w 93"/>
                <a:gd name="T13" fmla="*/ 79 h 93"/>
                <a:gd name="T14" fmla="*/ 93 w 93"/>
                <a:gd name="T15" fmla="*/ 47 h 93"/>
                <a:gd name="T16" fmla="*/ 79 w 93"/>
                <a:gd name="T1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79" y="14"/>
                  </a:moveTo>
                  <a:cubicBezTo>
                    <a:pt x="70" y="5"/>
                    <a:pt x="58" y="0"/>
                    <a:pt x="46" y="0"/>
                  </a:cubicBezTo>
                  <a:cubicBezTo>
                    <a:pt x="34" y="0"/>
                    <a:pt x="22" y="5"/>
                    <a:pt x="13" y="14"/>
                  </a:cubicBezTo>
                  <a:cubicBezTo>
                    <a:pt x="5" y="22"/>
                    <a:pt x="0" y="34"/>
                    <a:pt x="0" y="47"/>
                  </a:cubicBezTo>
                  <a:cubicBezTo>
                    <a:pt x="0" y="59"/>
                    <a:pt x="5" y="71"/>
                    <a:pt x="13" y="79"/>
                  </a:cubicBezTo>
                  <a:cubicBezTo>
                    <a:pt x="22" y="88"/>
                    <a:pt x="34" y="93"/>
                    <a:pt x="46" y="93"/>
                  </a:cubicBezTo>
                  <a:cubicBezTo>
                    <a:pt x="58" y="93"/>
                    <a:pt x="70" y="88"/>
                    <a:pt x="79" y="79"/>
                  </a:cubicBezTo>
                  <a:cubicBezTo>
                    <a:pt x="88" y="71"/>
                    <a:pt x="93" y="59"/>
                    <a:pt x="93" y="47"/>
                  </a:cubicBezTo>
                  <a:cubicBezTo>
                    <a:pt x="93" y="34"/>
                    <a:pt x="88" y="22"/>
                    <a:pt x="7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630716" y="4954100"/>
            <a:ext cx="354459" cy="393728"/>
            <a:chOff x="4281488" y="5916613"/>
            <a:chExt cx="558800" cy="620713"/>
          </a:xfrm>
          <a:solidFill>
            <a:schemeClr val="accent4"/>
          </a:solidFill>
        </p:grpSpPr>
        <p:sp>
          <p:nvSpPr>
            <p:cNvPr id="120" name="Freeform 119"/>
            <p:cNvSpPr>
              <a:spLocks noEditPoints="1"/>
            </p:cNvSpPr>
            <p:nvPr/>
          </p:nvSpPr>
          <p:spPr bwMode="auto">
            <a:xfrm>
              <a:off x="4281488" y="5916613"/>
              <a:ext cx="558800" cy="620713"/>
            </a:xfrm>
            <a:custGeom>
              <a:avLst/>
              <a:gdLst>
                <a:gd name="T0" fmla="*/ 939 w 1877"/>
                <a:gd name="T1" fmla="*/ 114 h 2083"/>
                <a:gd name="T2" fmla="*/ 17 w 1877"/>
                <a:gd name="T3" fmla="*/ 342 h 2083"/>
                <a:gd name="T4" fmla="*/ 17 w 1877"/>
                <a:gd name="T5" fmla="*/ 1025 h 2083"/>
                <a:gd name="T6" fmla="*/ 734 w 1877"/>
                <a:gd name="T7" fmla="*/ 1332 h 2083"/>
                <a:gd name="T8" fmla="*/ 597 w 1877"/>
                <a:gd name="T9" fmla="*/ 1736 h 2083"/>
                <a:gd name="T10" fmla="*/ 1246 w 1877"/>
                <a:gd name="T11" fmla="*/ 2083 h 2083"/>
                <a:gd name="T12" fmla="*/ 1122 w 1877"/>
                <a:gd name="T13" fmla="*/ 1541 h 2083"/>
                <a:gd name="T14" fmla="*/ 1348 w 1877"/>
                <a:gd name="T15" fmla="*/ 1254 h 2083"/>
                <a:gd name="T16" fmla="*/ 1808 w 1877"/>
                <a:gd name="T17" fmla="*/ 854 h 2083"/>
                <a:gd name="T18" fmla="*/ 1553 w 1877"/>
                <a:gd name="T19" fmla="*/ 35 h 2083"/>
                <a:gd name="T20" fmla="*/ 666 w 1877"/>
                <a:gd name="T21" fmla="*/ 1736 h 2083"/>
                <a:gd name="T22" fmla="*/ 836 w 1877"/>
                <a:gd name="T23" fmla="*/ 1878 h 2083"/>
                <a:gd name="T24" fmla="*/ 870 w 1877"/>
                <a:gd name="T25" fmla="*/ 1946 h 2083"/>
                <a:gd name="T26" fmla="*/ 973 w 1877"/>
                <a:gd name="T27" fmla="*/ 1708 h 2083"/>
                <a:gd name="T28" fmla="*/ 904 w 1877"/>
                <a:gd name="T29" fmla="*/ 1639 h 2083"/>
                <a:gd name="T30" fmla="*/ 973 w 1877"/>
                <a:gd name="T31" fmla="*/ 1639 h 2083"/>
                <a:gd name="T32" fmla="*/ 838 w 1877"/>
                <a:gd name="T33" fmla="*/ 1529 h 2083"/>
                <a:gd name="T34" fmla="*/ 956 w 1877"/>
                <a:gd name="T35" fmla="*/ 1196 h 2083"/>
                <a:gd name="T36" fmla="*/ 1075 w 1877"/>
                <a:gd name="T37" fmla="*/ 1287 h 2083"/>
                <a:gd name="T38" fmla="*/ 1007 w 1877"/>
                <a:gd name="T39" fmla="*/ 1503 h 2083"/>
                <a:gd name="T40" fmla="*/ 870 w 1877"/>
                <a:gd name="T41" fmla="*/ 1061 h 2083"/>
                <a:gd name="T42" fmla="*/ 1212 w 1877"/>
                <a:gd name="T43" fmla="*/ 1736 h 2083"/>
                <a:gd name="T44" fmla="*/ 1041 w 1877"/>
                <a:gd name="T45" fmla="*/ 1605 h 2083"/>
                <a:gd name="T46" fmla="*/ 1212 w 1877"/>
                <a:gd name="T47" fmla="*/ 1151 h 2083"/>
                <a:gd name="T48" fmla="*/ 1075 w 1877"/>
                <a:gd name="T49" fmla="*/ 1202 h 2083"/>
                <a:gd name="T50" fmla="*/ 939 w 1877"/>
                <a:gd name="T51" fmla="*/ 1127 h 2083"/>
                <a:gd name="T52" fmla="*/ 1061 w 1877"/>
                <a:gd name="T53" fmla="*/ 1059 h 2083"/>
                <a:gd name="T54" fmla="*/ 1739 w 1877"/>
                <a:gd name="T55" fmla="*/ 534 h 2083"/>
                <a:gd name="T56" fmla="*/ 1792 w 1877"/>
                <a:gd name="T57" fmla="*/ 1025 h 2083"/>
                <a:gd name="T58" fmla="*/ 1324 w 1877"/>
                <a:gd name="T59" fmla="*/ 1181 h 2083"/>
                <a:gd name="T60" fmla="*/ 1234 w 1877"/>
                <a:gd name="T61" fmla="*/ 1240 h 2083"/>
                <a:gd name="T62" fmla="*/ 1280 w 1877"/>
                <a:gd name="T63" fmla="*/ 991 h 2083"/>
                <a:gd name="T64" fmla="*/ 1177 w 1877"/>
                <a:gd name="T65" fmla="*/ 1011 h 2083"/>
                <a:gd name="T66" fmla="*/ 973 w 1877"/>
                <a:gd name="T67" fmla="*/ 987 h 2083"/>
                <a:gd name="T68" fmla="*/ 804 w 1877"/>
                <a:gd name="T69" fmla="*/ 991 h 2083"/>
                <a:gd name="T70" fmla="*/ 555 w 1877"/>
                <a:gd name="T71" fmla="*/ 1183 h 2083"/>
                <a:gd name="T72" fmla="*/ 167 w 1877"/>
                <a:gd name="T73" fmla="*/ 1205 h 2083"/>
                <a:gd name="T74" fmla="*/ 138 w 1877"/>
                <a:gd name="T75" fmla="*/ 833 h 2083"/>
                <a:gd name="T76" fmla="*/ 85 w 1877"/>
                <a:gd name="T77" fmla="*/ 342 h 2083"/>
                <a:gd name="T78" fmla="*/ 553 w 1877"/>
                <a:gd name="T79" fmla="*/ 186 h 2083"/>
                <a:gd name="T80" fmla="*/ 913 w 1877"/>
                <a:gd name="T81" fmla="*/ 185 h 2083"/>
                <a:gd name="T82" fmla="*/ 1300 w 1877"/>
                <a:gd name="T83" fmla="*/ 162 h 2083"/>
                <a:gd name="T84" fmla="*/ 1374 w 1877"/>
                <a:gd name="T85" fmla="*/ 185 h 2083"/>
                <a:gd name="T86" fmla="*/ 1739 w 1877"/>
                <a:gd name="T87" fmla="*/ 492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77" h="2083">
                  <a:moveTo>
                    <a:pt x="1553" y="35"/>
                  </a:moveTo>
                  <a:cubicBezTo>
                    <a:pt x="1477" y="35"/>
                    <a:pt x="1404" y="63"/>
                    <a:pt x="1348" y="114"/>
                  </a:cubicBezTo>
                  <a:cubicBezTo>
                    <a:pt x="1232" y="9"/>
                    <a:pt x="1055" y="9"/>
                    <a:pt x="939" y="114"/>
                  </a:cubicBezTo>
                  <a:cubicBezTo>
                    <a:pt x="822" y="9"/>
                    <a:pt x="645" y="9"/>
                    <a:pt x="529" y="114"/>
                  </a:cubicBezTo>
                  <a:cubicBezTo>
                    <a:pt x="403" y="0"/>
                    <a:pt x="209" y="11"/>
                    <a:pt x="96" y="137"/>
                  </a:cubicBezTo>
                  <a:cubicBezTo>
                    <a:pt x="45" y="193"/>
                    <a:pt x="17" y="266"/>
                    <a:pt x="17" y="342"/>
                  </a:cubicBezTo>
                  <a:cubicBezTo>
                    <a:pt x="17" y="403"/>
                    <a:pt x="35" y="463"/>
                    <a:pt x="69" y="513"/>
                  </a:cubicBezTo>
                  <a:cubicBezTo>
                    <a:pt x="0" y="616"/>
                    <a:pt x="0" y="751"/>
                    <a:pt x="69" y="854"/>
                  </a:cubicBezTo>
                  <a:cubicBezTo>
                    <a:pt x="35" y="905"/>
                    <a:pt x="17" y="964"/>
                    <a:pt x="17" y="1025"/>
                  </a:cubicBezTo>
                  <a:cubicBezTo>
                    <a:pt x="17" y="1194"/>
                    <a:pt x="154" y="1332"/>
                    <a:pt x="323" y="1332"/>
                  </a:cubicBezTo>
                  <a:cubicBezTo>
                    <a:pt x="399" y="1332"/>
                    <a:pt x="473" y="1304"/>
                    <a:pt x="529" y="1254"/>
                  </a:cubicBezTo>
                  <a:cubicBezTo>
                    <a:pt x="585" y="1304"/>
                    <a:pt x="658" y="1332"/>
                    <a:pt x="734" y="1332"/>
                  </a:cubicBezTo>
                  <a:cubicBezTo>
                    <a:pt x="734" y="1469"/>
                    <a:pt x="734" y="1469"/>
                    <a:pt x="734" y="1469"/>
                  </a:cubicBezTo>
                  <a:cubicBezTo>
                    <a:pt x="734" y="1495"/>
                    <a:pt x="741" y="1520"/>
                    <a:pt x="755" y="1541"/>
                  </a:cubicBezTo>
                  <a:cubicBezTo>
                    <a:pt x="663" y="1561"/>
                    <a:pt x="597" y="1642"/>
                    <a:pt x="597" y="1736"/>
                  </a:cubicBezTo>
                  <a:cubicBezTo>
                    <a:pt x="597" y="2049"/>
                    <a:pt x="597" y="2049"/>
                    <a:pt x="597" y="2049"/>
                  </a:cubicBezTo>
                  <a:cubicBezTo>
                    <a:pt x="597" y="2068"/>
                    <a:pt x="613" y="2083"/>
                    <a:pt x="631" y="2083"/>
                  </a:cubicBezTo>
                  <a:cubicBezTo>
                    <a:pt x="1246" y="2083"/>
                    <a:pt x="1246" y="2083"/>
                    <a:pt x="1246" y="2083"/>
                  </a:cubicBezTo>
                  <a:cubicBezTo>
                    <a:pt x="1265" y="2083"/>
                    <a:pt x="1280" y="2068"/>
                    <a:pt x="1280" y="2049"/>
                  </a:cubicBezTo>
                  <a:cubicBezTo>
                    <a:pt x="1280" y="1736"/>
                    <a:pt x="1280" y="1736"/>
                    <a:pt x="1280" y="1736"/>
                  </a:cubicBezTo>
                  <a:cubicBezTo>
                    <a:pt x="1280" y="1642"/>
                    <a:pt x="1214" y="1561"/>
                    <a:pt x="1122" y="1541"/>
                  </a:cubicBezTo>
                  <a:cubicBezTo>
                    <a:pt x="1136" y="1520"/>
                    <a:pt x="1143" y="1495"/>
                    <a:pt x="1143" y="1469"/>
                  </a:cubicBezTo>
                  <a:cubicBezTo>
                    <a:pt x="1143" y="1332"/>
                    <a:pt x="1143" y="1332"/>
                    <a:pt x="1143" y="1332"/>
                  </a:cubicBezTo>
                  <a:cubicBezTo>
                    <a:pt x="1219" y="1332"/>
                    <a:pt x="1292" y="1304"/>
                    <a:pt x="1348" y="1254"/>
                  </a:cubicBezTo>
                  <a:cubicBezTo>
                    <a:pt x="1474" y="1367"/>
                    <a:pt x="1668" y="1356"/>
                    <a:pt x="1782" y="1230"/>
                  </a:cubicBezTo>
                  <a:cubicBezTo>
                    <a:pt x="1832" y="1174"/>
                    <a:pt x="1860" y="1101"/>
                    <a:pt x="1860" y="1025"/>
                  </a:cubicBezTo>
                  <a:cubicBezTo>
                    <a:pt x="1860" y="964"/>
                    <a:pt x="1842" y="905"/>
                    <a:pt x="1808" y="854"/>
                  </a:cubicBezTo>
                  <a:cubicBezTo>
                    <a:pt x="1877" y="751"/>
                    <a:pt x="1877" y="616"/>
                    <a:pt x="1808" y="513"/>
                  </a:cubicBezTo>
                  <a:cubicBezTo>
                    <a:pt x="1842" y="463"/>
                    <a:pt x="1860" y="403"/>
                    <a:pt x="1860" y="342"/>
                  </a:cubicBezTo>
                  <a:cubicBezTo>
                    <a:pt x="1860" y="173"/>
                    <a:pt x="1723" y="35"/>
                    <a:pt x="1553" y="35"/>
                  </a:cubicBezTo>
                  <a:close/>
                  <a:moveTo>
                    <a:pt x="973" y="2015"/>
                  </a:moveTo>
                  <a:cubicBezTo>
                    <a:pt x="666" y="2015"/>
                    <a:pt x="666" y="2015"/>
                    <a:pt x="666" y="2015"/>
                  </a:cubicBezTo>
                  <a:cubicBezTo>
                    <a:pt x="666" y="1736"/>
                    <a:pt x="666" y="1736"/>
                    <a:pt x="666" y="1736"/>
                  </a:cubicBezTo>
                  <a:cubicBezTo>
                    <a:pt x="666" y="1664"/>
                    <a:pt x="724" y="1605"/>
                    <a:pt x="796" y="1605"/>
                  </a:cubicBezTo>
                  <a:cubicBezTo>
                    <a:pt x="836" y="1605"/>
                    <a:pt x="836" y="1605"/>
                    <a:pt x="836" y="1605"/>
                  </a:cubicBezTo>
                  <a:cubicBezTo>
                    <a:pt x="836" y="1878"/>
                    <a:pt x="836" y="1878"/>
                    <a:pt x="836" y="1878"/>
                  </a:cubicBezTo>
                  <a:cubicBezTo>
                    <a:pt x="734" y="1878"/>
                    <a:pt x="734" y="1878"/>
                    <a:pt x="734" y="1878"/>
                  </a:cubicBezTo>
                  <a:cubicBezTo>
                    <a:pt x="734" y="1946"/>
                    <a:pt x="734" y="1946"/>
                    <a:pt x="734" y="1946"/>
                  </a:cubicBezTo>
                  <a:cubicBezTo>
                    <a:pt x="870" y="1946"/>
                    <a:pt x="870" y="1946"/>
                    <a:pt x="870" y="1946"/>
                  </a:cubicBezTo>
                  <a:cubicBezTo>
                    <a:pt x="889" y="1946"/>
                    <a:pt x="904" y="1931"/>
                    <a:pt x="904" y="1912"/>
                  </a:cubicBezTo>
                  <a:cubicBezTo>
                    <a:pt x="904" y="1708"/>
                    <a:pt x="904" y="1708"/>
                    <a:pt x="904" y="1708"/>
                  </a:cubicBezTo>
                  <a:cubicBezTo>
                    <a:pt x="973" y="1708"/>
                    <a:pt x="973" y="1708"/>
                    <a:pt x="973" y="1708"/>
                  </a:cubicBezTo>
                  <a:lnTo>
                    <a:pt x="973" y="2015"/>
                  </a:lnTo>
                  <a:close/>
                  <a:moveTo>
                    <a:pt x="973" y="1639"/>
                  </a:moveTo>
                  <a:cubicBezTo>
                    <a:pt x="904" y="1639"/>
                    <a:pt x="904" y="1639"/>
                    <a:pt x="904" y="1639"/>
                  </a:cubicBezTo>
                  <a:cubicBezTo>
                    <a:pt x="904" y="1571"/>
                    <a:pt x="904" y="1571"/>
                    <a:pt x="904" y="1571"/>
                  </a:cubicBezTo>
                  <a:cubicBezTo>
                    <a:pt x="973" y="1571"/>
                    <a:pt x="973" y="1571"/>
                    <a:pt x="973" y="1571"/>
                  </a:cubicBezTo>
                  <a:lnTo>
                    <a:pt x="973" y="1639"/>
                  </a:lnTo>
                  <a:close/>
                  <a:moveTo>
                    <a:pt x="1007" y="1503"/>
                  </a:moveTo>
                  <a:cubicBezTo>
                    <a:pt x="870" y="1503"/>
                    <a:pt x="870" y="1503"/>
                    <a:pt x="870" y="1503"/>
                  </a:cubicBezTo>
                  <a:cubicBezTo>
                    <a:pt x="855" y="1503"/>
                    <a:pt x="841" y="1514"/>
                    <a:pt x="838" y="1529"/>
                  </a:cubicBezTo>
                  <a:cubicBezTo>
                    <a:pt x="816" y="1517"/>
                    <a:pt x="802" y="1494"/>
                    <a:pt x="802" y="1469"/>
                  </a:cubicBezTo>
                  <a:cubicBezTo>
                    <a:pt x="802" y="1196"/>
                    <a:pt x="802" y="1196"/>
                    <a:pt x="802" y="1196"/>
                  </a:cubicBezTo>
                  <a:cubicBezTo>
                    <a:pt x="956" y="1196"/>
                    <a:pt x="956" y="1196"/>
                    <a:pt x="956" y="1196"/>
                  </a:cubicBezTo>
                  <a:cubicBezTo>
                    <a:pt x="976" y="1196"/>
                    <a:pt x="995" y="1206"/>
                    <a:pt x="1007" y="1223"/>
                  </a:cubicBezTo>
                  <a:cubicBezTo>
                    <a:pt x="1018" y="1240"/>
                    <a:pt x="1018" y="1240"/>
                    <a:pt x="1018" y="1240"/>
                  </a:cubicBezTo>
                  <a:cubicBezTo>
                    <a:pt x="1032" y="1261"/>
                    <a:pt x="1052" y="1277"/>
                    <a:pt x="1075" y="1287"/>
                  </a:cubicBezTo>
                  <a:cubicBezTo>
                    <a:pt x="1075" y="1469"/>
                    <a:pt x="1075" y="1469"/>
                    <a:pt x="1075" y="1469"/>
                  </a:cubicBezTo>
                  <a:cubicBezTo>
                    <a:pt x="1075" y="1494"/>
                    <a:pt x="1061" y="1517"/>
                    <a:pt x="1039" y="1529"/>
                  </a:cubicBezTo>
                  <a:cubicBezTo>
                    <a:pt x="1036" y="1514"/>
                    <a:pt x="1022" y="1503"/>
                    <a:pt x="1007" y="1503"/>
                  </a:cubicBezTo>
                  <a:close/>
                  <a:moveTo>
                    <a:pt x="803" y="1127"/>
                  </a:moveTo>
                  <a:cubicBezTo>
                    <a:pt x="804" y="1059"/>
                    <a:pt x="804" y="1059"/>
                    <a:pt x="804" y="1059"/>
                  </a:cubicBezTo>
                  <a:cubicBezTo>
                    <a:pt x="870" y="1061"/>
                    <a:pt x="870" y="1061"/>
                    <a:pt x="870" y="1061"/>
                  </a:cubicBezTo>
                  <a:cubicBezTo>
                    <a:pt x="870" y="1127"/>
                    <a:pt x="870" y="1127"/>
                    <a:pt x="870" y="1127"/>
                  </a:cubicBezTo>
                  <a:lnTo>
                    <a:pt x="803" y="1127"/>
                  </a:lnTo>
                  <a:close/>
                  <a:moveTo>
                    <a:pt x="1212" y="1736"/>
                  </a:moveTo>
                  <a:cubicBezTo>
                    <a:pt x="1212" y="2015"/>
                    <a:pt x="1212" y="2015"/>
                    <a:pt x="1212" y="2015"/>
                  </a:cubicBezTo>
                  <a:cubicBezTo>
                    <a:pt x="1041" y="2015"/>
                    <a:pt x="1041" y="2015"/>
                    <a:pt x="1041" y="2015"/>
                  </a:cubicBezTo>
                  <a:cubicBezTo>
                    <a:pt x="1041" y="1605"/>
                    <a:pt x="1041" y="1605"/>
                    <a:pt x="1041" y="1605"/>
                  </a:cubicBezTo>
                  <a:cubicBezTo>
                    <a:pt x="1081" y="1605"/>
                    <a:pt x="1081" y="1605"/>
                    <a:pt x="1081" y="1605"/>
                  </a:cubicBezTo>
                  <a:cubicBezTo>
                    <a:pt x="1153" y="1605"/>
                    <a:pt x="1212" y="1664"/>
                    <a:pt x="1212" y="1736"/>
                  </a:cubicBezTo>
                  <a:close/>
                  <a:moveTo>
                    <a:pt x="1212" y="1151"/>
                  </a:moveTo>
                  <a:cubicBezTo>
                    <a:pt x="1177" y="1202"/>
                    <a:pt x="1177" y="1202"/>
                    <a:pt x="1177" y="1202"/>
                  </a:cubicBezTo>
                  <a:cubicBezTo>
                    <a:pt x="1159" y="1231"/>
                    <a:pt x="1121" y="1238"/>
                    <a:pt x="1092" y="1220"/>
                  </a:cubicBezTo>
                  <a:cubicBezTo>
                    <a:pt x="1085" y="1215"/>
                    <a:pt x="1080" y="1209"/>
                    <a:pt x="1075" y="1202"/>
                  </a:cubicBezTo>
                  <a:cubicBezTo>
                    <a:pt x="1064" y="1185"/>
                    <a:pt x="1064" y="1185"/>
                    <a:pt x="1064" y="1185"/>
                  </a:cubicBezTo>
                  <a:cubicBezTo>
                    <a:pt x="1040" y="1149"/>
                    <a:pt x="999" y="1127"/>
                    <a:pt x="956" y="1127"/>
                  </a:cubicBezTo>
                  <a:cubicBezTo>
                    <a:pt x="939" y="1127"/>
                    <a:pt x="939" y="1127"/>
                    <a:pt x="939" y="1127"/>
                  </a:cubicBezTo>
                  <a:cubicBezTo>
                    <a:pt x="939" y="1080"/>
                    <a:pt x="939" y="1080"/>
                    <a:pt x="939" y="1080"/>
                  </a:cubicBezTo>
                  <a:cubicBezTo>
                    <a:pt x="1003" y="1048"/>
                    <a:pt x="1003" y="1048"/>
                    <a:pt x="1003" y="1048"/>
                  </a:cubicBezTo>
                  <a:cubicBezTo>
                    <a:pt x="1023" y="1038"/>
                    <a:pt x="1046" y="1043"/>
                    <a:pt x="1061" y="1059"/>
                  </a:cubicBezTo>
                  <a:cubicBezTo>
                    <a:pt x="1102" y="1098"/>
                    <a:pt x="1165" y="1103"/>
                    <a:pt x="1212" y="1071"/>
                  </a:cubicBezTo>
                  <a:lnTo>
                    <a:pt x="1212" y="1151"/>
                  </a:lnTo>
                  <a:close/>
                  <a:moveTo>
                    <a:pt x="1739" y="534"/>
                  </a:moveTo>
                  <a:cubicBezTo>
                    <a:pt x="1809" y="621"/>
                    <a:pt x="1809" y="746"/>
                    <a:pt x="1739" y="833"/>
                  </a:cubicBezTo>
                  <a:cubicBezTo>
                    <a:pt x="1729" y="845"/>
                    <a:pt x="1729" y="863"/>
                    <a:pt x="1739" y="876"/>
                  </a:cubicBezTo>
                  <a:cubicBezTo>
                    <a:pt x="1773" y="918"/>
                    <a:pt x="1792" y="971"/>
                    <a:pt x="1792" y="1025"/>
                  </a:cubicBezTo>
                  <a:cubicBezTo>
                    <a:pt x="1792" y="1157"/>
                    <a:pt x="1685" y="1264"/>
                    <a:pt x="1553" y="1264"/>
                  </a:cubicBezTo>
                  <a:cubicBezTo>
                    <a:pt x="1485" y="1264"/>
                    <a:pt x="1419" y="1234"/>
                    <a:pt x="1374" y="1183"/>
                  </a:cubicBezTo>
                  <a:cubicBezTo>
                    <a:pt x="1360" y="1168"/>
                    <a:pt x="1338" y="1168"/>
                    <a:pt x="1324" y="1181"/>
                  </a:cubicBezTo>
                  <a:cubicBezTo>
                    <a:pt x="1323" y="1182"/>
                    <a:pt x="1323" y="1182"/>
                    <a:pt x="1323" y="1183"/>
                  </a:cubicBezTo>
                  <a:cubicBezTo>
                    <a:pt x="1297" y="1211"/>
                    <a:pt x="1265" y="1234"/>
                    <a:pt x="1229" y="1248"/>
                  </a:cubicBezTo>
                  <a:cubicBezTo>
                    <a:pt x="1231" y="1245"/>
                    <a:pt x="1233" y="1243"/>
                    <a:pt x="1234" y="1240"/>
                  </a:cubicBezTo>
                  <a:cubicBezTo>
                    <a:pt x="1274" y="1180"/>
                    <a:pt x="1274" y="1180"/>
                    <a:pt x="1274" y="1180"/>
                  </a:cubicBezTo>
                  <a:cubicBezTo>
                    <a:pt x="1278" y="1175"/>
                    <a:pt x="1280" y="1168"/>
                    <a:pt x="1280" y="1161"/>
                  </a:cubicBezTo>
                  <a:cubicBezTo>
                    <a:pt x="1280" y="991"/>
                    <a:pt x="1280" y="991"/>
                    <a:pt x="1280" y="991"/>
                  </a:cubicBezTo>
                  <a:cubicBezTo>
                    <a:pt x="1280" y="972"/>
                    <a:pt x="1265" y="957"/>
                    <a:pt x="1246" y="957"/>
                  </a:cubicBezTo>
                  <a:cubicBezTo>
                    <a:pt x="1237" y="957"/>
                    <a:pt x="1228" y="960"/>
                    <a:pt x="1222" y="967"/>
                  </a:cubicBezTo>
                  <a:cubicBezTo>
                    <a:pt x="1177" y="1011"/>
                    <a:pt x="1177" y="1011"/>
                    <a:pt x="1177" y="1011"/>
                  </a:cubicBezTo>
                  <a:cubicBezTo>
                    <a:pt x="1159" y="1030"/>
                    <a:pt x="1128" y="1030"/>
                    <a:pt x="1109" y="1011"/>
                  </a:cubicBezTo>
                  <a:cubicBezTo>
                    <a:pt x="1108" y="1010"/>
                    <a:pt x="1108" y="1009"/>
                    <a:pt x="1107" y="1009"/>
                  </a:cubicBezTo>
                  <a:cubicBezTo>
                    <a:pt x="1072" y="973"/>
                    <a:pt x="1018" y="964"/>
                    <a:pt x="973" y="987"/>
                  </a:cubicBezTo>
                  <a:cubicBezTo>
                    <a:pt x="920" y="1013"/>
                    <a:pt x="920" y="1013"/>
                    <a:pt x="920" y="1013"/>
                  </a:cubicBezTo>
                  <a:cubicBezTo>
                    <a:pt x="907" y="999"/>
                    <a:pt x="888" y="991"/>
                    <a:pt x="869" y="991"/>
                  </a:cubicBezTo>
                  <a:cubicBezTo>
                    <a:pt x="804" y="991"/>
                    <a:pt x="804" y="991"/>
                    <a:pt x="804" y="991"/>
                  </a:cubicBezTo>
                  <a:cubicBezTo>
                    <a:pt x="765" y="991"/>
                    <a:pt x="734" y="1022"/>
                    <a:pt x="734" y="1061"/>
                  </a:cubicBezTo>
                  <a:cubicBezTo>
                    <a:pt x="734" y="1264"/>
                    <a:pt x="734" y="1264"/>
                    <a:pt x="734" y="1264"/>
                  </a:cubicBezTo>
                  <a:cubicBezTo>
                    <a:pt x="665" y="1264"/>
                    <a:pt x="600" y="1234"/>
                    <a:pt x="555" y="1183"/>
                  </a:cubicBezTo>
                  <a:cubicBezTo>
                    <a:pt x="541" y="1168"/>
                    <a:pt x="519" y="1168"/>
                    <a:pt x="505" y="1181"/>
                  </a:cubicBezTo>
                  <a:cubicBezTo>
                    <a:pt x="504" y="1182"/>
                    <a:pt x="504" y="1182"/>
                    <a:pt x="503" y="1183"/>
                  </a:cubicBezTo>
                  <a:cubicBezTo>
                    <a:pt x="417" y="1282"/>
                    <a:pt x="266" y="1292"/>
                    <a:pt x="167" y="1205"/>
                  </a:cubicBezTo>
                  <a:cubicBezTo>
                    <a:pt x="115" y="1159"/>
                    <a:pt x="85" y="1094"/>
                    <a:pt x="85" y="1025"/>
                  </a:cubicBezTo>
                  <a:cubicBezTo>
                    <a:pt x="85" y="971"/>
                    <a:pt x="104" y="918"/>
                    <a:pt x="138" y="876"/>
                  </a:cubicBezTo>
                  <a:cubicBezTo>
                    <a:pt x="148" y="863"/>
                    <a:pt x="148" y="845"/>
                    <a:pt x="138" y="833"/>
                  </a:cubicBezTo>
                  <a:cubicBezTo>
                    <a:pt x="68" y="746"/>
                    <a:pt x="68" y="621"/>
                    <a:pt x="138" y="534"/>
                  </a:cubicBezTo>
                  <a:cubicBezTo>
                    <a:pt x="148" y="522"/>
                    <a:pt x="148" y="504"/>
                    <a:pt x="138" y="492"/>
                  </a:cubicBezTo>
                  <a:cubicBezTo>
                    <a:pt x="104" y="449"/>
                    <a:pt x="85" y="397"/>
                    <a:pt x="85" y="342"/>
                  </a:cubicBezTo>
                  <a:cubicBezTo>
                    <a:pt x="85" y="210"/>
                    <a:pt x="192" y="104"/>
                    <a:pt x="324" y="103"/>
                  </a:cubicBezTo>
                  <a:cubicBezTo>
                    <a:pt x="392" y="103"/>
                    <a:pt x="458" y="133"/>
                    <a:pt x="503" y="185"/>
                  </a:cubicBezTo>
                  <a:cubicBezTo>
                    <a:pt x="517" y="199"/>
                    <a:pt x="539" y="199"/>
                    <a:pt x="553" y="186"/>
                  </a:cubicBezTo>
                  <a:cubicBezTo>
                    <a:pt x="554" y="185"/>
                    <a:pt x="554" y="185"/>
                    <a:pt x="555" y="185"/>
                  </a:cubicBezTo>
                  <a:cubicBezTo>
                    <a:pt x="641" y="86"/>
                    <a:pt x="791" y="76"/>
                    <a:pt x="890" y="162"/>
                  </a:cubicBezTo>
                  <a:cubicBezTo>
                    <a:pt x="898" y="169"/>
                    <a:pt x="906" y="177"/>
                    <a:pt x="913" y="185"/>
                  </a:cubicBezTo>
                  <a:cubicBezTo>
                    <a:pt x="926" y="199"/>
                    <a:pt x="949" y="199"/>
                    <a:pt x="963" y="186"/>
                  </a:cubicBezTo>
                  <a:cubicBezTo>
                    <a:pt x="963" y="185"/>
                    <a:pt x="964" y="185"/>
                    <a:pt x="964" y="185"/>
                  </a:cubicBezTo>
                  <a:cubicBezTo>
                    <a:pt x="1051" y="86"/>
                    <a:pt x="1201" y="76"/>
                    <a:pt x="1300" y="162"/>
                  </a:cubicBezTo>
                  <a:cubicBezTo>
                    <a:pt x="1308" y="169"/>
                    <a:pt x="1316" y="177"/>
                    <a:pt x="1323" y="185"/>
                  </a:cubicBezTo>
                  <a:cubicBezTo>
                    <a:pt x="1336" y="199"/>
                    <a:pt x="1358" y="199"/>
                    <a:pt x="1372" y="186"/>
                  </a:cubicBezTo>
                  <a:cubicBezTo>
                    <a:pt x="1373" y="185"/>
                    <a:pt x="1373" y="185"/>
                    <a:pt x="1374" y="185"/>
                  </a:cubicBezTo>
                  <a:cubicBezTo>
                    <a:pt x="1461" y="86"/>
                    <a:pt x="1611" y="76"/>
                    <a:pt x="1710" y="162"/>
                  </a:cubicBezTo>
                  <a:cubicBezTo>
                    <a:pt x="1762" y="208"/>
                    <a:pt x="1792" y="273"/>
                    <a:pt x="1792" y="342"/>
                  </a:cubicBezTo>
                  <a:cubicBezTo>
                    <a:pt x="1792" y="397"/>
                    <a:pt x="1773" y="449"/>
                    <a:pt x="1739" y="492"/>
                  </a:cubicBezTo>
                  <a:cubicBezTo>
                    <a:pt x="1729" y="504"/>
                    <a:pt x="1729" y="522"/>
                    <a:pt x="1739" y="5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1" name="Freeform 120"/>
            <p:cNvSpPr>
              <a:spLocks noEditPoints="1"/>
            </p:cNvSpPr>
            <p:nvPr/>
          </p:nvSpPr>
          <p:spPr bwMode="auto">
            <a:xfrm>
              <a:off x="4337050" y="6110288"/>
              <a:ext cx="163513" cy="133350"/>
            </a:xfrm>
            <a:custGeom>
              <a:avLst/>
              <a:gdLst>
                <a:gd name="T0" fmla="*/ 403 w 553"/>
                <a:gd name="T1" fmla="*/ 13 h 451"/>
                <a:gd name="T2" fmla="*/ 355 w 553"/>
                <a:gd name="T3" fmla="*/ 13 h 451"/>
                <a:gd name="T4" fmla="*/ 289 w 553"/>
                <a:gd name="T5" fmla="*/ 80 h 451"/>
                <a:gd name="T6" fmla="*/ 226 w 553"/>
                <a:gd name="T7" fmla="*/ 106 h 451"/>
                <a:gd name="T8" fmla="*/ 114 w 553"/>
                <a:gd name="T9" fmla="*/ 152 h 451"/>
                <a:gd name="T10" fmla="*/ 14 w 553"/>
                <a:gd name="T11" fmla="*/ 252 h 451"/>
                <a:gd name="T12" fmla="*/ 14 w 553"/>
                <a:gd name="T13" fmla="*/ 301 h 451"/>
                <a:gd name="T14" fmla="*/ 150 w 553"/>
                <a:gd name="T15" fmla="*/ 437 h 451"/>
                <a:gd name="T16" fmla="*/ 198 w 553"/>
                <a:gd name="T17" fmla="*/ 437 h 451"/>
                <a:gd name="T18" fmla="*/ 265 w 553"/>
                <a:gd name="T19" fmla="*/ 371 h 451"/>
                <a:gd name="T20" fmla="*/ 328 w 553"/>
                <a:gd name="T21" fmla="*/ 345 h 451"/>
                <a:gd name="T22" fmla="*/ 439 w 553"/>
                <a:gd name="T23" fmla="*/ 299 h 451"/>
                <a:gd name="T24" fmla="*/ 540 w 553"/>
                <a:gd name="T25" fmla="*/ 198 h 451"/>
                <a:gd name="T26" fmla="*/ 540 w 553"/>
                <a:gd name="T27" fmla="*/ 150 h 451"/>
                <a:gd name="T28" fmla="*/ 403 w 553"/>
                <a:gd name="T29" fmla="*/ 13 h 451"/>
                <a:gd name="T30" fmla="*/ 216 w 553"/>
                <a:gd name="T31" fmla="*/ 323 h 451"/>
                <a:gd name="T32" fmla="*/ 174 w 553"/>
                <a:gd name="T33" fmla="*/ 365 h 451"/>
                <a:gd name="T34" fmla="*/ 86 w 553"/>
                <a:gd name="T35" fmla="*/ 277 h 451"/>
                <a:gd name="T36" fmla="*/ 162 w 553"/>
                <a:gd name="T37" fmla="*/ 200 h 451"/>
                <a:gd name="T38" fmla="*/ 176 w 553"/>
                <a:gd name="T39" fmla="*/ 189 h 451"/>
                <a:gd name="T40" fmla="*/ 240 w 553"/>
                <a:gd name="T41" fmla="*/ 304 h 451"/>
                <a:gd name="T42" fmla="*/ 216 w 553"/>
                <a:gd name="T43" fmla="*/ 323 h 451"/>
                <a:gd name="T44" fmla="*/ 277 w 553"/>
                <a:gd name="T45" fmla="*/ 242 h 451"/>
                <a:gd name="T46" fmla="*/ 243 w 553"/>
                <a:gd name="T47" fmla="*/ 208 h 451"/>
                <a:gd name="T48" fmla="*/ 277 w 553"/>
                <a:gd name="T49" fmla="*/ 174 h 451"/>
                <a:gd name="T50" fmla="*/ 311 w 553"/>
                <a:gd name="T51" fmla="*/ 208 h 451"/>
                <a:gd name="T52" fmla="*/ 277 w 553"/>
                <a:gd name="T53" fmla="*/ 242 h 451"/>
                <a:gd name="T54" fmla="*/ 391 w 553"/>
                <a:gd name="T55" fmla="*/ 250 h 451"/>
                <a:gd name="T56" fmla="*/ 357 w 553"/>
                <a:gd name="T57" fmla="*/ 271 h 451"/>
                <a:gd name="T58" fmla="*/ 342 w 553"/>
                <a:gd name="T59" fmla="*/ 129 h 451"/>
                <a:gd name="T60" fmla="*/ 338 w 553"/>
                <a:gd name="T61" fmla="*/ 127 h 451"/>
                <a:gd name="T62" fmla="*/ 379 w 553"/>
                <a:gd name="T63" fmla="*/ 86 h 451"/>
                <a:gd name="T64" fmla="*/ 467 w 553"/>
                <a:gd name="T65" fmla="*/ 174 h 451"/>
                <a:gd name="T66" fmla="*/ 391 w 553"/>
                <a:gd name="T67" fmla="*/ 25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3" h="451">
                  <a:moveTo>
                    <a:pt x="403" y="13"/>
                  </a:moveTo>
                  <a:cubicBezTo>
                    <a:pt x="390" y="0"/>
                    <a:pt x="368" y="0"/>
                    <a:pt x="355" y="13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72" y="96"/>
                    <a:pt x="249" y="106"/>
                    <a:pt x="226" y="106"/>
                  </a:cubicBezTo>
                  <a:cubicBezTo>
                    <a:pt x="184" y="106"/>
                    <a:pt x="144" y="123"/>
                    <a:pt x="114" y="1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0" y="266"/>
                    <a:pt x="0" y="287"/>
                    <a:pt x="14" y="301"/>
                  </a:cubicBezTo>
                  <a:cubicBezTo>
                    <a:pt x="150" y="437"/>
                    <a:pt x="150" y="437"/>
                    <a:pt x="150" y="437"/>
                  </a:cubicBezTo>
                  <a:cubicBezTo>
                    <a:pt x="164" y="451"/>
                    <a:pt x="185" y="451"/>
                    <a:pt x="198" y="437"/>
                  </a:cubicBezTo>
                  <a:cubicBezTo>
                    <a:pt x="265" y="371"/>
                    <a:pt x="265" y="371"/>
                    <a:pt x="265" y="371"/>
                  </a:cubicBezTo>
                  <a:cubicBezTo>
                    <a:pt x="281" y="354"/>
                    <a:pt x="304" y="345"/>
                    <a:pt x="328" y="345"/>
                  </a:cubicBezTo>
                  <a:cubicBezTo>
                    <a:pt x="370" y="345"/>
                    <a:pt x="410" y="328"/>
                    <a:pt x="439" y="299"/>
                  </a:cubicBezTo>
                  <a:cubicBezTo>
                    <a:pt x="540" y="198"/>
                    <a:pt x="540" y="198"/>
                    <a:pt x="540" y="198"/>
                  </a:cubicBezTo>
                  <a:cubicBezTo>
                    <a:pt x="553" y="185"/>
                    <a:pt x="553" y="163"/>
                    <a:pt x="540" y="150"/>
                  </a:cubicBezTo>
                  <a:lnTo>
                    <a:pt x="403" y="13"/>
                  </a:lnTo>
                  <a:close/>
                  <a:moveTo>
                    <a:pt x="216" y="323"/>
                  </a:moveTo>
                  <a:cubicBezTo>
                    <a:pt x="174" y="365"/>
                    <a:pt x="174" y="365"/>
                    <a:pt x="174" y="365"/>
                  </a:cubicBezTo>
                  <a:cubicBezTo>
                    <a:pt x="86" y="277"/>
                    <a:pt x="86" y="277"/>
                    <a:pt x="86" y="277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7" y="196"/>
                    <a:pt x="171" y="192"/>
                    <a:pt x="176" y="189"/>
                  </a:cubicBezTo>
                  <a:cubicBezTo>
                    <a:pt x="167" y="238"/>
                    <a:pt x="194" y="286"/>
                    <a:pt x="240" y="304"/>
                  </a:cubicBezTo>
                  <a:cubicBezTo>
                    <a:pt x="231" y="309"/>
                    <a:pt x="224" y="316"/>
                    <a:pt x="216" y="323"/>
                  </a:cubicBezTo>
                  <a:close/>
                  <a:moveTo>
                    <a:pt x="277" y="242"/>
                  </a:moveTo>
                  <a:cubicBezTo>
                    <a:pt x="258" y="242"/>
                    <a:pt x="243" y="227"/>
                    <a:pt x="243" y="208"/>
                  </a:cubicBezTo>
                  <a:cubicBezTo>
                    <a:pt x="243" y="189"/>
                    <a:pt x="258" y="174"/>
                    <a:pt x="277" y="174"/>
                  </a:cubicBezTo>
                  <a:cubicBezTo>
                    <a:pt x="296" y="174"/>
                    <a:pt x="311" y="189"/>
                    <a:pt x="311" y="208"/>
                  </a:cubicBezTo>
                  <a:cubicBezTo>
                    <a:pt x="311" y="227"/>
                    <a:pt x="296" y="242"/>
                    <a:pt x="277" y="242"/>
                  </a:cubicBezTo>
                  <a:close/>
                  <a:moveTo>
                    <a:pt x="391" y="250"/>
                  </a:moveTo>
                  <a:cubicBezTo>
                    <a:pt x="381" y="260"/>
                    <a:pt x="370" y="267"/>
                    <a:pt x="357" y="271"/>
                  </a:cubicBezTo>
                  <a:cubicBezTo>
                    <a:pt x="392" y="228"/>
                    <a:pt x="385" y="164"/>
                    <a:pt x="342" y="129"/>
                  </a:cubicBezTo>
                  <a:cubicBezTo>
                    <a:pt x="340" y="129"/>
                    <a:pt x="339" y="128"/>
                    <a:pt x="338" y="127"/>
                  </a:cubicBezTo>
                  <a:cubicBezTo>
                    <a:pt x="379" y="86"/>
                    <a:pt x="379" y="86"/>
                    <a:pt x="379" y="86"/>
                  </a:cubicBezTo>
                  <a:cubicBezTo>
                    <a:pt x="467" y="174"/>
                    <a:pt x="467" y="174"/>
                    <a:pt x="467" y="174"/>
                  </a:cubicBezTo>
                  <a:lnTo>
                    <a:pt x="391" y="2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" name="Freeform 121"/>
            <p:cNvSpPr>
              <a:spLocks noEditPoints="1"/>
            </p:cNvSpPr>
            <p:nvPr/>
          </p:nvSpPr>
          <p:spPr bwMode="auto">
            <a:xfrm>
              <a:off x="4492625" y="5997575"/>
              <a:ext cx="157163" cy="142875"/>
            </a:xfrm>
            <a:custGeom>
              <a:avLst/>
              <a:gdLst>
                <a:gd name="T0" fmla="*/ 287 w 526"/>
                <a:gd name="T1" fmla="*/ 13 h 481"/>
                <a:gd name="T2" fmla="*/ 239 w 526"/>
                <a:gd name="T3" fmla="*/ 13 h 481"/>
                <a:gd name="T4" fmla="*/ 0 w 526"/>
                <a:gd name="T5" fmla="*/ 252 h 481"/>
                <a:gd name="T6" fmla="*/ 48 w 526"/>
                <a:gd name="T7" fmla="*/ 300 h 481"/>
                <a:gd name="T8" fmla="*/ 92 w 526"/>
                <a:gd name="T9" fmla="*/ 256 h 481"/>
                <a:gd name="T10" fmla="*/ 92 w 526"/>
                <a:gd name="T11" fmla="*/ 447 h 481"/>
                <a:gd name="T12" fmla="*/ 126 w 526"/>
                <a:gd name="T13" fmla="*/ 481 h 481"/>
                <a:gd name="T14" fmla="*/ 399 w 526"/>
                <a:gd name="T15" fmla="*/ 481 h 481"/>
                <a:gd name="T16" fmla="*/ 433 w 526"/>
                <a:gd name="T17" fmla="*/ 447 h 481"/>
                <a:gd name="T18" fmla="*/ 433 w 526"/>
                <a:gd name="T19" fmla="*/ 256 h 481"/>
                <a:gd name="T20" fmla="*/ 477 w 526"/>
                <a:gd name="T21" fmla="*/ 300 h 481"/>
                <a:gd name="T22" fmla="*/ 526 w 526"/>
                <a:gd name="T23" fmla="*/ 252 h 481"/>
                <a:gd name="T24" fmla="*/ 287 w 526"/>
                <a:gd name="T25" fmla="*/ 13 h 481"/>
                <a:gd name="T26" fmla="*/ 365 w 526"/>
                <a:gd name="T27" fmla="*/ 413 h 481"/>
                <a:gd name="T28" fmla="*/ 160 w 526"/>
                <a:gd name="T29" fmla="*/ 413 h 481"/>
                <a:gd name="T30" fmla="*/ 160 w 526"/>
                <a:gd name="T31" fmla="*/ 188 h 481"/>
                <a:gd name="T32" fmla="*/ 263 w 526"/>
                <a:gd name="T33" fmla="*/ 85 h 481"/>
                <a:gd name="T34" fmla="*/ 365 w 526"/>
                <a:gd name="T35" fmla="*/ 188 h 481"/>
                <a:gd name="T36" fmla="*/ 365 w 526"/>
                <a:gd name="T37" fmla="*/ 41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481">
                  <a:moveTo>
                    <a:pt x="287" y="13"/>
                  </a:moveTo>
                  <a:cubicBezTo>
                    <a:pt x="273" y="0"/>
                    <a:pt x="252" y="0"/>
                    <a:pt x="239" y="13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48" y="300"/>
                    <a:pt x="48" y="300"/>
                    <a:pt x="48" y="300"/>
                  </a:cubicBezTo>
                  <a:cubicBezTo>
                    <a:pt x="92" y="256"/>
                    <a:pt x="92" y="256"/>
                    <a:pt x="92" y="256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92" y="466"/>
                    <a:pt x="107" y="481"/>
                    <a:pt x="126" y="481"/>
                  </a:cubicBezTo>
                  <a:cubicBezTo>
                    <a:pt x="399" y="481"/>
                    <a:pt x="399" y="481"/>
                    <a:pt x="399" y="481"/>
                  </a:cubicBezTo>
                  <a:cubicBezTo>
                    <a:pt x="418" y="481"/>
                    <a:pt x="433" y="466"/>
                    <a:pt x="433" y="447"/>
                  </a:cubicBezTo>
                  <a:cubicBezTo>
                    <a:pt x="433" y="256"/>
                    <a:pt x="433" y="256"/>
                    <a:pt x="433" y="256"/>
                  </a:cubicBezTo>
                  <a:cubicBezTo>
                    <a:pt x="477" y="300"/>
                    <a:pt x="477" y="300"/>
                    <a:pt x="477" y="300"/>
                  </a:cubicBezTo>
                  <a:cubicBezTo>
                    <a:pt x="526" y="252"/>
                    <a:pt x="526" y="252"/>
                    <a:pt x="526" y="252"/>
                  </a:cubicBezTo>
                  <a:lnTo>
                    <a:pt x="287" y="13"/>
                  </a:lnTo>
                  <a:close/>
                  <a:moveTo>
                    <a:pt x="365" y="413"/>
                  </a:moveTo>
                  <a:cubicBezTo>
                    <a:pt x="160" y="413"/>
                    <a:pt x="160" y="413"/>
                    <a:pt x="160" y="413"/>
                  </a:cubicBezTo>
                  <a:cubicBezTo>
                    <a:pt x="160" y="188"/>
                    <a:pt x="160" y="188"/>
                    <a:pt x="160" y="188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365" y="188"/>
                    <a:pt x="365" y="188"/>
                    <a:pt x="365" y="188"/>
                  </a:cubicBezTo>
                  <a:lnTo>
                    <a:pt x="365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/>
          </p:nvSpPr>
          <p:spPr bwMode="auto">
            <a:xfrm>
              <a:off x="4641850" y="6089650"/>
              <a:ext cx="131763" cy="122238"/>
            </a:xfrm>
            <a:custGeom>
              <a:avLst/>
              <a:gdLst>
                <a:gd name="T0" fmla="*/ 409 w 443"/>
                <a:gd name="T1" fmla="*/ 137 h 410"/>
                <a:gd name="T2" fmla="*/ 368 w 443"/>
                <a:gd name="T3" fmla="*/ 137 h 410"/>
                <a:gd name="T4" fmla="*/ 340 w 443"/>
                <a:gd name="T5" fmla="*/ 26 h 410"/>
                <a:gd name="T6" fmla="*/ 307 w 443"/>
                <a:gd name="T7" fmla="*/ 0 h 410"/>
                <a:gd name="T8" fmla="*/ 136 w 443"/>
                <a:gd name="T9" fmla="*/ 0 h 410"/>
                <a:gd name="T10" fmla="*/ 103 w 443"/>
                <a:gd name="T11" fmla="*/ 26 h 410"/>
                <a:gd name="T12" fmla="*/ 75 w 443"/>
                <a:gd name="T13" fmla="*/ 137 h 410"/>
                <a:gd name="T14" fmla="*/ 34 w 443"/>
                <a:gd name="T15" fmla="*/ 137 h 410"/>
                <a:gd name="T16" fmla="*/ 0 w 443"/>
                <a:gd name="T17" fmla="*/ 171 h 410"/>
                <a:gd name="T18" fmla="*/ 0 w 443"/>
                <a:gd name="T19" fmla="*/ 307 h 410"/>
                <a:gd name="T20" fmla="*/ 34 w 443"/>
                <a:gd name="T21" fmla="*/ 342 h 410"/>
                <a:gd name="T22" fmla="*/ 102 w 443"/>
                <a:gd name="T23" fmla="*/ 342 h 410"/>
                <a:gd name="T24" fmla="*/ 102 w 443"/>
                <a:gd name="T25" fmla="*/ 410 h 410"/>
                <a:gd name="T26" fmla="*/ 170 w 443"/>
                <a:gd name="T27" fmla="*/ 410 h 410"/>
                <a:gd name="T28" fmla="*/ 170 w 443"/>
                <a:gd name="T29" fmla="*/ 342 h 410"/>
                <a:gd name="T30" fmla="*/ 273 w 443"/>
                <a:gd name="T31" fmla="*/ 342 h 410"/>
                <a:gd name="T32" fmla="*/ 273 w 443"/>
                <a:gd name="T33" fmla="*/ 410 h 410"/>
                <a:gd name="T34" fmla="*/ 341 w 443"/>
                <a:gd name="T35" fmla="*/ 410 h 410"/>
                <a:gd name="T36" fmla="*/ 341 w 443"/>
                <a:gd name="T37" fmla="*/ 342 h 410"/>
                <a:gd name="T38" fmla="*/ 409 w 443"/>
                <a:gd name="T39" fmla="*/ 342 h 410"/>
                <a:gd name="T40" fmla="*/ 443 w 443"/>
                <a:gd name="T41" fmla="*/ 307 h 410"/>
                <a:gd name="T42" fmla="*/ 443 w 443"/>
                <a:gd name="T43" fmla="*/ 171 h 410"/>
                <a:gd name="T44" fmla="*/ 409 w 443"/>
                <a:gd name="T45" fmla="*/ 137 h 410"/>
                <a:gd name="T46" fmla="*/ 163 w 443"/>
                <a:gd name="T47" fmla="*/ 68 h 410"/>
                <a:gd name="T48" fmla="*/ 280 w 443"/>
                <a:gd name="T49" fmla="*/ 68 h 410"/>
                <a:gd name="T50" fmla="*/ 297 w 443"/>
                <a:gd name="T51" fmla="*/ 137 h 410"/>
                <a:gd name="T52" fmla="*/ 146 w 443"/>
                <a:gd name="T53" fmla="*/ 137 h 410"/>
                <a:gd name="T54" fmla="*/ 163 w 443"/>
                <a:gd name="T55" fmla="*/ 68 h 410"/>
                <a:gd name="T56" fmla="*/ 375 w 443"/>
                <a:gd name="T57" fmla="*/ 273 h 410"/>
                <a:gd name="T58" fmla="*/ 68 w 443"/>
                <a:gd name="T59" fmla="*/ 273 h 410"/>
                <a:gd name="T60" fmla="*/ 68 w 443"/>
                <a:gd name="T61" fmla="*/ 205 h 410"/>
                <a:gd name="T62" fmla="*/ 375 w 443"/>
                <a:gd name="T63" fmla="*/ 205 h 410"/>
                <a:gd name="T64" fmla="*/ 375 w 443"/>
                <a:gd name="T65" fmla="*/ 27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3" h="410">
                  <a:moveTo>
                    <a:pt x="409" y="137"/>
                  </a:moveTo>
                  <a:cubicBezTo>
                    <a:pt x="368" y="137"/>
                    <a:pt x="368" y="137"/>
                    <a:pt x="368" y="137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36" y="11"/>
                    <a:pt x="322" y="0"/>
                    <a:pt x="30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20" y="0"/>
                    <a:pt x="107" y="11"/>
                    <a:pt x="103" y="26"/>
                  </a:cubicBezTo>
                  <a:cubicBezTo>
                    <a:pt x="75" y="137"/>
                    <a:pt x="75" y="137"/>
                    <a:pt x="75" y="137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15" y="137"/>
                    <a:pt x="0" y="152"/>
                    <a:pt x="0" y="171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26"/>
                    <a:pt x="15" y="342"/>
                    <a:pt x="34" y="342"/>
                  </a:cubicBezTo>
                  <a:cubicBezTo>
                    <a:pt x="102" y="342"/>
                    <a:pt x="102" y="342"/>
                    <a:pt x="102" y="342"/>
                  </a:cubicBezTo>
                  <a:cubicBezTo>
                    <a:pt x="102" y="410"/>
                    <a:pt x="102" y="410"/>
                    <a:pt x="102" y="410"/>
                  </a:cubicBezTo>
                  <a:cubicBezTo>
                    <a:pt x="170" y="410"/>
                    <a:pt x="170" y="410"/>
                    <a:pt x="170" y="410"/>
                  </a:cubicBezTo>
                  <a:cubicBezTo>
                    <a:pt x="170" y="342"/>
                    <a:pt x="170" y="342"/>
                    <a:pt x="170" y="342"/>
                  </a:cubicBezTo>
                  <a:cubicBezTo>
                    <a:pt x="273" y="342"/>
                    <a:pt x="273" y="342"/>
                    <a:pt x="273" y="342"/>
                  </a:cubicBezTo>
                  <a:cubicBezTo>
                    <a:pt x="273" y="410"/>
                    <a:pt x="273" y="410"/>
                    <a:pt x="273" y="410"/>
                  </a:cubicBezTo>
                  <a:cubicBezTo>
                    <a:pt x="341" y="410"/>
                    <a:pt x="341" y="410"/>
                    <a:pt x="341" y="410"/>
                  </a:cubicBezTo>
                  <a:cubicBezTo>
                    <a:pt x="341" y="342"/>
                    <a:pt x="341" y="342"/>
                    <a:pt x="341" y="342"/>
                  </a:cubicBezTo>
                  <a:cubicBezTo>
                    <a:pt x="409" y="342"/>
                    <a:pt x="409" y="342"/>
                    <a:pt x="409" y="342"/>
                  </a:cubicBezTo>
                  <a:cubicBezTo>
                    <a:pt x="428" y="342"/>
                    <a:pt x="443" y="326"/>
                    <a:pt x="443" y="307"/>
                  </a:cubicBezTo>
                  <a:cubicBezTo>
                    <a:pt x="443" y="171"/>
                    <a:pt x="443" y="171"/>
                    <a:pt x="443" y="171"/>
                  </a:cubicBezTo>
                  <a:cubicBezTo>
                    <a:pt x="443" y="152"/>
                    <a:pt x="428" y="137"/>
                    <a:pt x="409" y="137"/>
                  </a:cubicBezTo>
                  <a:close/>
                  <a:moveTo>
                    <a:pt x="163" y="68"/>
                  </a:moveTo>
                  <a:cubicBezTo>
                    <a:pt x="280" y="68"/>
                    <a:pt x="280" y="68"/>
                    <a:pt x="280" y="6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146" y="137"/>
                    <a:pt x="146" y="137"/>
                    <a:pt x="146" y="137"/>
                  </a:cubicBezTo>
                  <a:lnTo>
                    <a:pt x="163" y="68"/>
                  </a:lnTo>
                  <a:close/>
                  <a:moveTo>
                    <a:pt x="375" y="273"/>
                  </a:moveTo>
                  <a:cubicBezTo>
                    <a:pt x="68" y="273"/>
                    <a:pt x="68" y="273"/>
                    <a:pt x="68" y="273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375" y="205"/>
                    <a:pt x="375" y="205"/>
                    <a:pt x="375" y="205"/>
                  </a:cubicBezTo>
                  <a:cubicBezTo>
                    <a:pt x="375" y="273"/>
                    <a:pt x="375" y="273"/>
                    <a:pt x="375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/>
          </p:nvSpPr>
          <p:spPr bwMode="auto">
            <a:xfrm>
              <a:off x="4357688" y="5999163"/>
              <a:ext cx="92075" cy="90488"/>
            </a:xfrm>
            <a:custGeom>
              <a:avLst/>
              <a:gdLst>
                <a:gd name="T0" fmla="*/ 102 w 307"/>
                <a:gd name="T1" fmla="*/ 307 h 307"/>
                <a:gd name="T2" fmla="*/ 273 w 307"/>
                <a:gd name="T3" fmla="*/ 307 h 307"/>
                <a:gd name="T4" fmla="*/ 307 w 307"/>
                <a:gd name="T5" fmla="*/ 273 h 307"/>
                <a:gd name="T6" fmla="*/ 307 w 307"/>
                <a:gd name="T7" fmla="*/ 102 h 307"/>
                <a:gd name="T8" fmla="*/ 205 w 307"/>
                <a:gd name="T9" fmla="*/ 0 h 307"/>
                <a:gd name="T10" fmla="*/ 102 w 307"/>
                <a:gd name="T11" fmla="*/ 102 h 307"/>
                <a:gd name="T12" fmla="*/ 0 w 307"/>
                <a:gd name="T13" fmla="*/ 205 h 307"/>
                <a:gd name="T14" fmla="*/ 102 w 307"/>
                <a:gd name="T15" fmla="*/ 307 h 307"/>
                <a:gd name="T16" fmla="*/ 102 w 307"/>
                <a:gd name="T17" fmla="*/ 171 h 307"/>
                <a:gd name="T18" fmla="*/ 136 w 307"/>
                <a:gd name="T19" fmla="*/ 171 h 307"/>
                <a:gd name="T20" fmla="*/ 171 w 307"/>
                <a:gd name="T21" fmla="*/ 137 h 307"/>
                <a:gd name="T22" fmla="*/ 171 w 307"/>
                <a:gd name="T23" fmla="*/ 102 h 307"/>
                <a:gd name="T24" fmla="*/ 205 w 307"/>
                <a:gd name="T25" fmla="*/ 68 h 307"/>
                <a:gd name="T26" fmla="*/ 239 w 307"/>
                <a:gd name="T27" fmla="*/ 102 h 307"/>
                <a:gd name="T28" fmla="*/ 239 w 307"/>
                <a:gd name="T29" fmla="*/ 239 h 307"/>
                <a:gd name="T30" fmla="*/ 102 w 307"/>
                <a:gd name="T31" fmla="*/ 239 h 307"/>
                <a:gd name="T32" fmla="*/ 68 w 307"/>
                <a:gd name="T33" fmla="*/ 205 h 307"/>
                <a:gd name="T34" fmla="*/ 102 w 307"/>
                <a:gd name="T35" fmla="*/ 17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307">
                  <a:moveTo>
                    <a:pt x="102" y="307"/>
                  </a:moveTo>
                  <a:cubicBezTo>
                    <a:pt x="273" y="307"/>
                    <a:pt x="273" y="307"/>
                    <a:pt x="273" y="307"/>
                  </a:cubicBezTo>
                  <a:cubicBezTo>
                    <a:pt x="292" y="307"/>
                    <a:pt x="307" y="292"/>
                    <a:pt x="307" y="273"/>
                  </a:cubicBezTo>
                  <a:cubicBezTo>
                    <a:pt x="307" y="102"/>
                    <a:pt x="307" y="102"/>
                    <a:pt x="307" y="102"/>
                  </a:cubicBezTo>
                  <a:cubicBezTo>
                    <a:pt x="307" y="46"/>
                    <a:pt x="261" y="0"/>
                    <a:pt x="205" y="0"/>
                  </a:cubicBezTo>
                  <a:cubicBezTo>
                    <a:pt x="148" y="0"/>
                    <a:pt x="102" y="46"/>
                    <a:pt x="102" y="102"/>
                  </a:cubicBezTo>
                  <a:cubicBezTo>
                    <a:pt x="46" y="102"/>
                    <a:pt x="0" y="148"/>
                    <a:pt x="0" y="205"/>
                  </a:cubicBezTo>
                  <a:cubicBezTo>
                    <a:pt x="0" y="261"/>
                    <a:pt x="46" y="307"/>
                    <a:pt x="102" y="307"/>
                  </a:cubicBezTo>
                  <a:close/>
                  <a:moveTo>
                    <a:pt x="102" y="171"/>
                  </a:moveTo>
                  <a:cubicBezTo>
                    <a:pt x="136" y="171"/>
                    <a:pt x="136" y="171"/>
                    <a:pt x="136" y="171"/>
                  </a:cubicBezTo>
                  <a:cubicBezTo>
                    <a:pt x="155" y="171"/>
                    <a:pt x="171" y="155"/>
                    <a:pt x="171" y="137"/>
                  </a:cubicBezTo>
                  <a:cubicBezTo>
                    <a:pt x="171" y="102"/>
                    <a:pt x="171" y="102"/>
                    <a:pt x="171" y="102"/>
                  </a:cubicBezTo>
                  <a:cubicBezTo>
                    <a:pt x="171" y="84"/>
                    <a:pt x="186" y="68"/>
                    <a:pt x="205" y="68"/>
                  </a:cubicBezTo>
                  <a:cubicBezTo>
                    <a:pt x="224" y="68"/>
                    <a:pt x="239" y="84"/>
                    <a:pt x="239" y="102"/>
                  </a:cubicBezTo>
                  <a:cubicBezTo>
                    <a:pt x="239" y="239"/>
                    <a:pt x="239" y="239"/>
                    <a:pt x="239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83" y="239"/>
                    <a:pt x="68" y="224"/>
                    <a:pt x="68" y="205"/>
                  </a:cubicBezTo>
                  <a:cubicBezTo>
                    <a:pt x="68" y="186"/>
                    <a:pt x="83" y="171"/>
                    <a:pt x="10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/>
          </p:nvSpPr>
          <p:spPr bwMode="auto">
            <a:xfrm>
              <a:off x="4692650" y="5978525"/>
              <a:ext cx="92075" cy="92075"/>
            </a:xfrm>
            <a:custGeom>
              <a:avLst/>
              <a:gdLst>
                <a:gd name="T0" fmla="*/ 205 w 307"/>
                <a:gd name="T1" fmla="*/ 102 h 307"/>
                <a:gd name="T2" fmla="*/ 103 w 307"/>
                <a:gd name="T3" fmla="*/ 0 h 307"/>
                <a:gd name="T4" fmla="*/ 0 w 307"/>
                <a:gd name="T5" fmla="*/ 102 h 307"/>
                <a:gd name="T6" fmla="*/ 0 w 307"/>
                <a:gd name="T7" fmla="*/ 273 h 307"/>
                <a:gd name="T8" fmla="*/ 34 w 307"/>
                <a:gd name="T9" fmla="*/ 307 h 307"/>
                <a:gd name="T10" fmla="*/ 205 w 307"/>
                <a:gd name="T11" fmla="*/ 307 h 307"/>
                <a:gd name="T12" fmla="*/ 307 w 307"/>
                <a:gd name="T13" fmla="*/ 205 h 307"/>
                <a:gd name="T14" fmla="*/ 205 w 307"/>
                <a:gd name="T15" fmla="*/ 102 h 307"/>
                <a:gd name="T16" fmla="*/ 205 w 307"/>
                <a:gd name="T17" fmla="*/ 239 h 307"/>
                <a:gd name="T18" fmla="*/ 69 w 307"/>
                <a:gd name="T19" fmla="*/ 239 h 307"/>
                <a:gd name="T20" fmla="*/ 69 w 307"/>
                <a:gd name="T21" fmla="*/ 102 h 307"/>
                <a:gd name="T22" fmla="*/ 103 w 307"/>
                <a:gd name="T23" fmla="*/ 68 h 307"/>
                <a:gd name="T24" fmla="*/ 137 w 307"/>
                <a:gd name="T25" fmla="*/ 102 h 307"/>
                <a:gd name="T26" fmla="*/ 137 w 307"/>
                <a:gd name="T27" fmla="*/ 136 h 307"/>
                <a:gd name="T28" fmla="*/ 171 w 307"/>
                <a:gd name="T29" fmla="*/ 170 h 307"/>
                <a:gd name="T30" fmla="*/ 205 w 307"/>
                <a:gd name="T31" fmla="*/ 170 h 307"/>
                <a:gd name="T32" fmla="*/ 239 w 307"/>
                <a:gd name="T33" fmla="*/ 205 h 307"/>
                <a:gd name="T34" fmla="*/ 205 w 307"/>
                <a:gd name="T35" fmla="*/ 23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307">
                  <a:moveTo>
                    <a:pt x="205" y="102"/>
                  </a:moveTo>
                  <a:cubicBezTo>
                    <a:pt x="205" y="46"/>
                    <a:pt x="159" y="0"/>
                    <a:pt x="103" y="0"/>
                  </a:cubicBezTo>
                  <a:cubicBezTo>
                    <a:pt x="46" y="0"/>
                    <a:pt x="0" y="46"/>
                    <a:pt x="0" y="102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92"/>
                    <a:pt x="16" y="307"/>
                    <a:pt x="34" y="307"/>
                  </a:cubicBezTo>
                  <a:cubicBezTo>
                    <a:pt x="205" y="307"/>
                    <a:pt x="205" y="307"/>
                    <a:pt x="205" y="307"/>
                  </a:cubicBezTo>
                  <a:cubicBezTo>
                    <a:pt x="262" y="307"/>
                    <a:pt x="307" y="261"/>
                    <a:pt x="307" y="205"/>
                  </a:cubicBezTo>
                  <a:cubicBezTo>
                    <a:pt x="307" y="148"/>
                    <a:pt x="262" y="102"/>
                    <a:pt x="205" y="102"/>
                  </a:cubicBezTo>
                  <a:close/>
                  <a:moveTo>
                    <a:pt x="205" y="239"/>
                  </a:moveTo>
                  <a:cubicBezTo>
                    <a:pt x="69" y="239"/>
                    <a:pt x="69" y="239"/>
                    <a:pt x="69" y="239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83"/>
                    <a:pt x="84" y="68"/>
                    <a:pt x="103" y="68"/>
                  </a:cubicBezTo>
                  <a:cubicBezTo>
                    <a:pt x="122" y="68"/>
                    <a:pt x="137" y="83"/>
                    <a:pt x="137" y="102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7" y="155"/>
                    <a:pt x="152" y="170"/>
                    <a:pt x="171" y="170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24" y="170"/>
                    <a:pt x="239" y="186"/>
                    <a:pt x="239" y="205"/>
                  </a:cubicBezTo>
                  <a:cubicBezTo>
                    <a:pt x="239" y="223"/>
                    <a:pt x="224" y="239"/>
                    <a:pt x="205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926233" y="5399269"/>
            <a:ext cx="350069" cy="350067"/>
            <a:chOff x="5173663" y="5878513"/>
            <a:chExt cx="708025" cy="708025"/>
          </a:xfrm>
          <a:solidFill>
            <a:schemeClr val="accent3"/>
          </a:solidFill>
        </p:grpSpPr>
        <p:sp>
          <p:nvSpPr>
            <p:cNvPr id="127" name="Freeform 128"/>
            <p:cNvSpPr>
              <a:spLocks noEditPoints="1"/>
            </p:cNvSpPr>
            <p:nvPr/>
          </p:nvSpPr>
          <p:spPr bwMode="auto">
            <a:xfrm>
              <a:off x="5173663" y="5878513"/>
              <a:ext cx="708025" cy="708025"/>
            </a:xfrm>
            <a:custGeom>
              <a:avLst/>
              <a:gdLst>
                <a:gd name="T0" fmla="*/ 1386 w 2382"/>
                <a:gd name="T1" fmla="*/ 252 h 2382"/>
                <a:gd name="T2" fmla="*/ 1293 w 2382"/>
                <a:gd name="T3" fmla="*/ 0 h 2382"/>
                <a:gd name="T4" fmla="*/ 996 w 2382"/>
                <a:gd name="T5" fmla="*/ 93 h 2382"/>
                <a:gd name="T6" fmla="*/ 186 w 2382"/>
                <a:gd name="T7" fmla="*/ 252 h 2382"/>
                <a:gd name="T8" fmla="*/ 0 w 2382"/>
                <a:gd name="T9" fmla="*/ 1461 h 2382"/>
                <a:gd name="T10" fmla="*/ 996 w 2382"/>
                <a:gd name="T11" fmla="*/ 1647 h 2382"/>
                <a:gd name="T12" fmla="*/ 884 w 2382"/>
                <a:gd name="T13" fmla="*/ 1768 h 2382"/>
                <a:gd name="T14" fmla="*/ 519 w 2382"/>
                <a:gd name="T15" fmla="*/ 1987 h 2382"/>
                <a:gd name="T16" fmla="*/ 356 w 2382"/>
                <a:gd name="T17" fmla="*/ 2367 h 2382"/>
                <a:gd name="T18" fmla="*/ 2084 w 2382"/>
                <a:gd name="T19" fmla="*/ 2382 h 2382"/>
                <a:gd name="T20" fmla="*/ 2130 w 2382"/>
                <a:gd name="T21" fmla="*/ 2270 h 2382"/>
                <a:gd name="T22" fmla="*/ 1411 w 2382"/>
                <a:gd name="T23" fmla="*/ 2075 h 2382"/>
                <a:gd name="T24" fmla="*/ 1386 w 2382"/>
                <a:gd name="T25" fmla="*/ 2075 h 2382"/>
                <a:gd name="T26" fmla="*/ 2196 w 2382"/>
                <a:gd name="T27" fmla="*/ 1647 h 2382"/>
                <a:gd name="T28" fmla="*/ 2382 w 2382"/>
                <a:gd name="T29" fmla="*/ 438 h 2382"/>
                <a:gd name="T30" fmla="*/ 996 w 2382"/>
                <a:gd name="T31" fmla="*/ 2289 h 2382"/>
                <a:gd name="T32" fmla="*/ 387 w 2382"/>
                <a:gd name="T33" fmla="*/ 2212 h 2382"/>
                <a:gd name="T34" fmla="*/ 579 w 2382"/>
                <a:gd name="T35" fmla="*/ 2094 h 2382"/>
                <a:gd name="T36" fmla="*/ 646 w 2382"/>
                <a:gd name="T37" fmla="*/ 2061 h 2382"/>
                <a:gd name="T38" fmla="*/ 996 w 2382"/>
                <a:gd name="T39" fmla="*/ 1888 h 2382"/>
                <a:gd name="T40" fmla="*/ 1089 w 2382"/>
                <a:gd name="T41" fmla="*/ 93 h 2382"/>
                <a:gd name="T42" fmla="*/ 1293 w 2382"/>
                <a:gd name="T43" fmla="*/ 252 h 2382"/>
                <a:gd name="T44" fmla="*/ 1089 w 2382"/>
                <a:gd name="T45" fmla="*/ 93 h 2382"/>
                <a:gd name="T46" fmla="*/ 1089 w 2382"/>
                <a:gd name="T47" fmla="*/ 2289 h 2382"/>
                <a:gd name="T48" fmla="*/ 1293 w 2382"/>
                <a:gd name="T49" fmla="*/ 1647 h 2382"/>
                <a:gd name="T50" fmla="*/ 1149 w 2382"/>
                <a:gd name="T51" fmla="*/ 2289 h 2382"/>
                <a:gd name="T52" fmla="*/ 1431 w 2382"/>
                <a:gd name="T53" fmla="*/ 2170 h 2382"/>
                <a:gd name="T54" fmla="*/ 1744 w 2382"/>
                <a:gd name="T55" fmla="*/ 1977 h 2382"/>
                <a:gd name="T56" fmla="*/ 2037 w 2382"/>
                <a:gd name="T57" fmla="*/ 2289 h 2382"/>
                <a:gd name="T58" fmla="*/ 1405 w 2382"/>
                <a:gd name="T59" fmla="*/ 2168 h 2382"/>
                <a:gd name="T60" fmla="*/ 1884 w 2382"/>
                <a:gd name="T61" fmla="*/ 1368 h 2382"/>
                <a:gd name="T62" fmla="*/ 1884 w 2382"/>
                <a:gd name="T63" fmla="*/ 1461 h 2382"/>
                <a:gd name="T64" fmla="*/ 2196 w 2382"/>
                <a:gd name="T65" fmla="*/ 1554 h 2382"/>
                <a:gd name="T66" fmla="*/ 93 w 2382"/>
                <a:gd name="T67" fmla="*/ 1461 h 2382"/>
                <a:gd name="T68" fmla="*/ 498 w 2382"/>
                <a:gd name="T69" fmla="*/ 531 h 2382"/>
                <a:gd name="T70" fmla="*/ 498 w 2382"/>
                <a:gd name="T71" fmla="*/ 438 h 2382"/>
                <a:gd name="T72" fmla="*/ 186 w 2382"/>
                <a:gd name="T73" fmla="*/ 345 h 2382"/>
                <a:gd name="T74" fmla="*/ 2289 w 2382"/>
                <a:gd name="T75" fmla="*/ 438 h 2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82" h="2382">
                  <a:moveTo>
                    <a:pt x="2196" y="252"/>
                  </a:moveTo>
                  <a:cubicBezTo>
                    <a:pt x="1386" y="252"/>
                    <a:pt x="1386" y="252"/>
                    <a:pt x="1386" y="252"/>
                  </a:cubicBezTo>
                  <a:cubicBezTo>
                    <a:pt x="1386" y="93"/>
                    <a:pt x="1386" y="93"/>
                    <a:pt x="1386" y="93"/>
                  </a:cubicBezTo>
                  <a:cubicBezTo>
                    <a:pt x="1386" y="42"/>
                    <a:pt x="1345" y="0"/>
                    <a:pt x="1293" y="0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1037" y="0"/>
                    <a:pt x="996" y="42"/>
                    <a:pt x="996" y="93"/>
                  </a:cubicBezTo>
                  <a:cubicBezTo>
                    <a:pt x="996" y="252"/>
                    <a:pt x="996" y="252"/>
                    <a:pt x="996" y="252"/>
                  </a:cubicBezTo>
                  <a:cubicBezTo>
                    <a:pt x="186" y="252"/>
                    <a:pt x="186" y="252"/>
                    <a:pt x="186" y="252"/>
                  </a:cubicBezTo>
                  <a:cubicBezTo>
                    <a:pt x="84" y="252"/>
                    <a:pt x="0" y="335"/>
                    <a:pt x="0" y="438"/>
                  </a:cubicBezTo>
                  <a:cubicBezTo>
                    <a:pt x="0" y="1461"/>
                    <a:pt x="0" y="1461"/>
                    <a:pt x="0" y="1461"/>
                  </a:cubicBezTo>
                  <a:cubicBezTo>
                    <a:pt x="0" y="1563"/>
                    <a:pt x="84" y="1647"/>
                    <a:pt x="186" y="1647"/>
                  </a:cubicBezTo>
                  <a:cubicBezTo>
                    <a:pt x="996" y="1647"/>
                    <a:pt x="996" y="1647"/>
                    <a:pt x="996" y="1647"/>
                  </a:cubicBezTo>
                  <a:cubicBezTo>
                    <a:pt x="996" y="1787"/>
                    <a:pt x="996" y="1787"/>
                    <a:pt x="996" y="1787"/>
                  </a:cubicBezTo>
                  <a:cubicBezTo>
                    <a:pt x="960" y="1774"/>
                    <a:pt x="922" y="1768"/>
                    <a:pt x="884" y="1768"/>
                  </a:cubicBezTo>
                  <a:cubicBezTo>
                    <a:pt x="739" y="1768"/>
                    <a:pt x="614" y="1859"/>
                    <a:pt x="568" y="1992"/>
                  </a:cubicBezTo>
                  <a:cubicBezTo>
                    <a:pt x="552" y="1988"/>
                    <a:pt x="536" y="1987"/>
                    <a:pt x="519" y="1987"/>
                  </a:cubicBezTo>
                  <a:cubicBezTo>
                    <a:pt x="395" y="1987"/>
                    <a:pt x="294" y="2088"/>
                    <a:pt x="294" y="2212"/>
                  </a:cubicBezTo>
                  <a:cubicBezTo>
                    <a:pt x="294" y="2270"/>
                    <a:pt x="316" y="2325"/>
                    <a:pt x="356" y="2367"/>
                  </a:cubicBezTo>
                  <a:cubicBezTo>
                    <a:pt x="365" y="2376"/>
                    <a:pt x="377" y="2382"/>
                    <a:pt x="390" y="2382"/>
                  </a:cubicBezTo>
                  <a:cubicBezTo>
                    <a:pt x="2084" y="2382"/>
                    <a:pt x="2084" y="2382"/>
                    <a:pt x="2084" y="2382"/>
                  </a:cubicBezTo>
                  <a:cubicBezTo>
                    <a:pt x="2110" y="2382"/>
                    <a:pt x="2130" y="2361"/>
                    <a:pt x="2130" y="2335"/>
                  </a:cubicBezTo>
                  <a:cubicBezTo>
                    <a:pt x="2130" y="2270"/>
                    <a:pt x="2130" y="2270"/>
                    <a:pt x="2130" y="2270"/>
                  </a:cubicBezTo>
                  <a:cubicBezTo>
                    <a:pt x="2130" y="2057"/>
                    <a:pt x="1957" y="1884"/>
                    <a:pt x="1744" y="1884"/>
                  </a:cubicBezTo>
                  <a:cubicBezTo>
                    <a:pt x="1607" y="1884"/>
                    <a:pt x="1480" y="1958"/>
                    <a:pt x="1411" y="2075"/>
                  </a:cubicBezTo>
                  <a:cubicBezTo>
                    <a:pt x="1409" y="2075"/>
                    <a:pt x="1407" y="2075"/>
                    <a:pt x="1405" y="2075"/>
                  </a:cubicBezTo>
                  <a:cubicBezTo>
                    <a:pt x="1399" y="2075"/>
                    <a:pt x="1392" y="2075"/>
                    <a:pt x="1386" y="2075"/>
                  </a:cubicBezTo>
                  <a:cubicBezTo>
                    <a:pt x="1386" y="1647"/>
                    <a:pt x="1386" y="1647"/>
                    <a:pt x="1386" y="1647"/>
                  </a:cubicBezTo>
                  <a:cubicBezTo>
                    <a:pt x="2196" y="1647"/>
                    <a:pt x="2196" y="1647"/>
                    <a:pt x="2196" y="1647"/>
                  </a:cubicBezTo>
                  <a:cubicBezTo>
                    <a:pt x="2298" y="1647"/>
                    <a:pt x="2382" y="1563"/>
                    <a:pt x="2382" y="1461"/>
                  </a:cubicBezTo>
                  <a:cubicBezTo>
                    <a:pt x="2382" y="438"/>
                    <a:pt x="2382" y="438"/>
                    <a:pt x="2382" y="438"/>
                  </a:cubicBezTo>
                  <a:cubicBezTo>
                    <a:pt x="2382" y="335"/>
                    <a:pt x="2298" y="252"/>
                    <a:pt x="2196" y="252"/>
                  </a:cubicBezTo>
                  <a:close/>
                  <a:moveTo>
                    <a:pt x="996" y="2289"/>
                  </a:moveTo>
                  <a:cubicBezTo>
                    <a:pt x="411" y="2289"/>
                    <a:pt x="411" y="2289"/>
                    <a:pt x="411" y="2289"/>
                  </a:cubicBezTo>
                  <a:cubicBezTo>
                    <a:pt x="395" y="2266"/>
                    <a:pt x="387" y="2240"/>
                    <a:pt x="387" y="2212"/>
                  </a:cubicBezTo>
                  <a:cubicBezTo>
                    <a:pt x="387" y="2139"/>
                    <a:pt x="446" y="2080"/>
                    <a:pt x="519" y="2080"/>
                  </a:cubicBezTo>
                  <a:cubicBezTo>
                    <a:pt x="540" y="2080"/>
                    <a:pt x="560" y="2085"/>
                    <a:pt x="579" y="2094"/>
                  </a:cubicBezTo>
                  <a:cubicBezTo>
                    <a:pt x="592" y="2101"/>
                    <a:pt x="608" y="2101"/>
                    <a:pt x="621" y="2094"/>
                  </a:cubicBezTo>
                  <a:cubicBezTo>
                    <a:pt x="634" y="2088"/>
                    <a:pt x="643" y="2075"/>
                    <a:pt x="646" y="2061"/>
                  </a:cubicBezTo>
                  <a:cubicBezTo>
                    <a:pt x="666" y="1945"/>
                    <a:pt x="766" y="1861"/>
                    <a:pt x="884" y="1861"/>
                  </a:cubicBezTo>
                  <a:cubicBezTo>
                    <a:pt x="923" y="1861"/>
                    <a:pt x="961" y="1870"/>
                    <a:pt x="996" y="1888"/>
                  </a:cubicBezTo>
                  <a:lnTo>
                    <a:pt x="996" y="2289"/>
                  </a:lnTo>
                  <a:close/>
                  <a:moveTo>
                    <a:pt x="1089" y="93"/>
                  </a:moveTo>
                  <a:cubicBezTo>
                    <a:pt x="1293" y="93"/>
                    <a:pt x="1293" y="93"/>
                    <a:pt x="1293" y="93"/>
                  </a:cubicBezTo>
                  <a:cubicBezTo>
                    <a:pt x="1293" y="252"/>
                    <a:pt x="1293" y="252"/>
                    <a:pt x="1293" y="252"/>
                  </a:cubicBezTo>
                  <a:cubicBezTo>
                    <a:pt x="1089" y="252"/>
                    <a:pt x="1089" y="252"/>
                    <a:pt x="1089" y="252"/>
                  </a:cubicBezTo>
                  <a:lnTo>
                    <a:pt x="1089" y="93"/>
                  </a:lnTo>
                  <a:close/>
                  <a:moveTo>
                    <a:pt x="1149" y="2289"/>
                  </a:moveTo>
                  <a:cubicBezTo>
                    <a:pt x="1089" y="2289"/>
                    <a:pt x="1089" y="2289"/>
                    <a:pt x="1089" y="2289"/>
                  </a:cubicBezTo>
                  <a:cubicBezTo>
                    <a:pt x="1089" y="1647"/>
                    <a:pt x="1089" y="1647"/>
                    <a:pt x="1089" y="1647"/>
                  </a:cubicBezTo>
                  <a:cubicBezTo>
                    <a:pt x="1293" y="1647"/>
                    <a:pt x="1293" y="1647"/>
                    <a:pt x="1293" y="1647"/>
                  </a:cubicBezTo>
                  <a:cubicBezTo>
                    <a:pt x="1293" y="2100"/>
                    <a:pt x="1293" y="2100"/>
                    <a:pt x="1293" y="2100"/>
                  </a:cubicBezTo>
                  <a:cubicBezTo>
                    <a:pt x="1219" y="2135"/>
                    <a:pt x="1164" y="2205"/>
                    <a:pt x="1149" y="2289"/>
                  </a:cubicBezTo>
                  <a:close/>
                  <a:moveTo>
                    <a:pt x="1405" y="2168"/>
                  </a:moveTo>
                  <a:cubicBezTo>
                    <a:pt x="1414" y="2168"/>
                    <a:pt x="1422" y="2168"/>
                    <a:pt x="1431" y="2170"/>
                  </a:cubicBezTo>
                  <a:cubicBezTo>
                    <a:pt x="1451" y="2173"/>
                    <a:pt x="1471" y="2162"/>
                    <a:pt x="1480" y="2144"/>
                  </a:cubicBezTo>
                  <a:cubicBezTo>
                    <a:pt x="1528" y="2042"/>
                    <a:pt x="1632" y="1977"/>
                    <a:pt x="1744" y="1977"/>
                  </a:cubicBezTo>
                  <a:cubicBezTo>
                    <a:pt x="1906" y="1977"/>
                    <a:pt x="2037" y="2108"/>
                    <a:pt x="2037" y="2270"/>
                  </a:cubicBezTo>
                  <a:cubicBezTo>
                    <a:pt x="2037" y="2289"/>
                    <a:pt x="2037" y="2289"/>
                    <a:pt x="2037" y="2289"/>
                  </a:cubicBezTo>
                  <a:cubicBezTo>
                    <a:pt x="1244" y="2289"/>
                    <a:pt x="1244" y="2289"/>
                    <a:pt x="1244" y="2289"/>
                  </a:cubicBezTo>
                  <a:cubicBezTo>
                    <a:pt x="1264" y="2219"/>
                    <a:pt x="1329" y="2168"/>
                    <a:pt x="1405" y="2168"/>
                  </a:cubicBezTo>
                  <a:close/>
                  <a:moveTo>
                    <a:pt x="2289" y="1368"/>
                  </a:moveTo>
                  <a:cubicBezTo>
                    <a:pt x="1884" y="1368"/>
                    <a:pt x="1884" y="1368"/>
                    <a:pt x="1884" y="1368"/>
                  </a:cubicBezTo>
                  <a:cubicBezTo>
                    <a:pt x="1858" y="1368"/>
                    <a:pt x="1837" y="1389"/>
                    <a:pt x="1837" y="1414"/>
                  </a:cubicBezTo>
                  <a:cubicBezTo>
                    <a:pt x="1837" y="1440"/>
                    <a:pt x="1858" y="1461"/>
                    <a:pt x="1884" y="1461"/>
                  </a:cubicBezTo>
                  <a:cubicBezTo>
                    <a:pt x="2289" y="1461"/>
                    <a:pt x="2289" y="1461"/>
                    <a:pt x="2289" y="1461"/>
                  </a:cubicBezTo>
                  <a:cubicBezTo>
                    <a:pt x="2289" y="1512"/>
                    <a:pt x="2247" y="1554"/>
                    <a:pt x="2196" y="1554"/>
                  </a:cubicBezTo>
                  <a:cubicBezTo>
                    <a:pt x="186" y="1554"/>
                    <a:pt x="186" y="1554"/>
                    <a:pt x="186" y="1554"/>
                  </a:cubicBezTo>
                  <a:cubicBezTo>
                    <a:pt x="135" y="1554"/>
                    <a:pt x="93" y="1512"/>
                    <a:pt x="93" y="1461"/>
                  </a:cubicBezTo>
                  <a:cubicBezTo>
                    <a:pt x="93" y="531"/>
                    <a:pt x="93" y="531"/>
                    <a:pt x="93" y="531"/>
                  </a:cubicBezTo>
                  <a:cubicBezTo>
                    <a:pt x="498" y="531"/>
                    <a:pt x="498" y="531"/>
                    <a:pt x="498" y="531"/>
                  </a:cubicBezTo>
                  <a:cubicBezTo>
                    <a:pt x="524" y="531"/>
                    <a:pt x="545" y="510"/>
                    <a:pt x="545" y="484"/>
                  </a:cubicBezTo>
                  <a:cubicBezTo>
                    <a:pt x="545" y="458"/>
                    <a:pt x="524" y="438"/>
                    <a:pt x="498" y="438"/>
                  </a:cubicBezTo>
                  <a:cubicBezTo>
                    <a:pt x="93" y="438"/>
                    <a:pt x="93" y="438"/>
                    <a:pt x="93" y="438"/>
                  </a:cubicBezTo>
                  <a:cubicBezTo>
                    <a:pt x="93" y="386"/>
                    <a:pt x="135" y="345"/>
                    <a:pt x="186" y="345"/>
                  </a:cubicBezTo>
                  <a:cubicBezTo>
                    <a:pt x="2196" y="345"/>
                    <a:pt x="2196" y="345"/>
                    <a:pt x="2196" y="345"/>
                  </a:cubicBezTo>
                  <a:cubicBezTo>
                    <a:pt x="2247" y="345"/>
                    <a:pt x="2289" y="386"/>
                    <a:pt x="2289" y="438"/>
                  </a:cubicBezTo>
                  <a:lnTo>
                    <a:pt x="2289" y="1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5297488" y="6086476"/>
              <a:ext cx="100013" cy="160338"/>
            </a:xfrm>
            <a:custGeom>
              <a:avLst/>
              <a:gdLst>
                <a:gd name="T0" fmla="*/ 170 w 339"/>
                <a:gd name="T1" fmla="*/ 223 h 540"/>
                <a:gd name="T2" fmla="*/ 93 w 339"/>
                <a:gd name="T3" fmla="*/ 158 h 540"/>
                <a:gd name="T4" fmla="*/ 170 w 339"/>
                <a:gd name="T5" fmla="*/ 93 h 540"/>
                <a:gd name="T6" fmla="*/ 246 w 339"/>
                <a:gd name="T7" fmla="*/ 158 h 540"/>
                <a:gd name="T8" fmla="*/ 293 w 339"/>
                <a:gd name="T9" fmla="*/ 205 h 540"/>
                <a:gd name="T10" fmla="*/ 339 w 339"/>
                <a:gd name="T11" fmla="*/ 158 h 540"/>
                <a:gd name="T12" fmla="*/ 170 w 339"/>
                <a:gd name="T13" fmla="*/ 0 h 540"/>
                <a:gd name="T14" fmla="*/ 0 w 339"/>
                <a:gd name="T15" fmla="*/ 158 h 540"/>
                <a:gd name="T16" fmla="*/ 170 w 339"/>
                <a:gd name="T17" fmla="*/ 316 h 540"/>
                <a:gd name="T18" fmla="*/ 246 w 339"/>
                <a:gd name="T19" fmla="*/ 381 h 540"/>
                <a:gd name="T20" fmla="*/ 170 w 339"/>
                <a:gd name="T21" fmla="*/ 446 h 540"/>
                <a:gd name="T22" fmla="*/ 93 w 339"/>
                <a:gd name="T23" fmla="*/ 381 h 540"/>
                <a:gd name="T24" fmla="*/ 47 w 339"/>
                <a:gd name="T25" fmla="*/ 335 h 540"/>
                <a:gd name="T26" fmla="*/ 0 w 339"/>
                <a:gd name="T27" fmla="*/ 381 h 540"/>
                <a:gd name="T28" fmla="*/ 170 w 339"/>
                <a:gd name="T29" fmla="*/ 540 h 540"/>
                <a:gd name="T30" fmla="*/ 339 w 339"/>
                <a:gd name="T31" fmla="*/ 381 h 540"/>
                <a:gd name="T32" fmla="*/ 170 w 339"/>
                <a:gd name="T33" fmla="*/ 22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9" h="540">
                  <a:moveTo>
                    <a:pt x="170" y="223"/>
                  </a:moveTo>
                  <a:cubicBezTo>
                    <a:pt x="128" y="223"/>
                    <a:pt x="93" y="194"/>
                    <a:pt x="93" y="158"/>
                  </a:cubicBezTo>
                  <a:cubicBezTo>
                    <a:pt x="93" y="122"/>
                    <a:pt x="128" y="93"/>
                    <a:pt x="170" y="93"/>
                  </a:cubicBezTo>
                  <a:cubicBezTo>
                    <a:pt x="212" y="93"/>
                    <a:pt x="246" y="122"/>
                    <a:pt x="246" y="158"/>
                  </a:cubicBezTo>
                  <a:cubicBezTo>
                    <a:pt x="246" y="184"/>
                    <a:pt x="267" y="205"/>
                    <a:pt x="293" y="205"/>
                  </a:cubicBezTo>
                  <a:cubicBezTo>
                    <a:pt x="319" y="205"/>
                    <a:pt x="339" y="184"/>
                    <a:pt x="339" y="158"/>
                  </a:cubicBezTo>
                  <a:cubicBezTo>
                    <a:pt x="339" y="71"/>
                    <a:pt x="263" y="0"/>
                    <a:pt x="170" y="0"/>
                  </a:cubicBezTo>
                  <a:cubicBezTo>
                    <a:pt x="77" y="0"/>
                    <a:pt x="0" y="71"/>
                    <a:pt x="0" y="158"/>
                  </a:cubicBezTo>
                  <a:cubicBezTo>
                    <a:pt x="0" y="245"/>
                    <a:pt x="77" y="316"/>
                    <a:pt x="170" y="316"/>
                  </a:cubicBezTo>
                  <a:cubicBezTo>
                    <a:pt x="212" y="316"/>
                    <a:pt x="246" y="345"/>
                    <a:pt x="246" y="381"/>
                  </a:cubicBezTo>
                  <a:cubicBezTo>
                    <a:pt x="246" y="417"/>
                    <a:pt x="212" y="446"/>
                    <a:pt x="170" y="446"/>
                  </a:cubicBezTo>
                  <a:cubicBezTo>
                    <a:pt x="128" y="446"/>
                    <a:pt x="93" y="417"/>
                    <a:pt x="93" y="381"/>
                  </a:cubicBezTo>
                  <a:cubicBezTo>
                    <a:pt x="93" y="356"/>
                    <a:pt x="73" y="335"/>
                    <a:pt x="47" y="335"/>
                  </a:cubicBezTo>
                  <a:cubicBezTo>
                    <a:pt x="21" y="335"/>
                    <a:pt x="0" y="356"/>
                    <a:pt x="0" y="381"/>
                  </a:cubicBezTo>
                  <a:cubicBezTo>
                    <a:pt x="0" y="469"/>
                    <a:pt x="77" y="540"/>
                    <a:pt x="170" y="540"/>
                  </a:cubicBezTo>
                  <a:cubicBezTo>
                    <a:pt x="263" y="540"/>
                    <a:pt x="339" y="469"/>
                    <a:pt x="339" y="381"/>
                  </a:cubicBezTo>
                  <a:cubicBezTo>
                    <a:pt x="339" y="294"/>
                    <a:pt x="263" y="223"/>
                    <a:pt x="170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5581651" y="6086476"/>
              <a:ext cx="73025" cy="160338"/>
            </a:xfrm>
            <a:custGeom>
              <a:avLst/>
              <a:gdLst>
                <a:gd name="T0" fmla="*/ 197 w 244"/>
                <a:gd name="T1" fmla="*/ 446 h 540"/>
                <a:gd name="T2" fmla="*/ 104 w 244"/>
                <a:gd name="T3" fmla="*/ 446 h 540"/>
                <a:gd name="T4" fmla="*/ 93 w 244"/>
                <a:gd name="T5" fmla="*/ 435 h 540"/>
                <a:gd name="T6" fmla="*/ 93 w 244"/>
                <a:gd name="T7" fmla="*/ 47 h 540"/>
                <a:gd name="T8" fmla="*/ 46 w 244"/>
                <a:gd name="T9" fmla="*/ 0 h 540"/>
                <a:gd name="T10" fmla="*/ 0 w 244"/>
                <a:gd name="T11" fmla="*/ 47 h 540"/>
                <a:gd name="T12" fmla="*/ 0 w 244"/>
                <a:gd name="T13" fmla="*/ 435 h 540"/>
                <a:gd name="T14" fmla="*/ 104 w 244"/>
                <a:gd name="T15" fmla="*/ 540 h 540"/>
                <a:gd name="T16" fmla="*/ 197 w 244"/>
                <a:gd name="T17" fmla="*/ 540 h 540"/>
                <a:gd name="T18" fmla="*/ 244 w 244"/>
                <a:gd name="T19" fmla="*/ 493 h 540"/>
                <a:gd name="T20" fmla="*/ 197 w 244"/>
                <a:gd name="T21" fmla="*/ 44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540">
                  <a:moveTo>
                    <a:pt x="197" y="446"/>
                  </a:moveTo>
                  <a:cubicBezTo>
                    <a:pt x="104" y="446"/>
                    <a:pt x="104" y="446"/>
                    <a:pt x="104" y="446"/>
                  </a:cubicBezTo>
                  <a:cubicBezTo>
                    <a:pt x="98" y="446"/>
                    <a:pt x="93" y="441"/>
                    <a:pt x="93" y="435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93"/>
                    <a:pt x="47" y="540"/>
                    <a:pt x="104" y="540"/>
                  </a:cubicBezTo>
                  <a:cubicBezTo>
                    <a:pt x="197" y="540"/>
                    <a:pt x="197" y="540"/>
                    <a:pt x="197" y="540"/>
                  </a:cubicBezTo>
                  <a:cubicBezTo>
                    <a:pt x="223" y="540"/>
                    <a:pt x="244" y="519"/>
                    <a:pt x="244" y="493"/>
                  </a:cubicBezTo>
                  <a:cubicBezTo>
                    <a:pt x="244" y="467"/>
                    <a:pt x="223" y="446"/>
                    <a:pt x="197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5676901" y="6086476"/>
              <a:ext cx="80963" cy="160338"/>
            </a:xfrm>
            <a:custGeom>
              <a:avLst/>
              <a:gdLst>
                <a:gd name="T0" fmla="*/ 224 w 271"/>
                <a:gd name="T1" fmla="*/ 446 h 540"/>
                <a:gd name="T2" fmla="*/ 104 w 271"/>
                <a:gd name="T3" fmla="*/ 446 h 540"/>
                <a:gd name="T4" fmla="*/ 93 w 271"/>
                <a:gd name="T5" fmla="*/ 435 h 540"/>
                <a:gd name="T6" fmla="*/ 93 w 271"/>
                <a:gd name="T7" fmla="*/ 316 h 540"/>
                <a:gd name="T8" fmla="*/ 168 w 271"/>
                <a:gd name="T9" fmla="*/ 316 h 540"/>
                <a:gd name="T10" fmla="*/ 214 w 271"/>
                <a:gd name="T11" fmla="*/ 270 h 540"/>
                <a:gd name="T12" fmla="*/ 168 w 271"/>
                <a:gd name="T13" fmla="*/ 223 h 540"/>
                <a:gd name="T14" fmla="*/ 93 w 271"/>
                <a:gd name="T15" fmla="*/ 223 h 540"/>
                <a:gd name="T16" fmla="*/ 93 w 271"/>
                <a:gd name="T17" fmla="*/ 104 h 540"/>
                <a:gd name="T18" fmla="*/ 104 w 271"/>
                <a:gd name="T19" fmla="*/ 93 h 540"/>
                <a:gd name="T20" fmla="*/ 224 w 271"/>
                <a:gd name="T21" fmla="*/ 93 h 540"/>
                <a:gd name="T22" fmla="*/ 271 w 271"/>
                <a:gd name="T23" fmla="*/ 47 h 540"/>
                <a:gd name="T24" fmla="*/ 224 w 271"/>
                <a:gd name="T25" fmla="*/ 0 h 540"/>
                <a:gd name="T26" fmla="*/ 104 w 271"/>
                <a:gd name="T27" fmla="*/ 0 h 540"/>
                <a:gd name="T28" fmla="*/ 0 w 271"/>
                <a:gd name="T29" fmla="*/ 104 h 540"/>
                <a:gd name="T30" fmla="*/ 0 w 271"/>
                <a:gd name="T31" fmla="*/ 435 h 540"/>
                <a:gd name="T32" fmla="*/ 104 w 271"/>
                <a:gd name="T33" fmla="*/ 540 h 540"/>
                <a:gd name="T34" fmla="*/ 224 w 271"/>
                <a:gd name="T35" fmla="*/ 540 h 540"/>
                <a:gd name="T36" fmla="*/ 271 w 271"/>
                <a:gd name="T37" fmla="*/ 493 h 540"/>
                <a:gd name="T38" fmla="*/ 224 w 271"/>
                <a:gd name="T39" fmla="*/ 44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" h="540">
                  <a:moveTo>
                    <a:pt x="224" y="446"/>
                  </a:moveTo>
                  <a:cubicBezTo>
                    <a:pt x="104" y="446"/>
                    <a:pt x="104" y="446"/>
                    <a:pt x="104" y="446"/>
                  </a:cubicBezTo>
                  <a:cubicBezTo>
                    <a:pt x="98" y="446"/>
                    <a:pt x="93" y="441"/>
                    <a:pt x="93" y="435"/>
                  </a:cubicBezTo>
                  <a:cubicBezTo>
                    <a:pt x="93" y="316"/>
                    <a:pt x="93" y="316"/>
                    <a:pt x="93" y="316"/>
                  </a:cubicBezTo>
                  <a:cubicBezTo>
                    <a:pt x="168" y="316"/>
                    <a:pt x="168" y="316"/>
                    <a:pt x="168" y="316"/>
                  </a:cubicBezTo>
                  <a:cubicBezTo>
                    <a:pt x="193" y="316"/>
                    <a:pt x="214" y="295"/>
                    <a:pt x="214" y="270"/>
                  </a:cubicBezTo>
                  <a:cubicBezTo>
                    <a:pt x="214" y="244"/>
                    <a:pt x="193" y="223"/>
                    <a:pt x="168" y="223"/>
                  </a:cubicBezTo>
                  <a:cubicBezTo>
                    <a:pt x="93" y="223"/>
                    <a:pt x="93" y="223"/>
                    <a:pt x="93" y="223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98"/>
                    <a:pt x="98" y="93"/>
                    <a:pt x="10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50" y="93"/>
                    <a:pt x="271" y="72"/>
                    <a:pt x="271" y="47"/>
                  </a:cubicBezTo>
                  <a:cubicBezTo>
                    <a:pt x="271" y="21"/>
                    <a:pt x="250" y="0"/>
                    <a:pt x="22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93"/>
                    <a:pt x="47" y="540"/>
                    <a:pt x="104" y="540"/>
                  </a:cubicBezTo>
                  <a:cubicBezTo>
                    <a:pt x="224" y="540"/>
                    <a:pt x="224" y="540"/>
                    <a:pt x="224" y="540"/>
                  </a:cubicBezTo>
                  <a:cubicBezTo>
                    <a:pt x="250" y="540"/>
                    <a:pt x="271" y="519"/>
                    <a:pt x="271" y="493"/>
                  </a:cubicBezTo>
                  <a:cubicBezTo>
                    <a:pt x="271" y="467"/>
                    <a:pt x="250" y="446"/>
                    <a:pt x="224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1" name="Freeform 132"/>
            <p:cNvSpPr>
              <a:spLocks noEditPoints="1"/>
            </p:cNvSpPr>
            <p:nvPr/>
          </p:nvSpPr>
          <p:spPr bwMode="auto">
            <a:xfrm>
              <a:off x="5418138" y="6086476"/>
              <a:ext cx="130175" cy="161925"/>
            </a:xfrm>
            <a:custGeom>
              <a:avLst/>
              <a:gdLst>
                <a:gd name="T0" fmla="*/ 431 w 440"/>
                <a:gd name="T1" fmla="*/ 477 h 546"/>
                <a:gd name="T2" fmla="*/ 264 w 440"/>
                <a:gd name="T3" fmla="*/ 30 h 546"/>
                <a:gd name="T4" fmla="*/ 220 w 440"/>
                <a:gd name="T5" fmla="*/ 0 h 546"/>
                <a:gd name="T6" fmla="*/ 177 w 440"/>
                <a:gd name="T7" fmla="*/ 30 h 546"/>
                <a:gd name="T8" fmla="*/ 9 w 440"/>
                <a:gd name="T9" fmla="*/ 477 h 546"/>
                <a:gd name="T10" fmla="*/ 37 w 440"/>
                <a:gd name="T11" fmla="*/ 537 h 546"/>
                <a:gd name="T12" fmla="*/ 97 w 440"/>
                <a:gd name="T13" fmla="*/ 509 h 546"/>
                <a:gd name="T14" fmla="*/ 114 w 440"/>
                <a:gd name="T15" fmla="*/ 462 h 546"/>
                <a:gd name="T16" fmla="*/ 132 w 440"/>
                <a:gd name="T17" fmla="*/ 465 h 546"/>
                <a:gd name="T18" fmla="*/ 325 w 440"/>
                <a:gd name="T19" fmla="*/ 465 h 546"/>
                <a:gd name="T20" fmla="*/ 328 w 440"/>
                <a:gd name="T21" fmla="*/ 465 h 546"/>
                <a:gd name="T22" fmla="*/ 344 w 440"/>
                <a:gd name="T23" fmla="*/ 509 h 546"/>
                <a:gd name="T24" fmla="*/ 388 w 440"/>
                <a:gd name="T25" fmla="*/ 540 h 546"/>
                <a:gd name="T26" fmla="*/ 404 w 440"/>
                <a:gd name="T27" fmla="*/ 537 h 546"/>
                <a:gd name="T28" fmla="*/ 431 w 440"/>
                <a:gd name="T29" fmla="*/ 477 h 546"/>
                <a:gd name="T30" fmla="*/ 148 w 440"/>
                <a:gd name="T31" fmla="*/ 372 h 546"/>
                <a:gd name="T32" fmla="*/ 220 w 440"/>
                <a:gd name="T33" fmla="*/ 179 h 546"/>
                <a:gd name="T34" fmla="*/ 293 w 440"/>
                <a:gd name="T35" fmla="*/ 372 h 546"/>
                <a:gd name="T36" fmla="*/ 148 w 440"/>
                <a:gd name="T37" fmla="*/ 37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0" h="546">
                  <a:moveTo>
                    <a:pt x="431" y="477"/>
                  </a:moveTo>
                  <a:cubicBezTo>
                    <a:pt x="264" y="30"/>
                    <a:pt x="264" y="30"/>
                    <a:pt x="264" y="30"/>
                  </a:cubicBezTo>
                  <a:cubicBezTo>
                    <a:pt x="257" y="12"/>
                    <a:pt x="240" y="0"/>
                    <a:pt x="220" y="0"/>
                  </a:cubicBezTo>
                  <a:cubicBezTo>
                    <a:pt x="201" y="0"/>
                    <a:pt x="184" y="12"/>
                    <a:pt x="177" y="30"/>
                  </a:cubicBezTo>
                  <a:cubicBezTo>
                    <a:pt x="9" y="477"/>
                    <a:pt x="9" y="477"/>
                    <a:pt x="9" y="477"/>
                  </a:cubicBezTo>
                  <a:cubicBezTo>
                    <a:pt x="0" y="501"/>
                    <a:pt x="13" y="528"/>
                    <a:pt x="37" y="537"/>
                  </a:cubicBezTo>
                  <a:cubicBezTo>
                    <a:pt x="61" y="546"/>
                    <a:pt x="88" y="533"/>
                    <a:pt x="97" y="509"/>
                  </a:cubicBezTo>
                  <a:cubicBezTo>
                    <a:pt x="114" y="462"/>
                    <a:pt x="114" y="462"/>
                    <a:pt x="114" y="462"/>
                  </a:cubicBezTo>
                  <a:cubicBezTo>
                    <a:pt x="120" y="464"/>
                    <a:pt x="126" y="465"/>
                    <a:pt x="132" y="465"/>
                  </a:cubicBezTo>
                  <a:cubicBezTo>
                    <a:pt x="325" y="465"/>
                    <a:pt x="325" y="465"/>
                    <a:pt x="325" y="465"/>
                  </a:cubicBezTo>
                  <a:cubicBezTo>
                    <a:pt x="326" y="465"/>
                    <a:pt x="327" y="465"/>
                    <a:pt x="328" y="465"/>
                  </a:cubicBezTo>
                  <a:cubicBezTo>
                    <a:pt x="344" y="509"/>
                    <a:pt x="344" y="509"/>
                    <a:pt x="344" y="509"/>
                  </a:cubicBezTo>
                  <a:cubicBezTo>
                    <a:pt x="351" y="528"/>
                    <a:pt x="369" y="540"/>
                    <a:pt x="388" y="540"/>
                  </a:cubicBezTo>
                  <a:cubicBezTo>
                    <a:pt x="393" y="540"/>
                    <a:pt x="399" y="539"/>
                    <a:pt x="404" y="537"/>
                  </a:cubicBezTo>
                  <a:cubicBezTo>
                    <a:pt x="428" y="528"/>
                    <a:pt x="440" y="501"/>
                    <a:pt x="431" y="477"/>
                  </a:cubicBezTo>
                  <a:close/>
                  <a:moveTo>
                    <a:pt x="148" y="372"/>
                  </a:moveTo>
                  <a:cubicBezTo>
                    <a:pt x="220" y="179"/>
                    <a:pt x="220" y="179"/>
                    <a:pt x="220" y="179"/>
                  </a:cubicBezTo>
                  <a:cubicBezTo>
                    <a:pt x="293" y="372"/>
                    <a:pt x="293" y="372"/>
                    <a:pt x="293" y="372"/>
                  </a:cubicBezTo>
                  <a:lnTo>
                    <a:pt x="148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5648326" y="6284913"/>
              <a:ext cx="28575" cy="28575"/>
            </a:xfrm>
            <a:custGeom>
              <a:avLst/>
              <a:gdLst>
                <a:gd name="T0" fmla="*/ 79 w 93"/>
                <a:gd name="T1" fmla="*/ 13 h 93"/>
                <a:gd name="T2" fmla="*/ 46 w 93"/>
                <a:gd name="T3" fmla="*/ 0 h 93"/>
                <a:gd name="T4" fmla="*/ 13 w 93"/>
                <a:gd name="T5" fmla="*/ 13 h 93"/>
                <a:gd name="T6" fmla="*/ 0 w 93"/>
                <a:gd name="T7" fmla="*/ 46 h 93"/>
                <a:gd name="T8" fmla="*/ 13 w 93"/>
                <a:gd name="T9" fmla="*/ 79 h 93"/>
                <a:gd name="T10" fmla="*/ 46 w 93"/>
                <a:gd name="T11" fmla="*/ 93 h 93"/>
                <a:gd name="T12" fmla="*/ 79 w 93"/>
                <a:gd name="T13" fmla="*/ 79 h 93"/>
                <a:gd name="T14" fmla="*/ 93 w 93"/>
                <a:gd name="T15" fmla="*/ 46 h 93"/>
                <a:gd name="T16" fmla="*/ 79 w 93"/>
                <a:gd name="T1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79" y="13"/>
                  </a:moveTo>
                  <a:cubicBezTo>
                    <a:pt x="71" y="5"/>
                    <a:pt x="59" y="0"/>
                    <a:pt x="46" y="0"/>
                  </a:cubicBezTo>
                  <a:cubicBezTo>
                    <a:pt x="34" y="0"/>
                    <a:pt x="22" y="5"/>
                    <a:pt x="13" y="13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8"/>
                    <a:pt x="5" y="70"/>
                    <a:pt x="13" y="79"/>
                  </a:cubicBezTo>
                  <a:cubicBezTo>
                    <a:pt x="22" y="88"/>
                    <a:pt x="34" y="93"/>
                    <a:pt x="46" y="93"/>
                  </a:cubicBezTo>
                  <a:cubicBezTo>
                    <a:pt x="59" y="93"/>
                    <a:pt x="70" y="88"/>
                    <a:pt x="79" y="79"/>
                  </a:cubicBezTo>
                  <a:cubicBezTo>
                    <a:pt x="88" y="70"/>
                    <a:pt x="93" y="58"/>
                    <a:pt x="93" y="46"/>
                  </a:cubicBezTo>
                  <a:cubicBezTo>
                    <a:pt x="93" y="34"/>
                    <a:pt x="88" y="22"/>
                    <a:pt x="7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5378451" y="6008688"/>
              <a:ext cx="26988" cy="28575"/>
            </a:xfrm>
            <a:custGeom>
              <a:avLst/>
              <a:gdLst>
                <a:gd name="T0" fmla="*/ 80 w 93"/>
                <a:gd name="T1" fmla="*/ 13 h 93"/>
                <a:gd name="T2" fmla="*/ 47 w 93"/>
                <a:gd name="T3" fmla="*/ 0 h 93"/>
                <a:gd name="T4" fmla="*/ 14 w 93"/>
                <a:gd name="T5" fmla="*/ 13 h 93"/>
                <a:gd name="T6" fmla="*/ 0 w 93"/>
                <a:gd name="T7" fmla="*/ 46 h 93"/>
                <a:gd name="T8" fmla="*/ 14 w 93"/>
                <a:gd name="T9" fmla="*/ 79 h 93"/>
                <a:gd name="T10" fmla="*/ 47 w 93"/>
                <a:gd name="T11" fmla="*/ 93 h 93"/>
                <a:gd name="T12" fmla="*/ 80 w 93"/>
                <a:gd name="T13" fmla="*/ 79 h 93"/>
                <a:gd name="T14" fmla="*/ 93 w 93"/>
                <a:gd name="T15" fmla="*/ 46 h 93"/>
                <a:gd name="T16" fmla="*/ 80 w 93"/>
                <a:gd name="T1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80" y="13"/>
                  </a:moveTo>
                  <a:cubicBezTo>
                    <a:pt x="71" y="5"/>
                    <a:pt x="59" y="0"/>
                    <a:pt x="47" y="0"/>
                  </a:cubicBezTo>
                  <a:cubicBezTo>
                    <a:pt x="34" y="0"/>
                    <a:pt x="22" y="5"/>
                    <a:pt x="14" y="13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8"/>
                    <a:pt x="5" y="70"/>
                    <a:pt x="14" y="79"/>
                  </a:cubicBezTo>
                  <a:cubicBezTo>
                    <a:pt x="23" y="88"/>
                    <a:pt x="34" y="93"/>
                    <a:pt x="47" y="93"/>
                  </a:cubicBezTo>
                  <a:cubicBezTo>
                    <a:pt x="59" y="93"/>
                    <a:pt x="71" y="88"/>
                    <a:pt x="80" y="79"/>
                  </a:cubicBezTo>
                  <a:cubicBezTo>
                    <a:pt x="88" y="70"/>
                    <a:pt x="93" y="58"/>
                    <a:pt x="93" y="46"/>
                  </a:cubicBezTo>
                  <a:cubicBezTo>
                    <a:pt x="93" y="34"/>
                    <a:pt x="88" y="22"/>
                    <a:pt x="8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020817" y="2546775"/>
            <a:ext cx="307835" cy="415069"/>
            <a:chOff x="6151563" y="5878513"/>
            <a:chExt cx="528637" cy="712788"/>
          </a:xfrm>
          <a:solidFill>
            <a:schemeClr val="accent4"/>
          </a:solidFill>
        </p:grpSpPr>
        <p:sp>
          <p:nvSpPr>
            <p:cNvPr id="135" name="Freeform 138"/>
            <p:cNvSpPr>
              <a:spLocks/>
            </p:cNvSpPr>
            <p:nvPr/>
          </p:nvSpPr>
          <p:spPr bwMode="auto">
            <a:xfrm>
              <a:off x="6151563" y="6132513"/>
              <a:ext cx="73025" cy="20638"/>
            </a:xfrm>
            <a:custGeom>
              <a:avLst/>
              <a:gdLst>
                <a:gd name="T0" fmla="*/ 211 w 246"/>
                <a:gd name="T1" fmla="*/ 0 h 70"/>
                <a:gd name="T2" fmla="*/ 35 w 246"/>
                <a:gd name="T3" fmla="*/ 0 h 70"/>
                <a:gd name="T4" fmla="*/ 0 w 246"/>
                <a:gd name="T5" fmla="*/ 35 h 70"/>
                <a:gd name="T6" fmla="*/ 35 w 246"/>
                <a:gd name="T7" fmla="*/ 70 h 70"/>
                <a:gd name="T8" fmla="*/ 211 w 246"/>
                <a:gd name="T9" fmla="*/ 70 h 70"/>
                <a:gd name="T10" fmla="*/ 246 w 246"/>
                <a:gd name="T11" fmla="*/ 35 h 70"/>
                <a:gd name="T12" fmla="*/ 211 w 246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70">
                  <a:moveTo>
                    <a:pt x="21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211" y="70"/>
                    <a:pt x="211" y="70"/>
                    <a:pt x="211" y="70"/>
                  </a:cubicBezTo>
                  <a:cubicBezTo>
                    <a:pt x="230" y="70"/>
                    <a:pt x="246" y="54"/>
                    <a:pt x="246" y="35"/>
                  </a:cubicBezTo>
                  <a:cubicBezTo>
                    <a:pt x="246" y="16"/>
                    <a:pt x="230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6" name="Freeform 139"/>
            <p:cNvSpPr>
              <a:spLocks/>
            </p:cNvSpPr>
            <p:nvPr/>
          </p:nvSpPr>
          <p:spPr bwMode="auto">
            <a:xfrm>
              <a:off x="6607175" y="6132513"/>
              <a:ext cx="73025" cy="20638"/>
            </a:xfrm>
            <a:custGeom>
              <a:avLst/>
              <a:gdLst>
                <a:gd name="T0" fmla="*/ 211 w 246"/>
                <a:gd name="T1" fmla="*/ 0 h 70"/>
                <a:gd name="T2" fmla="*/ 35 w 246"/>
                <a:gd name="T3" fmla="*/ 0 h 70"/>
                <a:gd name="T4" fmla="*/ 0 w 246"/>
                <a:gd name="T5" fmla="*/ 35 h 70"/>
                <a:gd name="T6" fmla="*/ 35 w 246"/>
                <a:gd name="T7" fmla="*/ 70 h 70"/>
                <a:gd name="T8" fmla="*/ 211 w 246"/>
                <a:gd name="T9" fmla="*/ 70 h 70"/>
                <a:gd name="T10" fmla="*/ 246 w 246"/>
                <a:gd name="T11" fmla="*/ 35 h 70"/>
                <a:gd name="T12" fmla="*/ 211 w 246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70">
                  <a:moveTo>
                    <a:pt x="21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211" y="70"/>
                    <a:pt x="211" y="70"/>
                    <a:pt x="211" y="70"/>
                  </a:cubicBezTo>
                  <a:cubicBezTo>
                    <a:pt x="230" y="70"/>
                    <a:pt x="246" y="54"/>
                    <a:pt x="246" y="35"/>
                  </a:cubicBezTo>
                  <a:cubicBezTo>
                    <a:pt x="246" y="16"/>
                    <a:pt x="230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7" name="Freeform 140"/>
            <p:cNvSpPr>
              <a:spLocks/>
            </p:cNvSpPr>
            <p:nvPr/>
          </p:nvSpPr>
          <p:spPr bwMode="auto">
            <a:xfrm>
              <a:off x="6405563" y="5878513"/>
              <a:ext cx="20637" cy="73025"/>
            </a:xfrm>
            <a:custGeom>
              <a:avLst/>
              <a:gdLst>
                <a:gd name="T0" fmla="*/ 35 w 70"/>
                <a:gd name="T1" fmla="*/ 0 h 245"/>
                <a:gd name="T2" fmla="*/ 0 w 70"/>
                <a:gd name="T3" fmla="*/ 35 h 245"/>
                <a:gd name="T4" fmla="*/ 0 w 70"/>
                <a:gd name="T5" fmla="*/ 211 h 245"/>
                <a:gd name="T6" fmla="*/ 35 w 70"/>
                <a:gd name="T7" fmla="*/ 245 h 245"/>
                <a:gd name="T8" fmla="*/ 70 w 70"/>
                <a:gd name="T9" fmla="*/ 211 h 245"/>
                <a:gd name="T10" fmla="*/ 70 w 70"/>
                <a:gd name="T11" fmla="*/ 35 h 245"/>
                <a:gd name="T12" fmla="*/ 35 w 70"/>
                <a:gd name="T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45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30"/>
                    <a:pt x="16" y="245"/>
                    <a:pt x="35" y="245"/>
                  </a:cubicBezTo>
                  <a:cubicBezTo>
                    <a:pt x="54" y="245"/>
                    <a:pt x="70" y="230"/>
                    <a:pt x="70" y="211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8" name="Freeform 141"/>
            <p:cNvSpPr>
              <a:spLocks/>
            </p:cNvSpPr>
            <p:nvPr/>
          </p:nvSpPr>
          <p:spPr bwMode="auto">
            <a:xfrm>
              <a:off x="6183313" y="6230938"/>
              <a:ext cx="69850" cy="50800"/>
            </a:xfrm>
            <a:custGeom>
              <a:avLst/>
              <a:gdLst>
                <a:gd name="T0" fmla="*/ 222 w 231"/>
                <a:gd name="T1" fmla="*/ 22 h 167"/>
                <a:gd name="T2" fmla="*/ 174 w 231"/>
                <a:gd name="T3" fmla="*/ 9 h 167"/>
                <a:gd name="T4" fmla="*/ 22 w 231"/>
                <a:gd name="T5" fmla="*/ 97 h 167"/>
                <a:gd name="T6" fmla="*/ 9 w 231"/>
                <a:gd name="T7" fmla="*/ 145 h 167"/>
                <a:gd name="T8" fmla="*/ 57 w 231"/>
                <a:gd name="T9" fmla="*/ 157 h 167"/>
                <a:gd name="T10" fmla="*/ 209 w 231"/>
                <a:gd name="T11" fmla="*/ 70 h 167"/>
                <a:gd name="T12" fmla="*/ 222 w 231"/>
                <a:gd name="T13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67">
                  <a:moveTo>
                    <a:pt x="222" y="22"/>
                  </a:moveTo>
                  <a:cubicBezTo>
                    <a:pt x="212" y="6"/>
                    <a:pt x="191" y="0"/>
                    <a:pt x="174" y="9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5" y="107"/>
                    <a:pt x="0" y="128"/>
                    <a:pt x="9" y="145"/>
                  </a:cubicBezTo>
                  <a:cubicBezTo>
                    <a:pt x="19" y="161"/>
                    <a:pt x="40" y="167"/>
                    <a:pt x="57" y="157"/>
                  </a:cubicBezTo>
                  <a:cubicBezTo>
                    <a:pt x="209" y="70"/>
                    <a:pt x="209" y="70"/>
                    <a:pt x="209" y="70"/>
                  </a:cubicBezTo>
                  <a:cubicBezTo>
                    <a:pt x="226" y="60"/>
                    <a:pt x="231" y="39"/>
                    <a:pt x="2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39" name="Freeform 142"/>
            <p:cNvSpPr>
              <a:spLocks/>
            </p:cNvSpPr>
            <p:nvPr/>
          </p:nvSpPr>
          <p:spPr bwMode="auto">
            <a:xfrm>
              <a:off x="6578600" y="6003926"/>
              <a:ext cx="68262" cy="50800"/>
            </a:xfrm>
            <a:custGeom>
              <a:avLst/>
              <a:gdLst>
                <a:gd name="T0" fmla="*/ 222 w 231"/>
                <a:gd name="T1" fmla="*/ 22 h 167"/>
                <a:gd name="T2" fmla="*/ 174 w 231"/>
                <a:gd name="T3" fmla="*/ 9 h 167"/>
                <a:gd name="T4" fmla="*/ 22 w 231"/>
                <a:gd name="T5" fmla="*/ 97 h 167"/>
                <a:gd name="T6" fmla="*/ 9 w 231"/>
                <a:gd name="T7" fmla="*/ 145 h 167"/>
                <a:gd name="T8" fmla="*/ 57 w 231"/>
                <a:gd name="T9" fmla="*/ 157 h 167"/>
                <a:gd name="T10" fmla="*/ 209 w 231"/>
                <a:gd name="T11" fmla="*/ 70 h 167"/>
                <a:gd name="T12" fmla="*/ 222 w 231"/>
                <a:gd name="T13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67">
                  <a:moveTo>
                    <a:pt x="222" y="22"/>
                  </a:moveTo>
                  <a:cubicBezTo>
                    <a:pt x="212" y="6"/>
                    <a:pt x="191" y="0"/>
                    <a:pt x="174" y="9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5" y="107"/>
                    <a:pt x="0" y="128"/>
                    <a:pt x="9" y="145"/>
                  </a:cubicBezTo>
                  <a:cubicBezTo>
                    <a:pt x="19" y="161"/>
                    <a:pt x="40" y="167"/>
                    <a:pt x="57" y="157"/>
                  </a:cubicBezTo>
                  <a:cubicBezTo>
                    <a:pt x="209" y="70"/>
                    <a:pt x="209" y="70"/>
                    <a:pt x="209" y="70"/>
                  </a:cubicBezTo>
                  <a:cubicBezTo>
                    <a:pt x="226" y="60"/>
                    <a:pt x="231" y="39"/>
                    <a:pt x="2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0" name="Freeform 143"/>
            <p:cNvSpPr>
              <a:spLocks/>
            </p:cNvSpPr>
            <p:nvPr/>
          </p:nvSpPr>
          <p:spPr bwMode="auto">
            <a:xfrm>
              <a:off x="6503988" y="5911851"/>
              <a:ext cx="50800" cy="68263"/>
            </a:xfrm>
            <a:custGeom>
              <a:avLst/>
              <a:gdLst>
                <a:gd name="T0" fmla="*/ 145 w 167"/>
                <a:gd name="T1" fmla="*/ 9 h 231"/>
                <a:gd name="T2" fmla="*/ 97 w 167"/>
                <a:gd name="T3" fmla="*/ 22 h 231"/>
                <a:gd name="T4" fmla="*/ 9 w 167"/>
                <a:gd name="T5" fmla="*/ 174 h 231"/>
                <a:gd name="T6" fmla="*/ 22 w 167"/>
                <a:gd name="T7" fmla="*/ 222 h 231"/>
                <a:gd name="T8" fmla="*/ 70 w 167"/>
                <a:gd name="T9" fmla="*/ 209 h 231"/>
                <a:gd name="T10" fmla="*/ 158 w 167"/>
                <a:gd name="T11" fmla="*/ 57 h 231"/>
                <a:gd name="T12" fmla="*/ 145 w 167"/>
                <a:gd name="T13" fmla="*/ 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31">
                  <a:moveTo>
                    <a:pt x="145" y="9"/>
                  </a:moveTo>
                  <a:cubicBezTo>
                    <a:pt x="128" y="0"/>
                    <a:pt x="107" y="5"/>
                    <a:pt x="97" y="22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0" y="191"/>
                    <a:pt x="6" y="212"/>
                    <a:pt x="22" y="222"/>
                  </a:cubicBezTo>
                  <a:cubicBezTo>
                    <a:pt x="39" y="231"/>
                    <a:pt x="60" y="225"/>
                    <a:pt x="70" y="209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67" y="40"/>
                    <a:pt x="161" y="19"/>
                    <a:pt x="14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1" name="Freeform 144"/>
            <p:cNvSpPr>
              <a:spLocks/>
            </p:cNvSpPr>
            <p:nvPr/>
          </p:nvSpPr>
          <p:spPr bwMode="auto">
            <a:xfrm>
              <a:off x="6276975" y="5911851"/>
              <a:ext cx="49212" cy="68263"/>
            </a:xfrm>
            <a:custGeom>
              <a:avLst/>
              <a:gdLst>
                <a:gd name="T0" fmla="*/ 158 w 167"/>
                <a:gd name="T1" fmla="*/ 174 h 231"/>
                <a:gd name="T2" fmla="*/ 70 w 167"/>
                <a:gd name="T3" fmla="*/ 22 h 231"/>
                <a:gd name="T4" fmla="*/ 22 w 167"/>
                <a:gd name="T5" fmla="*/ 9 h 231"/>
                <a:gd name="T6" fmla="*/ 9 w 167"/>
                <a:gd name="T7" fmla="*/ 57 h 231"/>
                <a:gd name="T8" fmla="*/ 97 w 167"/>
                <a:gd name="T9" fmla="*/ 209 h 231"/>
                <a:gd name="T10" fmla="*/ 145 w 167"/>
                <a:gd name="T11" fmla="*/ 222 h 231"/>
                <a:gd name="T12" fmla="*/ 158 w 167"/>
                <a:gd name="T13" fmla="*/ 17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31">
                  <a:moveTo>
                    <a:pt x="158" y="174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0" y="5"/>
                    <a:pt x="39" y="0"/>
                    <a:pt x="22" y="9"/>
                  </a:cubicBezTo>
                  <a:cubicBezTo>
                    <a:pt x="6" y="19"/>
                    <a:pt x="0" y="40"/>
                    <a:pt x="9" y="57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107" y="225"/>
                    <a:pt x="128" y="231"/>
                    <a:pt x="145" y="222"/>
                  </a:cubicBezTo>
                  <a:cubicBezTo>
                    <a:pt x="161" y="212"/>
                    <a:pt x="167" y="191"/>
                    <a:pt x="158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2" name="Freeform 145"/>
            <p:cNvSpPr>
              <a:spLocks/>
            </p:cNvSpPr>
            <p:nvPr/>
          </p:nvSpPr>
          <p:spPr bwMode="auto">
            <a:xfrm>
              <a:off x="6578600" y="6230938"/>
              <a:ext cx="68262" cy="50800"/>
            </a:xfrm>
            <a:custGeom>
              <a:avLst/>
              <a:gdLst>
                <a:gd name="T0" fmla="*/ 209 w 231"/>
                <a:gd name="T1" fmla="*/ 97 h 167"/>
                <a:gd name="T2" fmla="*/ 57 w 231"/>
                <a:gd name="T3" fmla="*/ 9 h 167"/>
                <a:gd name="T4" fmla="*/ 9 w 231"/>
                <a:gd name="T5" fmla="*/ 22 h 167"/>
                <a:gd name="T6" fmla="*/ 22 w 231"/>
                <a:gd name="T7" fmla="*/ 70 h 167"/>
                <a:gd name="T8" fmla="*/ 174 w 231"/>
                <a:gd name="T9" fmla="*/ 157 h 167"/>
                <a:gd name="T10" fmla="*/ 222 w 231"/>
                <a:gd name="T11" fmla="*/ 145 h 167"/>
                <a:gd name="T12" fmla="*/ 209 w 231"/>
                <a:gd name="T13" fmla="*/ 9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67">
                  <a:moveTo>
                    <a:pt x="209" y="97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40" y="0"/>
                    <a:pt x="19" y="6"/>
                    <a:pt x="9" y="22"/>
                  </a:cubicBezTo>
                  <a:cubicBezTo>
                    <a:pt x="0" y="39"/>
                    <a:pt x="5" y="60"/>
                    <a:pt x="22" y="70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91" y="167"/>
                    <a:pt x="212" y="161"/>
                    <a:pt x="222" y="145"/>
                  </a:cubicBezTo>
                  <a:cubicBezTo>
                    <a:pt x="231" y="128"/>
                    <a:pt x="226" y="107"/>
                    <a:pt x="209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3" name="Freeform 146"/>
            <p:cNvSpPr>
              <a:spLocks/>
            </p:cNvSpPr>
            <p:nvPr/>
          </p:nvSpPr>
          <p:spPr bwMode="auto">
            <a:xfrm>
              <a:off x="6183313" y="6003926"/>
              <a:ext cx="69850" cy="50800"/>
            </a:xfrm>
            <a:custGeom>
              <a:avLst/>
              <a:gdLst>
                <a:gd name="T0" fmla="*/ 209 w 231"/>
                <a:gd name="T1" fmla="*/ 97 h 167"/>
                <a:gd name="T2" fmla="*/ 57 w 231"/>
                <a:gd name="T3" fmla="*/ 9 h 167"/>
                <a:gd name="T4" fmla="*/ 9 w 231"/>
                <a:gd name="T5" fmla="*/ 22 h 167"/>
                <a:gd name="T6" fmla="*/ 22 w 231"/>
                <a:gd name="T7" fmla="*/ 70 h 167"/>
                <a:gd name="T8" fmla="*/ 174 w 231"/>
                <a:gd name="T9" fmla="*/ 157 h 167"/>
                <a:gd name="T10" fmla="*/ 222 w 231"/>
                <a:gd name="T11" fmla="*/ 145 h 167"/>
                <a:gd name="T12" fmla="*/ 209 w 231"/>
                <a:gd name="T13" fmla="*/ 9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67">
                  <a:moveTo>
                    <a:pt x="209" y="97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40" y="0"/>
                    <a:pt x="19" y="6"/>
                    <a:pt x="9" y="22"/>
                  </a:cubicBezTo>
                  <a:cubicBezTo>
                    <a:pt x="0" y="39"/>
                    <a:pt x="5" y="60"/>
                    <a:pt x="22" y="70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91" y="167"/>
                    <a:pt x="212" y="161"/>
                    <a:pt x="222" y="145"/>
                  </a:cubicBezTo>
                  <a:cubicBezTo>
                    <a:pt x="231" y="128"/>
                    <a:pt x="226" y="107"/>
                    <a:pt x="209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4" name="Freeform 147"/>
            <p:cNvSpPr>
              <a:spLocks noEditPoints="1"/>
            </p:cNvSpPr>
            <p:nvPr/>
          </p:nvSpPr>
          <p:spPr bwMode="auto">
            <a:xfrm>
              <a:off x="6238875" y="5964238"/>
              <a:ext cx="350837" cy="627063"/>
            </a:xfrm>
            <a:custGeom>
              <a:avLst/>
              <a:gdLst>
                <a:gd name="T0" fmla="*/ 1101 w 1177"/>
                <a:gd name="T1" fmla="*/ 682 h 2110"/>
                <a:gd name="T2" fmla="*/ 750 w 1177"/>
                <a:gd name="T3" fmla="*/ 1126 h 2110"/>
                <a:gd name="T4" fmla="*/ 701 w 1177"/>
                <a:gd name="T5" fmla="*/ 1243 h 2110"/>
                <a:gd name="T6" fmla="*/ 714 w 1177"/>
                <a:gd name="T7" fmla="*/ 817 h 2110"/>
                <a:gd name="T8" fmla="*/ 799 w 1177"/>
                <a:gd name="T9" fmla="*/ 670 h 2110"/>
                <a:gd name="T10" fmla="*/ 673 w 1177"/>
                <a:gd name="T11" fmla="*/ 586 h 2110"/>
                <a:gd name="T12" fmla="*/ 673 w 1177"/>
                <a:gd name="T13" fmla="*/ 656 h 2110"/>
                <a:gd name="T14" fmla="*/ 729 w 1177"/>
                <a:gd name="T15" fmla="*/ 670 h 2110"/>
                <a:gd name="T16" fmla="*/ 714 w 1177"/>
                <a:gd name="T17" fmla="*/ 748 h 2110"/>
                <a:gd name="T18" fmla="*/ 455 w 1177"/>
                <a:gd name="T19" fmla="*/ 733 h 2110"/>
                <a:gd name="T20" fmla="*/ 470 w 1177"/>
                <a:gd name="T21" fmla="*/ 656 h 2110"/>
                <a:gd name="T22" fmla="*/ 545 w 1177"/>
                <a:gd name="T23" fmla="*/ 621 h 2110"/>
                <a:gd name="T24" fmla="*/ 470 w 1177"/>
                <a:gd name="T25" fmla="*/ 586 h 2110"/>
                <a:gd name="T26" fmla="*/ 385 w 1177"/>
                <a:gd name="T27" fmla="*/ 733 h 2110"/>
                <a:gd name="T28" fmla="*/ 483 w 1177"/>
                <a:gd name="T29" fmla="*/ 817 h 2110"/>
                <a:gd name="T30" fmla="*/ 434 w 1177"/>
                <a:gd name="T31" fmla="*/ 1243 h 2110"/>
                <a:gd name="T32" fmla="*/ 400 w 1177"/>
                <a:gd name="T33" fmla="*/ 1074 h 2110"/>
                <a:gd name="T34" fmla="*/ 579 w 1177"/>
                <a:gd name="T35" fmla="*/ 77 h 2110"/>
                <a:gd name="T36" fmla="*/ 1144 w 1177"/>
                <a:gd name="T37" fmla="*/ 560 h 2110"/>
                <a:gd name="T38" fmla="*/ 578 w 1177"/>
                <a:gd name="T39" fmla="*/ 7 h 2110"/>
                <a:gd name="T40" fmla="*/ 364 w 1177"/>
                <a:gd name="T41" fmla="*/ 1134 h 2110"/>
                <a:gd name="T42" fmla="*/ 293 w 1177"/>
                <a:gd name="T43" fmla="*/ 1327 h 2110"/>
                <a:gd name="T44" fmla="*/ 377 w 1177"/>
                <a:gd name="T45" fmla="*/ 1474 h 2110"/>
                <a:gd name="T46" fmla="*/ 385 w 1177"/>
                <a:gd name="T47" fmla="*/ 1707 h 2110"/>
                <a:gd name="T48" fmla="*/ 388 w 1177"/>
                <a:gd name="T49" fmla="*/ 1720 h 2110"/>
                <a:gd name="T50" fmla="*/ 654 w 1177"/>
                <a:gd name="T51" fmla="*/ 2050 h 2110"/>
                <a:gd name="T52" fmla="*/ 799 w 1177"/>
                <a:gd name="T53" fmla="*/ 1707 h 2110"/>
                <a:gd name="T54" fmla="*/ 807 w 1177"/>
                <a:gd name="T55" fmla="*/ 1474 h 2110"/>
                <a:gd name="T56" fmla="*/ 891 w 1177"/>
                <a:gd name="T57" fmla="*/ 1327 h 2110"/>
                <a:gd name="T58" fmla="*/ 820 w 1177"/>
                <a:gd name="T59" fmla="*/ 1134 h 2110"/>
                <a:gd name="T60" fmla="*/ 1141 w 1177"/>
                <a:gd name="T61" fmla="*/ 654 h 2110"/>
                <a:gd name="T62" fmla="*/ 631 w 1177"/>
                <a:gd name="T63" fmla="*/ 817 h 2110"/>
                <a:gd name="T64" fmla="*/ 553 w 1177"/>
                <a:gd name="T65" fmla="*/ 1243 h 2110"/>
                <a:gd name="T66" fmla="*/ 592 w 1177"/>
                <a:gd name="T67" fmla="*/ 2018 h 2110"/>
                <a:gd name="T68" fmla="*/ 642 w 1177"/>
                <a:gd name="T69" fmla="*/ 1902 h 2110"/>
                <a:gd name="T70" fmla="*/ 672 w 1177"/>
                <a:gd name="T71" fmla="*/ 1832 h 2110"/>
                <a:gd name="T72" fmla="*/ 473 w 1177"/>
                <a:gd name="T73" fmla="*/ 1741 h 2110"/>
                <a:gd name="T74" fmla="*/ 672 w 1177"/>
                <a:gd name="T75" fmla="*/ 1832 h 2110"/>
                <a:gd name="T76" fmla="*/ 455 w 1177"/>
                <a:gd name="T77" fmla="*/ 1474 h 2110"/>
                <a:gd name="T78" fmla="*/ 557 w 1177"/>
                <a:gd name="T79" fmla="*/ 1672 h 2110"/>
                <a:gd name="T80" fmla="*/ 729 w 1177"/>
                <a:gd name="T81" fmla="*/ 1672 h 2110"/>
                <a:gd name="T82" fmla="*/ 627 w 1177"/>
                <a:gd name="T83" fmla="*/ 1474 h 2110"/>
                <a:gd name="T84" fmla="*/ 729 w 1177"/>
                <a:gd name="T85" fmla="*/ 1672 h 2110"/>
                <a:gd name="T86" fmla="*/ 822 w 1177"/>
                <a:gd name="T87" fmla="*/ 1389 h 2110"/>
                <a:gd name="T88" fmla="*/ 377 w 1177"/>
                <a:gd name="T89" fmla="*/ 1404 h 2110"/>
                <a:gd name="T90" fmla="*/ 362 w 1177"/>
                <a:gd name="T91" fmla="*/ 1327 h 2110"/>
                <a:gd name="T92" fmla="*/ 807 w 1177"/>
                <a:gd name="T93" fmla="*/ 1312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77" h="2110">
                  <a:moveTo>
                    <a:pt x="1141" y="654"/>
                  </a:moveTo>
                  <a:cubicBezTo>
                    <a:pt x="1123" y="651"/>
                    <a:pt x="1104" y="663"/>
                    <a:pt x="1101" y="682"/>
                  </a:cubicBezTo>
                  <a:cubicBezTo>
                    <a:pt x="1071" y="857"/>
                    <a:pt x="950" y="1006"/>
                    <a:pt x="786" y="1073"/>
                  </a:cubicBezTo>
                  <a:cubicBezTo>
                    <a:pt x="764" y="1082"/>
                    <a:pt x="750" y="1103"/>
                    <a:pt x="750" y="1126"/>
                  </a:cubicBezTo>
                  <a:cubicBezTo>
                    <a:pt x="750" y="1243"/>
                    <a:pt x="750" y="1243"/>
                    <a:pt x="750" y="1243"/>
                  </a:cubicBezTo>
                  <a:cubicBezTo>
                    <a:pt x="701" y="1243"/>
                    <a:pt x="701" y="1243"/>
                    <a:pt x="701" y="1243"/>
                  </a:cubicBezTo>
                  <a:cubicBezTo>
                    <a:pt x="701" y="817"/>
                    <a:pt x="701" y="817"/>
                    <a:pt x="701" y="817"/>
                  </a:cubicBezTo>
                  <a:cubicBezTo>
                    <a:pt x="714" y="817"/>
                    <a:pt x="714" y="817"/>
                    <a:pt x="714" y="817"/>
                  </a:cubicBezTo>
                  <a:cubicBezTo>
                    <a:pt x="761" y="817"/>
                    <a:pt x="799" y="780"/>
                    <a:pt x="799" y="733"/>
                  </a:cubicBezTo>
                  <a:cubicBezTo>
                    <a:pt x="799" y="670"/>
                    <a:pt x="799" y="670"/>
                    <a:pt x="799" y="670"/>
                  </a:cubicBezTo>
                  <a:cubicBezTo>
                    <a:pt x="799" y="624"/>
                    <a:pt x="761" y="586"/>
                    <a:pt x="714" y="586"/>
                  </a:cubicBezTo>
                  <a:cubicBezTo>
                    <a:pt x="673" y="586"/>
                    <a:pt x="673" y="586"/>
                    <a:pt x="673" y="586"/>
                  </a:cubicBezTo>
                  <a:cubicBezTo>
                    <a:pt x="654" y="586"/>
                    <a:pt x="639" y="602"/>
                    <a:pt x="639" y="621"/>
                  </a:cubicBezTo>
                  <a:cubicBezTo>
                    <a:pt x="639" y="640"/>
                    <a:pt x="654" y="656"/>
                    <a:pt x="673" y="656"/>
                  </a:cubicBezTo>
                  <a:cubicBezTo>
                    <a:pt x="714" y="656"/>
                    <a:pt x="714" y="656"/>
                    <a:pt x="714" y="656"/>
                  </a:cubicBezTo>
                  <a:cubicBezTo>
                    <a:pt x="722" y="656"/>
                    <a:pt x="729" y="663"/>
                    <a:pt x="729" y="670"/>
                  </a:cubicBezTo>
                  <a:cubicBezTo>
                    <a:pt x="729" y="733"/>
                    <a:pt x="729" y="733"/>
                    <a:pt x="729" y="733"/>
                  </a:cubicBezTo>
                  <a:cubicBezTo>
                    <a:pt x="729" y="741"/>
                    <a:pt x="722" y="748"/>
                    <a:pt x="714" y="748"/>
                  </a:cubicBezTo>
                  <a:cubicBezTo>
                    <a:pt x="470" y="748"/>
                    <a:pt x="470" y="748"/>
                    <a:pt x="470" y="748"/>
                  </a:cubicBezTo>
                  <a:cubicBezTo>
                    <a:pt x="462" y="748"/>
                    <a:pt x="455" y="741"/>
                    <a:pt x="455" y="733"/>
                  </a:cubicBezTo>
                  <a:cubicBezTo>
                    <a:pt x="455" y="670"/>
                    <a:pt x="455" y="670"/>
                    <a:pt x="455" y="670"/>
                  </a:cubicBezTo>
                  <a:cubicBezTo>
                    <a:pt x="455" y="663"/>
                    <a:pt x="462" y="656"/>
                    <a:pt x="470" y="656"/>
                  </a:cubicBezTo>
                  <a:cubicBezTo>
                    <a:pt x="511" y="656"/>
                    <a:pt x="511" y="656"/>
                    <a:pt x="511" y="656"/>
                  </a:cubicBezTo>
                  <a:cubicBezTo>
                    <a:pt x="530" y="656"/>
                    <a:pt x="545" y="640"/>
                    <a:pt x="545" y="621"/>
                  </a:cubicBezTo>
                  <a:cubicBezTo>
                    <a:pt x="545" y="602"/>
                    <a:pt x="530" y="586"/>
                    <a:pt x="511" y="586"/>
                  </a:cubicBezTo>
                  <a:cubicBezTo>
                    <a:pt x="470" y="586"/>
                    <a:pt x="470" y="586"/>
                    <a:pt x="470" y="586"/>
                  </a:cubicBezTo>
                  <a:cubicBezTo>
                    <a:pt x="423" y="586"/>
                    <a:pt x="385" y="624"/>
                    <a:pt x="385" y="670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80"/>
                    <a:pt x="423" y="817"/>
                    <a:pt x="470" y="817"/>
                  </a:cubicBezTo>
                  <a:cubicBezTo>
                    <a:pt x="483" y="817"/>
                    <a:pt x="483" y="817"/>
                    <a:pt x="483" y="817"/>
                  </a:cubicBezTo>
                  <a:cubicBezTo>
                    <a:pt x="483" y="1243"/>
                    <a:pt x="483" y="1243"/>
                    <a:pt x="483" y="1243"/>
                  </a:cubicBezTo>
                  <a:cubicBezTo>
                    <a:pt x="434" y="1243"/>
                    <a:pt x="434" y="1243"/>
                    <a:pt x="434" y="1243"/>
                  </a:cubicBezTo>
                  <a:cubicBezTo>
                    <a:pt x="434" y="1123"/>
                    <a:pt x="434" y="1123"/>
                    <a:pt x="434" y="1123"/>
                  </a:cubicBezTo>
                  <a:cubicBezTo>
                    <a:pt x="434" y="1101"/>
                    <a:pt x="421" y="1082"/>
                    <a:pt x="400" y="1074"/>
                  </a:cubicBezTo>
                  <a:cubicBezTo>
                    <a:pt x="206" y="996"/>
                    <a:pt x="79" y="811"/>
                    <a:pt x="75" y="602"/>
                  </a:cubicBezTo>
                  <a:cubicBezTo>
                    <a:pt x="71" y="319"/>
                    <a:pt x="297" y="83"/>
                    <a:pt x="579" y="77"/>
                  </a:cubicBezTo>
                  <a:cubicBezTo>
                    <a:pt x="847" y="70"/>
                    <a:pt x="1073" y="265"/>
                    <a:pt x="1105" y="530"/>
                  </a:cubicBezTo>
                  <a:cubicBezTo>
                    <a:pt x="1107" y="549"/>
                    <a:pt x="1125" y="563"/>
                    <a:pt x="1144" y="560"/>
                  </a:cubicBezTo>
                  <a:cubicBezTo>
                    <a:pt x="1163" y="558"/>
                    <a:pt x="1177" y="541"/>
                    <a:pt x="1174" y="521"/>
                  </a:cubicBezTo>
                  <a:cubicBezTo>
                    <a:pt x="1138" y="225"/>
                    <a:pt x="882" y="0"/>
                    <a:pt x="578" y="7"/>
                  </a:cubicBezTo>
                  <a:cubicBezTo>
                    <a:pt x="257" y="15"/>
                    <a:pt x="0" y="282"/>
                    <a:pt x="5" y="603"/>
                  </a:cubicBezTo>
                  <a:cubicBezTo>
                    <a:pt x="9" y="837"/>
                    <a:pt x="150" y="1044"/>
                    <a:pt x="364" y="1134"/>
                  </a:cubicBezTo>
                  <a:cubicBezTo>
                    <a:pt x="364" y="1244"/>
                    <a:pt x="364" y="1244"/>
                    <a:pt x="364" y="1244"/>
                  </a:cubicBezTo>
                  <a:cubicBezTo>
                    <a:pt x="324" y="1250"/>
                    <a:pt x="293" y="1285"/>
                    <a:pt x="293" y="1327"/>
                  </a:cubicBezTo>
                  <a:cubicBezTo>
                    <a:pt x="293" y="1389"/>
                    <a:pt x="293" y="1389"/>
                    <a:pt x="293" y="1389"/>
                  </a:cubicBezTo>
                  <a:cubicBezTo>
                    <a:pt x="293" y="1436"/>
                    <a:pt x="330" y="1474"/>
                    <a:pt x="377" y="1474"/>
                  </a:cubicBezTo>
                  <a:cubicBezTo>
                    <a:pt x="385" y="1474"/>
                    <a:pt x="385" y="1474"/>
                    <a:pt x="385" y="1474"/>
                  </a:cubicBezTo>
                  <a:cubicBezTo>
                    <a:pt x="385" y="1707"/>
                    <a:pt x="385" y="1707"/>
                    <a:pt x="385" y="1707"/>
                  </a:cubicBezTo>
                  <a:cubicBezTo>
                    <a:pt x="385" y="1711"/>
                    <a:pt x="386" y="1716"/>
                    <a:pt x="388" y="1720"/>
                  </a:cubicBezTo>
                  <a:cubicBezTo>
                    <a:pt x="388" y="1720"/>
                    <a:pt x="388" y="1720"/>
                    <a:pt x="388" y="1720"/>
                  </a:cubicBezTo>
                  <a:cubicBezTo>
                    <a:pt x="405" y="1760"/>
                    <a:pt x="512" y="2008"/>
                    <a:pt x="530" y="2050"/>
                  </a:cubicBezTo>
                  <a:cubicBezTo>
                    <a:pt x="555" y="2109"/>
                    <a:pt x="629" y="2110"/>
                    <a:pt x="654" y="2050"/>
                  </a:cubicBezTo>
                  <a:cubicBezTo>
                    <a:pt x="796" y="1720"/>
                    <a:pt x="796" y="1720"/>
                    <a:pt x="796" y="1720"/>
                  </a:cubicBezTo>
                  <a:cubicBezTo>
                    <a:pt x="798" y="1716"/>
                    <a:pt x="799" y="1711"/>
                    <a:pt x="799" y="1707"/>
                  </a:cubicBezTo>
                  <a:cubicBezTo>
                    <a:pt x="799" y="1474"/>
                    <a:pt x="799" y="1474"/>
                    <a:pt x="799" y="1474"/>
                  </a:cubicBezTo>
                  <a:cubicBezTo>
                    <a:pt x="807" y="1474"/>
                    <a:pt x="807" y="1474"/>
                    <a:pt x="807" y="1474"/>
                  </a:cubicBezTo>
                  <a:cubicBezTo>
                    <a:pt x="854" y="1474"/>
                    <a:pt x="891" y="1436"/>
                    <a:pt x="891" y="1389"/>
                  </a:cubicBezTo>
                  <a:cubicBezTo>
                    <a:pt x="891" y="1327"/>
                    <a:pt x="891" y="1327"/>
                    <a:pt x="891" y="1327"/>
                  </a:cubicBezTo>
                  <a:cubicBezTo>
                    <a:pt x="891" y="1285"/>
                    <a:pt x="860" y="1250"/>
                    <a:pt x="820" y="1244"/>
                  </a:cubicBezTo>
                  <a:cubicBezTo>
                    <a:pt x="820" y="1134"/>
                    <a:pt x="820" y="1134"/>
                    <a:pt x="820" y="1134"/>
                  </a:cubicBezTo>
                  <a:cubicBezTo>
                    <a:pt x="1002" y="1057"/>
                    <a:pt x="1136" y="889"/>
                    <a:pt x="1170" y="694"/>
                  </a:cubicBezTo>
                  <a:cubicBezTo>
                    <a:pt x="1173" y="675"/>
                    <a:pt x="1160" y="657"/>
                    <a:pt x="1141" y="654"/>
                  </a:cubicBezTo>
                  <a:close/>
                  <a:moveTo>
                    <a:pt x="553" y="817"/>
                  </a:moveTo>
                  <a:cubicBezTo>
                    <a:pt x="631" y="817"/>
                    <a:pt x="631" y="817"/>
                    <a:pt x="631" y="817"/>
                  </a:cubicBezTo>
                  <a:cubicBezTo>
                    <a:pt x="631" y="1243"/>
                    <a:pt x="631" y="1243"/>
                    <a:pt x="631" y="1243"/>
                  </a:cubicBezTo>
                  <a:cubicBezTo>
                    <a:pt x="553" y="1243"/>
                    <a:pt x="553" y="1243"/>
                    <a:pt x="553" y="1243"/>
                  </a:cubicBezTo>
                  <a:lnTo>
                    <a:pt x="553" y="817"/>
                  </a:lnTo>
                  <a:close/>
                  <a:moveTo>
                    <a:pt x="592" y="2018"/>
                  </a:moveTo>
                  <a:cubicBezTo>
                    <a:pt x="542" y="1902"/>
                    <a:pt x="542" y="1902"/>
                    <a:pt x="542" y="1902"/>
                  </a:cubicBezTo>
                  <a:cubicBezTo>
                    <a:pt x="642" y="1902"/>
                    <a:pt x="642" y="1902"/>
                    <a:pt x="642" y="1902"/>
                  </a:cubicBezTo>
                  <a:cubicBezTo>
                    <a:pt x="604" y="1991"/>
                    <a:pt x="612" y="1972"/>
                    <a:pt x="592" y="2018"/>
                  </a:cubicBezTo>
                  <a:close/>
                  <a:moveTo>
                    <a:pt x="672" y="1832"/>
                  </a:moveTo>
                  <a:cubicBezTo>
                    <a:pt x="512" y="1832"/>
                    <a:pt x="512" y="1832"/>
                    <a:pt x="512" y="1832"/>
                  </a:cubicBezTo>
                  <a:cubicBezTo>
                    <a:pt x="473" y="1741"/>
                    <a:pt x="473" y="1741"/>
                    <a:pt x="473" y="1741"/>
                  </a:cubicBezTo>
                  <a:cubicBezTo>
                    <a:pt x="547" y="1741"/>
                    <a:pt x="637" y="1741"/>
                    <a:pt x="711" y="1741"/>
                  </a:cubicBezTo>
                  <a:lnTo>
                    <a:pt x="672" y="1832"/>
                  </a:lnTo>
                  <a:close/>
                  <a:moveTo>
                    <a:pt x="455" y="1672"/>
                  </a:moveTo>
                  <a:cubicBezTo>
                    <a:pt x="455" y="1474"/>
                    <a:pt x="455" y="1474"/>
                    <a:pt x="455" y="1474"/>
                  </a:cubicBezTo>
                  <a:cubicBezTo>
                    <a:pt x="557" y="1474"/>
                    <a:pt x="557" y="1474"/>
                    <a:pt x="557" y="1474"/>
                  </a:cubicBezTo>
                  <a:cubicBezTo>
                    <a:pt x="557" y="1672"/>
                    <a:pt x="557" y="1672"/>
                    <a:pt x="557" y="1672"/>
                  </a:cubicBezTo>
                  <a:lnTo>
                    <a:pt x="455" y="1672"/>
                  </a:lnTo>
                  <a:close/>
                  <a:moveTo>
                    <a:pt x="729" y="1672"/>
                  </a:moveTo>
                  <a:cubicBezTo>
                    <a:pt x="627" y="1672"/>
                    <a:pt x="627" y="1672"/>
                    <a:pt x="627" y="1672"/>
                  </a:cubicBezTo>
                  <a:cubicBezTo>
                    <a:pt x="627" y="1474"/>
                    <a:pt x="627" y="1474"/>
                    <a:pt x="627" y="1474"/>
                  </a:cubicBezTo>
                  <a:cubicBezTo>
                    <a:pt x="729" y="1474"/>
                    <a:pt x="729" y="1474"/>
                    <a:pt x="729" y="1474"/>
                  </a:cubicBezTo>
                  <a:lnTo>
                    <a:pt x="729" y="1672"/>
                  </a:lnTo>
                  <a:close/>
                  <a:moveTo>
                    <a:pt x="822" y="1327"/>
                  </a:moveTo>
                  <a:cubicBezTo>
                    <a:pt x="822" y="1389"/>
                    <a:pt x="822" y="1389"/>
                    <a:pt x="822" y="1389"/>
                  </a:cubicBezTo>
                  <a:cubicBezTo>
                    <a:pt x="822" y="1397"/>
                    <a:pt x="815" y="1404"/>
                    <a:pt x="807" y="1404"/>
                  </a:cubicBezTo>
                  <a:cubicBezTo>
                    <a:pt x="721" y="1404"/>
                    <a:pt x="467" y="1404"/>
                    <a:pt x="377" y="1404"/>
                  </a:cubicBezTo>
                  <a:cubicBezTo>
                    <a:pt x="369" y="1404"/>
                    <a:pt x="362" y="1397"/>
                    <a:pt x="362" y="1389"/>
                  </a:cubicBezTo>
                  <a:cubicBezTo>
                    <a:pt x="362" y="1327"/>
                    <a:pt x="362" y="1327"/>
                    <a:pt x="362" y="1327"/>
                  </a:cubicBezTo>
                  <a:cubicBezTo>
                    <a:pt x="362" y="1319"/>
                    <a:pt x="369" y="1312"/>
                    <a:pt x="377" y="1312"/>
                  </a:cubicBezTo>
                  <a:cubicBezTo>
                    <a:pt x="423" y="1312"/>
                    <a:pt x="751" y="1312"/>
                    <a:pt x="807" y="1312"/>
                  </a:cubicBezTo>
                  <a:cubicBezTo>
                    <a:pt x="815" y="1312"/>
                    <a:pt x="822" y="1319"/>
                    <a:pt x="822" y="1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108560" y="4985432"/>
            <a:ext cx="350069" cy="351637"/>
            <a:chOff x="7031038" y="5875338"/>
            <a:chExt cx="708025" cy="711200"/>
          </a:xfrm>
          <a:solidFill>
            <a:schemeClr val="accent6"/>
          </a:solidFill>
        </p:grpSpPr>
        <p:sp>
          <p:nvSpPr>
            <p:cNvPr id="146" name="Freeform 151"/>
            <p:cNvSpPr>
              <a:spLocks noEditPoints="1"/>
            </p:cNvSpPr>
            <p:nvPr/>
          </p:nvSpPr>
          <p:spPr bwMode="auto">
            <a:xfrm>
              <a:off x="7031038" y="5875338"/>
              <a:ext cx="708025" cy="711200"/>
            </a:xfrm>
            <a:custGeom>
              <a:avLst/>
              <a:gdLst>
                <a:gd name="T0" fmla="*/ 1786 w 2382"/>
                <a:gd name="T1" fmla="*/ 52 h 2395"/>
                <a:gd name="T2" fmla="*/ 1006 w 2382"/>
                <a:gd name="T3" fmla="*/ 371 h 2395"/>
                <a:gd name="T4" fmla="*/ 0 w 2382"/>
                <a:gd name="T5" fmla="*/ 1879 h 2395"/>
                <a:gd name="T6" fmla="*/ 834 w 2382"/>
                <a:gd name="T7" fmla="*/ 2156 h 2395"/>
                <a:gd name="T8" fmla="*/ 516 w 2382"/>
                <a:gd name="T9" fmla="*/ 2355 h 2395"/>
                <a:gd name="T10" fmla="*/ 1866 w 2382"/>
                <a:gd name="T11" fmla="*/ 2355 h 2395"/>
                <a:gd name="T12" fmla="*/ 1548 w 2382"/>
                <a:gd name="T13" fmla="*/ 2156 h 2395"/>
                <a:gd name="T14" fmla="*/ 2382 w 2382"/>
                <a:gd name="T15" fmla="*/ 1879 h 2395"/>
                <a:gd name="T16" fmla="*/ 1707 w 2382"/>
                <a:gd name="T17" fmla="*/ 93 h 2395"/>
                <a:gd name="T18" fmla="*/ 1650 w 2382"/>
                <a:gd name="T19" fmla="*/ 396 h 2395"/>
                <a:gd name="T20" fmla="*/ 1707 w 2382"/>
                <a:gd name="T21" fmla="*/ 93 h 2395"/>
                <a:gd name="T22" fmla="*/ 908 w 2382"/>
                <a:gd name="T23" fmla="*/ 1167 h 2395"/>
                <a:gd name="T24" fmla="*/ 1542 w 2382"/>
                <a:gd name="T25" fmla="*/ 1328 h 2395"/>
                <a:gd name="T26" fmla="*/ 1686 w 2382"/>
                <a:gd name="T27" fmla="*/ 1240 h 2395"/>
                <a:gd name="T28" fmla="*/ 2024 w 2382"/>
                <a:gd name="T29" fmla="*/ 1423 h 2395"/>
                <a:gd name="T30" fmla="*/ 1943 w 2382"/>
                <a:gd name="T31" fmla="*/ 1571 h 2395"/>
                <a:gd name="T32" fmla="*/ 2124 w 2382"/>
                <a:gd name="T33" fmla="*/ 1482 h 2395"/>
                <a:gd name="T34" fmla="*/ 856 w 2382"/>
                <a:gd name="T35" fmla="*/ 1680 h 2395"/>
                <a:gd name="T36" fmla="*/ 1233 w 2382"/>
                <a:gd name="T37" fmla="*/ 1203 h 2395"/>
                <a:gd name="T38" fmla="*/ 1619 w 2382"/>
                <a:gd name="T39" fmla="*/ 1191 h 2395"/>
                <a:gd name="T40" fmla="*/ 384 w 2382"/>
                <a:gd name="T41" fmla="*/ 1240 h 2395"/>
                <a:gd name="T42" fmla="*/ 531 w 2382"/>
                <a:gd name="T43" fmla="*/ 1384 h 2395"/>
                <a:gd name="T44" fmla="*/ 461 w 2382"/>
                <a:gd name="T45" fmla="*/ 1428 h 2395"/>
                <a:gd name="T46" fmla="*/ 340 w 2382"/>
                <a:gd name="T47" fmla="*/ 1308 h 2395"/>
                <a:gd name="T48" fmla="*/ 138 w 2382"/>
                <a:gd name="T49" fmla="*/ 979 h 2395"/>
                <a:gd name="T50" fmla="*/ 383 w 2382"/>
                <a:gd name="T51" fmla="*/ 979 h 2395"/>
                <a:gd name="T52" fmla="*/ 851 w 2382"/>
                <a:gd name="T53" fmla="*/ 1223 h 2395"/>
                <a:gd name="T54" fmla="*/ 798 w 2382"/>
                <a:gd name="T55" fmla="*/ 1386 h 2395"/>
                <a:gd name="T56" fmla="*/ 1157 w 2382"/>
                <a:gd name="T57" fmla="*/ 1179 h 2395"/>
                <a:gd name="T58" fmla="*/ 798 w 2382"/>
                <a:gd name="T59" fmla="*/ 1626 h 2395"/>
                <a:gd name="T60" fmla="*/ 199 w 2382"/>
                <a:gd name="T61" fmla="*/ 450 h 2395"/>
                <a:gd name="T62" fmla="*/ 454 w 2382"/>
                <a:gd name="T63" fmla="*/ 570 h 2395"/>
                <a:gd name="T64" fmla="*/ 80 w 2382"/>
                <a:gd name="T65" fmla="*/ 569 h 2395"/>
                <a:gd name="T66" fmla="*/ 303 w 2382"/>
                <a:gd name="T67" fmla="*/ 1236 h 2395"/>
                <a:gd name="T68" fmla="*/ 189 w 2382"/>
                <a:gd name="T69" fmla="*/ 1570 h 2395"/>
                <a:gd name="T70" fmla="*/ 517 w 2382"/>
                <a:gd name="T71" fmla="*/ 1485 h 2395"/>
                <a:gd name="T72" fmla="*/ 719 w 2382"/>
                <a:gd name="T73" fmla="*/ 1680 h 2395"/>
                <a:gd name="T74" fmla="*/ 1786 w 2382"/>
                <a:gd name="T75" fmla="*/ 2236 h 2395"/>
                <a:gd name="T76" fmla="*/ 596 w 2382"/>
                <a:gd name="T77" fmla="*/ 2236 h 2395"/>
                <a:gd name="T78" fmla="*/ 913 w 2382"/>
                <a:gd name="T79" fmla="*/ 2077 h 2395"/>
                <a:gd name="T80" fmla="*/ 913 w 2382"/>
                <a:gd name="T81" fmla="*/ 2156 h 2395"/>
                <a:gd name="T82" fmla="*/ 199 w 2382"/>
                <a:gd name="T83" fmla="*/ 1998 h 2395"/>
                <a:gd name="T84" fmla="*/ 2302 w 2382"/>
                <a:gd name="T85" fmla="*/ 1760 h 2395"/>
                <a:gd name="T86" fmla="*/ 2124 w 2382"/>
                <a:gd name="T87" fmla="*/ 1402 h 2395"/>
                <a:gd name="T88" fmla="*/ 1690 w 2382"/>
                <a:gd name="T89" fmla="*/ 1149 h 2395"/>
                <a:gd name="T90" fmla="*/ 1275 w 2382"/>
                <a:gd name="T91" fmla="*/ 920 h 2395"/>
                <a:gd name="T92" fmla="*/ 2183 w 2382"/>
                <a:gd name="T93" fmla="*/ 450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82" h="2395">
                  <a:moveTo>
                    <a:pt x="2183" y="371"/>
                  </a:moveTo>
                  <a:cubicBezTo>
                    <a:pt x="1744" y="371"/>
                    <a:pt x="1744" y="371"/>
                    <a:pt x="1744" y="371"/>
                  </a:cubicBezTo>
                  <a:cubicBezTo>
                    <a:pt x="1774" y="267"/>
                    <a:pt x="1789" y="160"/>
                    <a:pt x="1786" y="52"/>
                  </a:cubicBezTo>
                  <a:cubicBezTo>
                    <a:pt x="1785" y="31"/>
                    <a:pt x="1768" y="15"/>
                    <a:pt x="1748" y="14"/>
                  </a:cubicBezTo>
                  <a:cubicBezTo>
                    <a:pt x="1733" y="13"/>
                    <a:pt x="1385" y="0"/>
                    <a:pt x="1210" y="171"/>
                  </a:cubicBezTo>
                  <a:cubicBezTo>
                    <a:pt x="1006" y="371"/>
                    <a:pt x="1006" y="371"/>
                    <a:pt x="1006" y="371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89" y="371"/>
                    <a:pt x="1" y="460"/>
                    <a:pt x="0" y="569"/>
                  </a:cubicBezTo>
                  <a:cubicBezTo>
                    <a:pt x="0" y="1879"/>
                    <a:pt x="0" y="1879"/>
                    <a:pt x="0" y="1879"/>
                  </a:cubicBezTo>
                  <a:cubicBezTo>
                    <a:pt x="1" y="1988"/>
                    <a:pt x="89" y="2077"/>
                    <a:pt x="199" y="2077"/>
                  </a:cubicBezTo>
                  <a:cubicBezTo>
                    <a:pt x="834" y="2077"/>
                    <a:pt x="834" y="2077"/>
                    <a:pt x="834" y="2077"/>
                  </a:cubicBezTo>
                  <a:cubicBezTo>
                    <a:pt x="834" y="2156"/>
                    <a:pt x="834" y="2156"/>
                    <a:pt x="834" y="2156"/>
                  </a:cubicBezTo>
                  <a:cubicBezTo>
                    <a:pt x="556" y="2156"/>
                    <a:pt x="556" y="2156"/>
                    <a:pt x="556" y="2156"/>
                  </a:cubicBezTo>
                  <a:cubicBezTo>
                    <a:pt x="534" y="2156"/>
                    <a:pt x="516" y="2174"/>
                    <a:pt x="516" y="2196"/>
                  </a:cubicBezTo>
                  <a:cubicBezTo>
                    <a:pt x="516" y="2355"/>
                    <a:pt x="516" y="2355"/>
                    <a:pt x="516" y="2355"/>
                  </a:cubicBezTo>
                  <a:cubicBezTo>
                    <a:pt x="516" y="2377"/>
                    <a:pt x="534" y="2395"/>
                    <a:pt x="556" y="2395"/>
                  </a:cubicBezTo>
                  <a:cubicBezTo>
                    <a:pt x="1826" y="2395"/>
                    <a:pt x="1826" y="2395"/>
                    <a:pt x="1826" y="2395"/>
                  </a:cubicBezTo>
                  <a:cubicBezTo>
                    <a:pt x="1848" y="2395"/>
                    <a:pt x="1866" y="2377"/>
                    <a:pt x="1866" y="2355"/>
                  </a:cubicBezTo>
                  <a:cubicBezTo>
                    <a:pt x="1866" y="2196"/>
                    <a:pt x="1866" y="2196"/>
                    <a:pt x="1866" y="2196"/>
                  </a:cubicBezTo>
                  <a:cubicBezTo>
                    <a:pt x="1866" y="2174"/>
                    <a:pt x="1848" y="2156"/>
                    <a:pt x="1826" y="2156"/>
                  </a:cubicBezTo>
                  <a:cubicBezTo>
                    <a:pt x="1548" y="2156"/>
                    <a:pt x="1548" y="2156"/>
                    <a:pt x="1548" y="2156"/>
                  </a:cubicBezTo>
                  <a:cubicBezTo>
                    <a:pt x="1548" y="2077"/>
                    <a:pt x="1548" y="2077"/>
                    <a:pt x="1548" y="2077"/>
                  </a:cubicBezTo>
                  <a:cubicBezTo>
                    <a:pt x="2183" y="2077"/>
                    <a:pt x="2183" y="2077"/>
                    <a:pt x="2183" y="2077"/>
                  </a:cubicBezTo>
                  <a:cubicBezTo>
                    <a:pt x="2293" y="2077"/>
                    <a:pt x="2381" y="1988"/>
                    <a:pt x="2382" y="1879"/>
                  </a:cubicBezTo>
                  <a:cubicBezTo>
                    <a:pt x="2382" y="569"/>
                    <a:pt x="2382" y="569"/>
                    <a:pt x="2382" y="569"/>
                  </a:cubicBezTo>
                  <a:cubicBezTo>
                    <a:pt x="2381" y="460"/>
                    <a:pt x="2293" y="371"/>
                    <a:pt x="2183" y="371"/>
                  </a:cubicBezTo>
                  <a:close/>
                  <a:moveTo>
                    <a:pt x="1707" y="93"/>
                  </a:moveTo>
                  <a:cubicBezTo>
                    <a:pt x="1706" y="196"/>
                    <a:pt x="1687" y="298"/>
                    <a:pt x="1651" y="394"/>
                  </a:cubicBezTo>
                  <a:cubicBezTo>
                    <a:pt x="1651" y="394"/>
                    <a:pt x="1651" y="394"/>
                    <a:pt x="1651" y="394"/>
                  </a:cubicBezTo>
                  <a:cubicBezTo>
                    <a:pt x="1651" y="395"/>
                    <a:pt x="1651" y="395"/>
                    <a:pt x="1650" y="396"/>
                  </a:cubicBezTo>
                  <a:cubicBezTo>
                    <a:pt x="1636" y="431"/>
                    <a:pt x="1617" y="463"/>
                    <a:pt x="1595" y="493"/>
                  </a:cubicBezTo>
                  <a:cubicBezTo>
                    <a:pt x="1296" y="202"/>
                    <a:pt x="1296" y="202"/>
                    <a:pt x="1296" y="202"/>
                  </a:cubicBezTo>
                  <a:cubicBezTo>
                    <a:pt x="1422" y="108"/>
                    <a:pt x="1623" y="95"/>
                    <a:pt x="1707" y="93"/>
                  </a:cubicBezTo>
                  <a:close/>
                  <a:moveTo>
                    <a:pt x="1237" y="255"/>
                  </a:moveTo>
                  <a:cubicBezTo>
                    <a:pt x="1540" y="551"/>
                    <a:pt x="1540" y="551"/>
                    <a:pt x="1540" y="551"/>
                  </a:cubicBezTo>
                  <a:cubicBezTo>
                    <a:pt x="908" y="1167"/>
                    <a:pt x="908" y="1167"/>
                    <a:pt x="908" y="1167"/>
                  </a:cubicBezTo>
                  <a:cubicBezTo>
                    <a:pt x="606" y="872"/>
                    <a:pt x="606" y="872"/>
                    <a:pt x="606" y="872"/>
                  </a:cubicBezTo>
                  <a:lnTo>
                    <a:pt x="1237" y="255"/>
                  </a:lnTo>
                  <a:close/>
                  <a:moveTo>
                    <a:pt x="1542" y="1328"/>
                  </a:moveTo>
                  <a:cubicBezTo>
                    <a:pt x="1550" y="1340"/>
                    <a:pt x="1563" y="1347"/>
                    <a:pt x="1578" y="1346"/>
                  </a:cubicBezTo>
                  <a:cubicBezTo>
                    <a:pt x="1592" y="1345"/>
                    <a:pt x="1604" y="1337"/>
                    <a:pt x="1611" y="1324"/>
                  </a:cubicBezTo>
                  <a:cubicBezTo>
                    <a:pt x="1628" y="1290"/>
                    <a:pt x="1654" y="1261"/>
                    <a:pt x="1686" y="1240"/>
                  </a:cubicBezTo>
                  <a:cubicBezTo>
                    <a:pt x="1753" y="1196"/>
                    <a:pt x="1839" y="1192"/>
                    <a:pt x="1909" y="1230"/>
                  </a:cubicBezTo>
                  <a:cubicBezTo>
                    <a:pt x="1980" y="1268"/>
                    <a:pt x="2024" y="1342"/>
                    <a:pt x="2024" y="1422"/>
                  </a:cubicBezTo>
                  <a:cubicBezTo>
                    <a:pt x="2024" y="1423"/>
                    <a:pt x="2024" y="1423"/>
                    <a:pt x="2024" y="1423"/>
                  </a:cubicBezTo>
                  <a:cubicBezTo>
                    <a:pt x="1981" y="1441"/>
                    <a:pt x="1944" y="1470"/>
                    <a:pt x="1916" y="1507"/>
                  </a:cubicBezTo>
                  <a:cubicBezTo>
                    <a:pt x="1907" y="1519"/>
                    <a:pt x="1906" y="1534"/>
                    <a:pt x="1911" y="1547"/>
                  </a:cubicBezTo>
                  <a:cubicBezTo>
                    <a:pt x="1917" y="1560"/>
                    <a:pt x="1929" y="1569"/>
                    <a:pt x="1943" y="1571"/>
                  </a:cubicBezTo>
                  <a:cubicBezTo>
                    <a:pt x="1957" y="1572"/>
                    <a:pt x="1971" y="1566"/>
                    <a:pt x="1980" y="1555"/>
                  </a:cubicBezTo>
                  <a:cubicBezTo>
                    <a:pt x="2003" y="1523"/>
                    <a:pt x="2036" y="1500"/>
                    <a:pt x="2073" y="1489"/>
                  </a:cubicBezTo>
                  <a:cubicBezTo>
                    <a:pt x="2090" y="1484"/>
                    <a:pt x="2107" y="1482"/>
                    <a:pt x="2124" y="1482"/>
                  </a:cubicBezTo>
                  <a:cubicBezTo>
                    <a:pt x="2175" y="1481"/>
                    <a:pt x="2223" y="1503"/>
                    <a:pt x="2257" y="1541"/>
                  </a:cubicBezTo>
                  <a:cubicBezTo>
                    <a:pt x="2291" y="1579"/>
                    <a:pt x="2307" y="1630"/>
                    <a:pt x="2301" y="1680"/>
                  </a:cubicBezTo>
                  <a:cubicBezTo>
                    <a:pt x="856" y="1680"/>
                    <a:pt x="856" y="1680"/>
                    <a:pt x="856" y="1680"/>
                  </a:cubicBezTo>
                  <a:cubicBezTo>
                    <a:pt x="1205" y="1339"/>
                    <a:pt x="1205" y="1339"/>
                    <a:pt x="1205" y="1339"/>
                  </a:cubicBezTo>
                  <a:cubicBezTo>
                    <a:pt x="1211" y="1333"/>
                    <a:pt x="1216" y="1325"/>
                    <a:pt x="1217" y="1316"/>
                  </a:cubicBezTo>
                  <a:cubicBezTo>
                    <a:pt x="1233" y="1203"/>
                    <a:pt x="1233" y="1203"/>
                    <a:pt x="1233" y="1203"/>
                  </a:cubicBezTo>
                  <a:cubicBezTo>
                    <a:pt x="1235" y="1200"/>
                    <a:pt x="1236" y="1198"/>
                    <a:pt x="1237" y="1196"/>
                  </a:cubicBezTo>
                  <a:cubicBezTo>
                    <a:pt x="1258" y="1108"/>
                    <a:pt x="1336" y="1046"/>
                    <a:pt x="1426" y="1045"/>
                  </a:cubicBezTo>
                  <a:cubicBezTo>
                    <a:pt x="1516" y="1044"/>
                    <a:pt x="1596" y="1104"/>
                    <a:pt x="1619" y="1191"/>
                  </a:cubicBezTo>
                  <a:cubicBezTo>
                    <a:pt x="1587" y="1218"/>
                    <a:pt x="1560" y="1251"/>
                    <a:pt x="1540" y="1288"/>
                  </a:cubicBezTo>
                  <a:cubicBezTo>
                    <a:pt x="1534" y="1301"/>
                    <a:pt x="1534" y="1316"/>
                    <a:pt x="1542" y="1328"/>
                  </a:cubicBezTo>
                  <a:close/>
                  <a:moveTo>
                    <a:pt x="384" y="1240"/>
                  </a:moveTo>
                  <a:cubicBezTo>
                    <a:pt x="421" y="1095"/>
                    <a:pt x="421" y="1095"/>
                    <a:pt x="421" y="1095"/>
                  </a:cubicBezTo>
                  <a:cubicBezTo>
                    <a:pt x="680" y="1348"/>
                    <a:pt x="680" y="1348"/>
                    <a:pt x="680" y="1348"/>
                  </a:cubicBezTo>
                  <a:cubicBezTo>
                    <a:pt x="531" y="1384"/>
                    <a:pt x="531" y="1384"/>
                    <a:pt x="531" y="1384"/>
                  </a:cubicBezTo>
                  <a:lnTo>
                    <a:pt x="384" y="1240"/>
                  </a:lnTo>
                  <a:close/>
                  <a:moveTo>
                    <a:pt x="462" y="1428"/>
                  </a:moveTo>
                  <a:cubicBezTo>
                    <a:pt x="462" y="1428"/>
                    <a:pt x="462" y="1428"/>
                    <a:pt x="461" y="1428"/>
                  </a:cubicBezTo>
                  <a:cubicBezTo>
                    <a:pt x="441" y="1448"/>
                    <a:pt x="356" y="1475"/>
                    <a:pt x="271" y="1494"/>
                  </a:cubicBezTo>
                  <a:cubicBezTo>
                    <a:pt x="290" y="1412"/>
                    <a:pt x="317" y="1330"/>
                    <a:pt x="337" y="1310"/>
                  </a:cubicBezTo>
                  <a:cubicBezTo>
                    <a:pt x="338" y="1309"/>
                    <a:pt x="339" y="1309"/>
                    <a:pt x="340" y="1308"/>
                  </a:cubicBezTo>
                  <a:lnTo>
                    <a:pt x="462" y="1428"/>
                  </a:lnTo>
                  <a:close/>
                  <a:moveTo>
                    <a:pt x="383" y="979"/>
                  </a:moveTo>
                  <a:cubicBezTo>
                    <a:pt x="138" y="979"/>
                    <a:pt x="138" y="979"/>
                    <a:pt x="138" y="979"/>
                  </a:cubicBezTo>
                  <a:cubicBezTo>
                    <a:pt x="478" y="646"/>
                    <a:pt x="478" y="646"/>
                    <a:pt x="478" y="646"/>
                  </a:cubicBezTo>
                  <a:cubicBezTo>
                    <a:pt x="764" y="607"/>
                    <a:pt x="764" y="607"/>
                    <a:pt x="764" y="607"/>
                  </a:cubicBezTo>
                  <a:lnTo>
                    <a:pt x="383" y="979"/>
                  </a:lnTo>
                  <a:close/>
                  <a:moveTo>
                    <a:pt x="456" y="1018"/>
                  </a:moveTo>
                  <a:cubicBezTo>
                    <a:pt x="549" y="928"/>
                    <a:pt x="549" y="928"/>
                    <a:pt x="549" y="928"/>
                  </a:cubicBezTo>
                  <a:cubicBezTo>
                    <a:pt x="851" y="1223"/>
                    <a:pt x="851" y="1223"/>
                    <a:pt x="851" y="1223"/>
                  </a:cubicBezTo>
                  <a:cubicBezTo>
                    <a:pt x="758" y="1314"/>
                    <a:pt x="758" y="1314"/>
                    <a:pt x="758" y="1314"/>
                  </a:cubicBezTo>
                  <a:lnTo>
                    <a:pt x="456" y="1018"/>
                  </a:lnTo>
                  <a:close/>
                  <a:moveTo>
                    <a:pt x="798" y="1386"/>
                  </a:moveTo>
                  <a:cubicBezTo>
                    <a:pt x="1181" y="1012"/>
                    <a:pt x="1181" y="1012"/>
                    <a:pt x="1181" y="1012"/>
                  </a:cubicBezTo>
                  <a:cubicBezTo>
                    <a:pt x="1157" y="1179"/>
                    <a:pt x="1157" y="1179"/>
                    <a:pt x="1157" y="1179"/>
                  </a:cubicBezTo>
                  <a:cubicBezTo>
                    <a:pt x="1157" y="1179"/>
                    <a:pt x="1157" y="1179"/>
                    <a:pt x="1157" y="1179"/>
                  </a:cubicBezTo>
                  <a:cubicBezTo>
                    <a:pt x="1157" y="1179"/>
                    <a:pt x="1157" y="1179"/>
                    <a:pt x="1157" y="1179"/>
                  </a:cubicBezTo>
                  <a:cubicBezTo>
                    <a:pt x="1140" y="1292"/>
                    <a:pt x="1140" y="1292"/>
                    <a:pt x="1140" y="1292"/>
                  </a:cubicBezTo>
                  <a:cubicBezTo>
                    <a:pt x="798" y="1626"/>
                    <a:pt x="798" y="1626"/>
                    <a:pt x="798" y="1626"/>
                  </a:cubicBezTo>
                  <a:cubicBezTo>
                    <a:pt x="798" y="1386"/>
                    <a:pt x="798" y="1386"/>
                    <a:pt x="798" y="1386"/>
                  </a:cubicBezTo>
                  <a:close/>
                  <a:moveTo>
                    <a:pt x="80" y="569"/>
                  </a:moveTo>
                  <a:cubicBezTo>
                    <a:pt x="80" y="503"/>
                    <a:pt x="133" y="450"/>
                    <a:pt x="199" y="450"/>
                  </a:cubicBezTo>
                  <a:cubicBezTo>
                    <a:pt x="924" y="450"/>
                    <a:pt x="924" y="450"/>
                    <a:pt x="924" y="450"/>
                  </a:cubicBezTo>
                  <a:cubicBezTo>
                    <a:pt x="860" y="513"/>
                    <a:pt x="860" y="513"/>
                    <a:pt x="860" y="513"/>
                  </a:cubicBezTo>
                  <a:cubicBezTo>
                    <a:pt x="454" y="570"/>
                    <a:pt x="454" y="570"/>
                    <a:pt x="454" y="570"/>
                  </a:cubicBezTo>
                  <a:cubicBezTo>
                    <a:pt x="445" y="571"/>
                    <a:pt x="438" y="575"/>
                    <a:pt x="431" y="581"/>
                  </a:cubicBezTo>
                  <a:cubicBezTo>
                    <a:pt x="80" y="924"/>
                    <a:pt x="80" y="924"/>
                    <a:pt x="80" y="924"/>
                  </a:cubicBezTo>
                  <a:cubicBezTo>
                    <a:pt x="80" y="569"/>
                    <a:pt x="80" y="569"/>
                    <a:pt x="80" y="569"/>
                  </a:cubicBezTo>
                  <a:close/>
                  <a:moveTo>
                    <a:pt x="80" y="1058"/>
                  </a:moveTo>
                  <a:cubicBezTo>
                    <a:pt x="348" y="1058"/>
                    <a:pt x="348" y="1058"/>
                    <a:pt x="348" y="1058"/>
                  </a:cubicBezTo>
                  <a:cubicBezTo>
                    <a:pt x="303" y="1236"/>
                    <a:pt x="303" y="1236"/>
                    <a:pt x="303" y="1236"/>
                  </a:cubicBezTo>
                  <a:cubicBezTo>
                    <a:pt x="295" y="1241"/>
                    <a:pt x="288" y="1247"/>
                    <a:pt x="282" y="1253"/>
                  </a:cubicBezTo>
                  <a:cubicBezTo>
                    <a:pt x="226" y="1308"/>
                    <a:pt x="188" y="1499"/>
                    <a:pt x="181" y="1537"/>
                  </a:cubicBezTo>
                  <a:cubicBezTo>
                    <a:pt x="179" y="1549"/>
                    <a:pt x="182" y="1561"/>
                    <a:pt x="189" y="1570"/>
                  </a:cubicBezTo>
                  <a:cubicBezTo>
                    <a:pt x="197" y="1579"/>
                    <a:pt x="208" y="1584"/>
                    <a:pt x="220" y="1584"/>
                  </a:cubicBezTo>
                  <a:cubicBezTo>
                    <a:pt x="222" y="1584"/>
                    <a:pt x="224" y="1584"/>
                    <a:pt x="227" y="1584"/>
                  </a:cubicBezTo>
                  <a:cubicBezTo>
                    <a:pt x="265" y="1577"/>
                    <a:pt x="461" y="1540"/>
                    <a:pt x="517" y="1485"/>
                  </a:cubicBezTo>
                  <a:cubicBezTo>
                    <a:pt x="523" y="1479"/>
                    <a:pt x="529" y="1472"/>
                    <a:pt x="534" y="1465"/>
                  </a:cubicBezTo>
                  <a:cubicBezTo>
                    <a:pt x="719" y="1420"/>
                    <a:pt x="719" y="1420"/>
                    <a:pt x="719" y="1420"/>
                  </a:cubicBezTo>
                  <a:cubicBezTo>
                    <a:pt x="719" y="1680"/>
                    <a:pt x="719" y="1680"/>
                    <a:pt x="719" y="1680"/>
                  </a:cubicBezTo>
                  <a:cubicBezTo>
                    <a:pt x="80" y="1680"/>
                    <a:pt x="80" y="1680"/>
                    <a:pt x="80" y="1680"/>
                  </a:cubicBezTo>
                  <a:lnTo>
                    <a:pt x="80" y="1058"/>
                  </a:lnTo>
                  <a:close/>
                  <a:moveTo>
                    <a:pt x="1786" y="2236"/>
                  </a:moveTo>
                  <a:cubicBezTo>
                    <a:pt x="1786" y="2315"/>
                    <a:pt x="1786" y="2315"/>
                    <a:pt x="1786" y="2315"/>
                  </a:cubicBezTo>
                  <a:cubicBezTo>
                    <a:pt x="596" y="2315"/>
                    <a:pt x="596" y="2315"/>
                    <a:pt x="596" y="2315"/>
                  </a:cubicBezTo>
                  <a:cubicBezTo>
                    <a:pt x="596" y="2236"/>
                    <a:pt x="596" y="2236"/>
                    <a:pt x="596" y="2236"/>
                  </a:cubicBezTo>
                  <a:lnTo>
                    <a:pt x="1786" y="2236"/>
                  </a:lnTo>
                  <a:close/>
                  <a:moveTo>
                    <a:pt x="913" y="2156"/>
                  </a:moveTo>
                  <a:cubicBezTo>
                    <a:pt x="913" y="2077"/>
                    <a:pt x="913" y="2077"/>
                    <a:pt x="913" y="2077"/>
                  </a:cubicBezTo>
                  <a:cubicBezTo>
                    <a:pt x="1469" y="2077"/>
                    <a:pt x="1469" y="2077"/>
                    <a:pt x="1469" y="2077"/>
                  </a:cubicBezTo>
                  <a:cubicBezTo>
                    <a:pt x="1469" y="2156"/>
                    <a:pt x="1469" y="2156"/>
                    <a:pt x="1469" y="2156"/>
                  </a:cubicBezTo>
                  <a:lnTo>
                    <a:pt x="913" y="2156"/>
                  </a:lnTo>
                  <a:close/>
                  <a:moveTo>
                    <a:pt x="2302" y="1879"/>
                  </a:moveTo>
                  <a:cubicBezTo>
                    <a:pt x="2302" y="1944"/>
                    <a:pt x="2249" y="1998"/>
                    <a:pt x="2183" y="1998"/>
                  </a:cubicBezTo>
                  <a:cubicBezTo>
                    <a:pt x="199" y="1998"/>
                    <a:pt x="199" y="1998"/>
                    <a:pt x="199" y="1998"/>
                  </a:cubicBezTo>
                  <a:cubicBezTo>
                    <a:pt x="133" y="1998"/>
                    <a:pt x="80" y="1944"/>
                    <a:pt x="80" y="1879"/>
                  </a:cubicBezTo>
                  <a:cubicBezTo>
                    <a:pt x="80" y="1760"/>
                    <a:pt x="80" y="1760"/>
                    <a:pt x="80" y="1760"/>
                  </a:cubicBezTo>
                  <a:cubicBezTo>
                    <a:pt x="2302" y="1760"/>
                    <a:pt x="2302" y="1760"/>
                    <a:pt x="2302" y="1760"/>
                  </a:cubicBezTo>
                  <a:cubicBezTo>
                    <a:pt x="2302" y="1879"/>
                    <a:pt x="2302" y="1879"/>
                    <a:pt x="2302" y="1879"/>
                  </a:cubicBezTo>
                  <a:close/>
                  <a:moveTo>
                    <a:pt x="2302" y="1475"/>
                  </a:moveTo>
                  <a:cubicBezTo>
                    <a:pt x="2254" y="1428"/>
                    <a:pt x="2190" y="1402"/>
                    <a:pt x="2124" y="1402"/>
                  </a:cubicBezTo>
                  <a:cubicBezTo>
                    <a:pt x="2117" y="1402"/>
                    <a:pt x="2110" y="1403"/>
                    <a:pt x="2103" y="1404"/>
                  </a:cubicBezTo>
                  <a:cubicBezTo>
                    <a:pt x="2097" y="1307"/>
                    <a:pt x="2045" y="1220"/>
                    <a:pt x="1963" y="1169"/>
                  </a:cubicBezTo>
                  <a:cubicBezTo>
                    <a:pt x="1880" y="1118"/>
                    <a:pt x="1779" y="1111"/>
                    <a:pt x="1690" y="1149"/>
                  </a:cubicBezTo>
                  <a:cubicBezTo>
                    <a:pt x="1660" y="1066"/>
                    <a:pt x="1592" y="1002"/>
                    <a:pt x="1507" y="977"/>
                  </a:cubicBezTo>
                  <a:cubicBezTo>
                    <a:pt x="1421" y="952"/>
                    <a:pt x="1330" y="970"/>
                    <a:pt x="1260" y="1024"/>
                  </a:cubicBezTo>
                  <a:cubicBezTo>
                    <a:pt x="1275" y="920"/>
                    <a:pt x="1275" y="920"/>
                    <a:pt x="1275" y="920"/>
                  </a:cubicBezTo>
                  <a:cubicBezTo>
                    <a:pt x="1624" y="579"/>
                    <a:pt x="1624" y="579"/>
                    <a:pt x="1624" y="579"/>
                  </a:cubicBezTo>
                  <a:cubicBezTo>
                    <a:pt x="1661" y="542"/>
                    <a:pt x="1691" y="498"/>
                    <a:pt x="1713" y="450"/>
                  </a:cubicBezTo>
                  <a:cubicBezTo>
                    <a:pt x="2183" y="450"/>
                    <a:pt x="2183" y="450"/>
                    <a:pt x="2183" y="450"/>
                  </a:cubicBezTo>
                  <a:cubicBezTo>
                    <a:pt x="2249" y="450"/>
                    <a:pt x="2302" y="503"/>
                    <a:pt x="2302" y="569"/>
                  </a:cubicBezTo>
                  <a:lnTo>
                    <a:pt x="2302" y="14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47" name="Freeform 152"/>
            <p:cNvSpPr>
              <a:spLocks noEditPoints="1"/>
            </p:cNvSpPr>
            <p:nvPr/>
          </p:nvSpPr>
          <p:spPr bwMode="auto">
            <a:xfrm>
              <a:off x="7313613" y="6019801"/>
              <a:ext cx="98425" cy="106363"/>
            </a:xfrm>
            <a:custGeom>
              <a:avLst/>
              <a:gdLst>
                <a:gd name="T0" fmla="*/ 49 w 333"/>
                <a:gd name="T1" fmla="*/ 296 h 359"/>
                <a:gd name="T2" fmla="*/ 284 w 333"/>
                <a:gd name="T3" fmla="*/ 296 h 359"/>
                <a:gd name="T4" fmla="*/ 333 w 333"/>
                <a:gd name="T5" fmla="*/ 179 h 359"/>
                <a:gd name="T6" fmla="*/ 284 w 333"/>
                <a:gd name="T7" fmla="*/ 63 h 359"/>
                <a:gd name="T8" fmla="*/ 49 w 333"/>
                <a:gd name="T9" fmla="*/ 63 h 359"/>
                <a:gd name="T10" fmla="*/ 0 w 333"/>
                <a:gd name="T11" fmla="*/ 179 h 359"/>
                <a:gd name="T12" fmla="*/ 49 w 333"/>
                <a:gd name="T13" fmla="*/ 296 h 359"/>
                <a:gd name="T14" fmla="*/ 105 w 333"/>
                <a:gd name="T15" fmla="*/ 120 h 359"/>
                <a:gd name="T16" fmla="*/ 229 w 333"/>
                <a:gd name="T17" fmla="*/ 120 h 359"/>
                <a:gd name="T18" fmla="*/ 254 w 333"/>
                <a:gd name="T19" fmla="*/ 179 h 359"/>
                <a:gd name="T20" fmla="*/ 229 w 333"/>
                <a:gd name="T21" fmla="*/ 239 h 359"/>
                <a:gd name="T22" fmla="*/ 105 w 333"/>
                <a:gd name="T23" fmla="*/ 239 h 359"/>
                <a:gd name="T24" fmla="*/ 79 w 333"/>
                <a:gd name="T25" fmla="*/ 179 h 359"/>
                <a:gd name="T26" fmla="*/ 105 w 333"/>
                <a:gd name="T27" fmla="*/ 12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3" h="359">
                  <a:moveTo>
                    <a:pt x="49" y="296"/>
                  </a:moveTo>
                  <a:cubicBezTo>
                    <a:pt x="115" y="359"/>
                    <a:pt x="219" y="359"/>
                    <a:pt x="284" y="296"/>
                  </a:cubicBezTo>
                  <a:cubicBezTo>
                    <a:pt x="316" y="265"/>
                    <a:pt x="333" y="223"/>
                    <a:pt x="333" y="179"/>
                  </a:cubicBezTo>
                  <a:cubicBezTo>
                    <a:pt x="333" y="136"/>
                    <a:pt x="316" y="94"/>
                    <a:pt x="284" y="63"/>
                  </a:cubicBezTo>
                  <a:cubicBezTo>
                    <a:pt x="219" y="0"/>
                    <a:pt x="115" y="0"/>
                    <a:pt x="49" y="63"/>
                  </a:cubicBezTo>
                  <a:cubicBezTo>
                    <a:pt x="18" y="94"/>
                    <a:pt x="0" y="136"/>
                    <a:pt x="0" y="179"/>
                  </a:cubicBezTo>
                  <a:cubicBezTo>
                    <a:pt x="0" y="223"/>
                    <a:pt x="18" y="265"/>
                    <a:pt x="49" y="296"/>
                  </a:cubicBezTo>
                  <a:close/>
                  <a:moveTo>
                    <a:pt x="105" y="120"/>
                  </a:moveTo>
                  <a:cubicBezTo>
                    <a:pt x="139" y="87"/>
                    <a:pt x="194" y="87"/>
                    <a:pt x="229" y="120"/>
                  </a:cubicBezTo>
                  <a:cubicBezTo>
                    <a:pt x="245" y="136"/>
                    <a:pt x="254" y="157"/>
                    <a:pt x="254" y="179"/>
                  </a:cubicBezTo>
                  <a:cubicBezTo>
                    <a:pt x="254" y="202"/>
                    <a:pt x="245" y="223"/>
                    <a:pt x="229" y="239"/>
                  </a:cubicBezTo>
                  <a:cubicBezTo>
                    <a:pt x="194" y="272"/>
                    <a:pt x="139" y="272"/>
                    <a:pt x="105" y="239"/>
                  </a:cubicBezTo>
                  <a:cubicBezTo>
                    <a:pt x="88" y="223"/>
                    <a:pt x="79" y="202"/>
                    <a:pt x="79" y="179"/>
                  </a:cubicBezTo>
                  <a:cubicBezTo>
                    <a:pt x="79" y="157"/>
                    <a:pt x="88" y="136"/>
                    <a:pt x="10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244601" y="1516864"/>
            <a:ext cx="350851" cy="350067"/>
            <a:chOff x="7904163" y="5878513"/>
            <a:chExt cx="709612" cy="708025"/>
          </a:xfrm>
          <a:solidFill>
            <a:schemeClr val="accent3"/>
          </a:solidFill>
        </p:grpSpPr>
        <p:sp>
          <p:nvSpPr>
            <p:cNvPr id="149" name="Freeform 156"/>
            <p:cNvSpPr>
              <a:spLocks noEditPoints="1"/>
            </p:cNvSpPr>
            <p:nvPr/>
          </p:nvSpPr>
          <p:spPr bwMode="auto">
            <a:xfrm>
              <a:off x="7904163" y="5878513"/>
              <a:ext cx="709612" cy="708025"/>
            </a:xfrm>
            <a:custGeom>
              <a:avLst/>
              <a:gdLst>
                <a:gd name="T0" fmla="*/ 1877 w 2382"/>
                <a:gd name="T1" fmla="*/ 336 h 2385"/>
                <a:gd name="T2" fmla="*/ 1677 w 2382"/>
                <a:gd name="T3" fmla="*/ 353 h 2385"/>
                <a:gd name="T4" fmla="*/ 1515 w 2382"/>
                <a:gd name="T5" fmla="*/ 66 h 2385"/>
                <a:gd name="T6" fmla="*/ 1350 w 2382"/>
                <a:gd name="T7" fmla="*/ 180 h 2385"/>
                <a:gd name="T8" fmla="*/ 1066 w 2382"/>
                <a:gd name="T9" fmla="*/ 13 h 2385"/>
                <a:gd name="T10" fmla="*/ 980 w 2382"/>
                <a:gd name="T11" fmla="*/ 194 h 2385"/>
                <a:gd name="T12" fmla="*/ 651 w 2382"/>
                <a:gd name="T13" fmla="*/ 191 h 2385"/>
                <a:gd name="T14" fmla="*/ 667 w 2382"/>
                <a:gd name="T15" fmla="*/ 391 h 2385"/>
                <a:gd name="T16" fmla="*/ 487 w 2382"/>
                <a:gd name="T17" fmla="*/ 361 h 2385"/>
                <a:gd name="T18" fmla="*/ 0 w 2382"/>
                <a:gd name="T19" fmla="*/ 1869 h 2385"/>
                <a:gd name="T20" fmla="*/ 834 w 2382"/>
                <a:gd name="T21" fmla="*/ 2146 h 2385"/>
                <a:gd name="T22" fmla="*/ 516 w 2382"/>
                <a:gd name="T23" fmla="*/ 2345 h 2385"/>
                <a:gd name="T24" fmla="*/ 1866 w 2382"/>
                <a:gd name="T25" fmla="*/ 2345 h 2385"/>
                <a:gd name="T26" fmla="*/ 1548 w 2382"/>
                <a:gd name="T27" fmla="*/ 2146 h 2385"/>
                <a:gd name="T28" fmla="*/ 2382 w 2382"/>
                <a:gd name="T29" fmla="*/ 1869 h 2385"/>
                <a:gd name="T30" fmla="*/ 547 w 2382"/>
                <a:gd name="T31" fmla="*/ 413 h 2385"/>
                <a:gd name="T32" fmla="*/ 782 w 2382"/>
                <a:gd name="T33" fmla="*/ 391 h 2385"/>
                <a:gd name="T34" fmla="*/ 865 w 2382"/>
                <a:gd name="T35" fmla="*/ 153 h 2385"/>
                <a:gd name="T36" fmla="*/ 1079 w 2382"/>
                <a:gd name="T37" fmla="*/ 252 h 2385"/>
                <a:gd name="T38" fmla="*/ 1270 w 2382"/>
                <a:gd name="T39" fmla="*/ 87 h 2385"/>
                <a:gd name="T40" fmla="*/ 1407 w 2382"/>
                <a:gd name="T41" fmla="*/ 279 h 2385"/>
                <a:gd name="T42" fmla="*/ 1655 w 2382"/>
                <a:gd name="T43" fmla="*/ 232 h 2385"/>
                <a:gd name="T44" fmla="*/ 1676 w 2382"/>
                <a:gd name="T45" fmla="*/ 467 h 2385"/>
                <a:gd name="T46" fmla="*/ 1915 w 2382"/>
                <a:gd name="T47" fmla="*/ 550 h 2385"/>
                <a:gd name="T48" fmla="*/ 1816 w 2382"/>
                <a:gd name="T49" fmla="*/ 764 h 2385"/>
                <a:gd name="T50" fmla="*/ 1983 w 2382"/>
                <a:gd name="T51" fmla="*/ 837 h 2385"/>
                <a:gd name="T52" fmla="*/ 637 w 2382"/>
                <a:gd name="T53" fmla="*/ 837 h 2385"/>
                <a:gd name="T54" fmla="*/ 527 w 2382"/>
                <a:gd name="T55" fmla="*/ 797 h 2385"/>
                <a:gd name="T56" fmla="*/ 576 w 2382"/>
                <a:gd name="T57" fmla="*/ 613 h 2385"/>
                <a:gd name="T58" fmla="*/ 1665 w 2382"/>
                <a:gd name="T59" fmla="*/ 837 h 2385"/>
                <a:gd name="T60" fmla="*/ 1665 w 2382"/>
                <a:gd name="T61" fmla="*/ 837 h 2385"/>
                <a:gd name="T62" fmla="*/ 596 w 2382"/>
                <a:gd name="T63" fmla="*/ 2305 h 2385"/>
                <a:gd name="T64" fmla="*/ 913 w 2382"/>
                <a:gd name="T65" fmla="*/ 2146 h 2385"/>
                <a:gd name="T66" fmla="*/ 1469 w 2382"/>
                <a:gd name="T67" fmla="*/ 2146 h 2385"/>
                <a:gd name="T68" fmla="*/ 2183 w 2382"/>
                <a:gd name="T69" fmla="*/ 1988 h 2385"/>
                <a:gd name="T70" fmla="*/ 80 w 2382"/>
                <a:gd name="T71" fmla="*/ 1750 h 2385"/>
                <a:gd name="T72" fmla="*/ 2302 w 2382"/>
                <a:gd name="T73" fmla="*/ 1670 h 2385"/>
                <a:gd name="T74" fmla="*/ 199 w 2382"/>
                <a:gd name="T75" fmla="*/ 440 h 2385"/>
                <a:gd name="T76" fmla="*/ 397 w 2382"/>
                <a:gd name="T77" fmla="*/ 601 h 2385"/>
                <a:gd name="T78" fmla="*/ 366 w 2382"/>
                <a:gd name="T79" fmla="*/ 718 h 2385"/>
                <a:gd name="T80" fmla="*/ 278 w 2382"/>
                <a:gd name="T81" fmla="*/ 837 h 2385"/>
                <a:gd name="T82" fmla="*/ 2104 w 2382"/>
                <a:gd name="T83" fmla="*/ 916 h 2385"/>
                <a:gd name="T84" fmla="*/ 2063 w 2382"/>
                <a:gd name="T85" fmla="*/ 837 h 2385"/>
                <a:gd name="T86" fmla="*/ 1888 w 2382"/>
                <a:gd name="T87" fmla="*/ 718 h 2385"/>
                <a:gd name="T88" fmla="*/ 2002 w 2382"/>
                <a:gd name="T89" fmla="*/ 552 h 2385"/>
                <a:gd name="T90" fmla="*/ 2302 w 2382"/>
                <a:gd name="T91" fmla="*/ 559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82" h="2385">
                  <a:moveTo>
                    <a:pt x="2183" y="361"/>
                  </a:moveTo>
                  <a:cubicBezTo>
                    <a:pt x="1895" y="361"/>
                    <a:pt x="1895" y="361"/>
                    <a:pt x="1895" y="361"/>
                  </a:cubicBezTo>
                  <a:cubicBezTo>
                    <a:pt x="1889" y="352"/>
                    <a:pt x="1883" y="344"/>
                    <a:pt x="1877" y="336"/>
                  </a:cubicBezTo>
                  <a:cubicBezTo>
                    <a:pt x="1865" y="321"/>
                    <a:pt x="1843" y="317"/>
                    <a:pt x="1826" y="327"/>
                  </a:cubicBezTo>
                  <a:cubicBezTo>
                    <a:pt x="1715" y="391"/>
                    <a:pt x="1715" y="391"/>
                    <a:pt x="1715" y="391"/>
                  </a:cubicBezTo>
                  <a:cubicBezTo>
                    <a:pt x="1703" y="378"/>
                    <a:pt x="1690" y="365"/>
                    <a:pt x="1677" y="353"/>
                  </a:cubicBezTo>
                  <a:cubicBezTo>
                    <a:pt x="1741" y="242"/>
                    <a:pt x="1741" y="242"/>
                    <a:pt x="1741" y="242"/>
                  </a:cubicBezTo>
                  <a:cubicBezTo>
                    <a:pt x="1751" y="225"/>
                    <a:pt x="1747" y="203"/>
                    <a:pt x="1731" y="191"/>
                  </a:cubicBezTo>
                  <a:cubicBezTo>
                    <a:pt x="1666" y="139"/>
                    <a:pt x="1593" y="97"/>
                    <a:pt x="1515" y="66"/>
                  </a:cubicBezTo>
                  <a:cubicBezTo>
                    <a:pt x="1497" y="58"/>
                    <a:pt x="1476" y="66"/>
                    <a:pt x="1466" y="83"/>
                  </a:cubicBezTo>
                  <a:cubicBezTo>
                    <a:pt x="1402" y="194"/>
                    <a:pt x="1402" y="194"/>
                    <a:pt x="1402" y="194"/>
                  </a:cubicBezTo>
                  <a:cubicBezTo>
                    <a:pt x="1385" y="188"/>
                    <a:pt x="1367" y="184"/>
                    <a:pt x="1350" y="180"/>
                  </a:cubicBezTo>
                  <a:cubicBezTo>
                    <a:pt x="1350" y="52"/>
                    <a:pt x="1350" y="52"/>
                    <a:pt x="1350" y="52"/>
                  </a:cubicBezTo>
                  <a:cubicBezTo>
                    <a:pt x="1350" y="32"/>
                    <a:pt x="1335" y="16"/>
                    <a:pt x="1316" y="13"/>
                  </a:cubicBezTo>
                  <a:cubicBezTo>
                    <a:pt x="1233" y="0"/>
                    <a:pt x="1149" y="0"/>
                    <a:pt x="1066" y="13"/>
                  </a:cubicBezTo>
                  <a:cubicBezTo>
                    <a:pt x="1047" y="16"/>
                    <a:pt x="1032" y="32"/>
                    <a:pt x="1032" y="52"/>
                  </a:cubicBezTo>
                  <a:cubicBezTo>
                    <a:pt x="1032" y="180"/>
                    <a:pt x="1032" y="180"/>
                    <a:pt x="1032" y="180"/>
                  </a:cubicBezTo>
                  <a:cubicBezTo>
                    <a:pt x="1015" y="184"/>
                    <a:pt x="997" y="188"/>
                    <a:pt x="980" y="194"/>
                  </a:cubicBezTo>
                  <a:cubicBezTo>
                    <a:pt x="916" y="83"/>
                    <a:pt x="916" y="83"/>
                    <a:pt x="916" y="83"/>
                  </a:cubicBezTo>
                  <a:cubicBezTo>
                    <a:pt x="906" y="66"/>
                    <a:pt x="885" y="58"/>
                    <a:pt x="867" y="66"/>
                  </a:cubicBezTo>
                  <a:cubicBezTo>
                    <a:pt x="789" y="97"/>
                    <a:pt x="716" y="139"/>
                    <a:pt x="651" y="191"/>
                  </a:cubicBezTo>
                  <a:cubicBezTo>
                    <a:pt x="635" y="203"/>
                    <a:pt x="631" y="225"/>
                    <a:pt x="641" y="242"/>
                  </a:cubicBezTo>
                  <a:cubicBezTo>
                    <a:pt x="705" y="353"/>
                    <a:pt x="705" y="353"/>
                    <a:pt x="705" y="353"/>
                  </a:cubicBezTo>
                  <a:cubicBezTo>
                    <a:pt x="692" y="365"/>
                    <a:pt x="679" y="378"/>
                    <a:pt x="667" y="391"/>
                  </a:cubicBezTo>
                  <a:cubicBezTo>
                    <a:pt x="556" y="327"/>
                    <a:pt x="556" y="327"/>
                    <a:pt x="556" y="327"/>
                  </a:cubicBezTo>
                  <a:cubicBezTo>
                    <a:pt x="539" y="317"/>
                    <a:pt x="517" y="321"/>
                    <a:pt x="505" y="336"/>
                  </a:cubicBezTo>
                  <a:cubicBezTo>
                    <a:pt x="499" y="344"/>
                    <a:pt x="493" y="352"/>
                    <a:pt x="487" y="361"/>
                  </a:cubicBezTo>
                  <a:cubicBezTo>
                    <a:pt x="199" y="361"/>
                    <a:pt x="199" y="361"/>
                    <a:pt x="199" y="361"/>
                  </a:cubicBezTo>
                  <a:cubicBezTo>
                    <a:pt x="89" y="361"/>
                    <a:pt x="1" y="449"/>
                    <a:pt x="0" y="559"/>
                  </a:cubicBezTo>
                  <a:cubicBezTo>
                    <a:pt x="0" y="1869"/>
                    <a:pt x="0" y="1869"/>
                    <a:pt x="0" y="1869"/>
                  </a:cubicBezTo>
                  <a:cubicBezTo>
                    <a:pt x="1" y="1978"/>
                    <a:pt x="89" y="2067"/>
                    <a:pt x="199" y="2067"/>
                  </a:cubicBezTo>
                  <a:cubicBezTo>
                    <a:pt x="834" y="2067"/>
                    <a:pt x="834" y="2067"/>
                    <a:pt x="834" y="2067"/>
                  </a:cubicBezTo>
                  <a:cubicBezTo>
                    <a:pt x="834" y="2146"/>
                    <a:pt x="834" y="2146"/>
                    <a:pt x="834" y="2146"/>
                  </a:cubicBezTo>
                  <a:cubicBezTo>
                    <a:pt x="556" y="2146"/>
                    <a:pt x="556" y="2146"/>
                    <a:pt x="556" y="2146"/>
                  </a:cubicBezTo>
                  <a:cubicBezTo>
                    <a:pt x="534" y="2146"/>
                    <a:pt x="516" y="2164"/>
                    <a:pt x="516" y="2186"/>
                  </a:cubicBezTo>
                  <a:cubicBezTo>
                    <a:pt x="516" y="2345"/>
                    <a:pt x="516" y="2345"/>
                    <a:pt x="516" y="2345"/>
                  </a:cubicBezTo>
                  <a:cubicBezTo>
                    <a:pt x="516" y="2367"/>
                    <a:pt x="534" y="2385"/>
                    <a:pt x="556" y="2385"/>
                  </a:cubicBezTo>
                  <a:cubicBezTo>
                    <a:pt x="1826" y="2385"/>
                    <a:pt x="1826" y="2385"/>
                    <a:pt x="1826" y="2385"/>
                  </a:cubicBezTo>
                  <a:cubicBezTo>
                    <a:pt x="1848" y="2385"/>
                    <a:pt x="1866" y="2367"/>
                    <a:pt x="1866" y="2345"/>
                  </a:cubicBezTo>
                  <a:cubicBezTo>
                    <a:pt x="1866" y="2186"/>
                    <a:pt x="1866" y="2186"/>
                    <a:pt x="1866" y="2186"/>
                  </a:cubicBezTo>
                  <a:cubicBezTo>
                    <a:pt x="1866" y="2164"/>
                    <a:pt x="1848" y="2146"/>
                    <a:pt x="1826" y="2146"/>
                  </a:cubicBezTo>
                  <a:cubicBezTo>
                    <a:pt x="1548" y="2146"/>
                    <a:pt x="1548" y="2146"/>
                    <a:pt x="1548" y="2146"/>
                  </a:cubicBezTo>
                  <a:cubicBezTo>
                    <a:pt x="1548" y="2067"/>
                    <a:pt x="1548" y="2067"/>
                    <a:pt x="1548" y="2067"/>
                  </a:cubicBezTo>
                  <a:cubicBezTo>
                    <a:pt x="2183" y="2067"/>
                    <a:pt x="2183" y="2067"/>
                    <a:pt x="2183" y="2067"/>
                  </a:cubicBezTo>
                  <a:cubicBezTo>
                    <a:pt x="2293" y="2067"/>
                    <a:pt x="2381" y="1978"/>
                    <a:pt x="2382" y="1869"/>
                  </a:cubicBezTo>
                  <a:cubicBezTo>
                    <a:pt x="2382" y="559"/>
                    <a:pt x="2382" y="559"/>
                    <a:pt x="2382" y="559"/>
                  </a:cubicBezTo>
                  <a:cubicBezTo>
                    <a:pt x="2381" y="449"/>
                    <a:pt x="2293" y="361"/>
                    <a:pt x="2183" y="361"/>
                  </a:cubicBezTo>
                  <a:close/>
                  <a:moveTo>
                    <a:pt x="547" y="413"/>
                  </a:moveTo>
                  <a:cubicBezTo>
                    <a:pt x="656" y="476"/>
                    <a:pt x="656" y="476"/>
                    <a:pt x="656" y="476"/>
                  </a:cubicBezTo>
                  <a:cubicBezTo>
                    <a:pt x="672" y="486"/>
                    <a:pt x="694" y="482"/>
                    <a:pt x="706" y="467"/>
                  </a:cubicBezTo>
                  <a:cubicBezTo>
                    <a:pt x="729" y="440"/>
                    <a:pt x="754" y="414"/>
                    <a:pt x="782" y="391"/>
                  </a:cubicBezTo>
                  <a:cubicBezTo>
                    <a:pt x="796" y="379"/>
                    <a:pt x="800" y="358"/>
                    <a:pt x="790" y="341"/>
                  </a:cubicBezTo>
                  <a:cubicBezTo>
                    <a:pt x="727" y="232"/>
                    <a:pt x="727" y="232"/>
                    <a:pt x="727" y="232"/>
                  </a:cubicBezTo>
                  <a:cubicBezTo>
                    <a:pt x="770" y="201"/>
                    <a:pt x="816" y="174"/>
                    <a:pt x="865" y="153"/>
                  </a:cubicBezTo>
                  <a:cubicBezTo>
                    <a:pt x="928" y="261"/>
                    <a:pt x="928" y="261"/>
                    <a:pt x="928" y="261"/>
                  </a:cubicBezTo>
                  <a:cubicBezTo>
                    <a:pt x="937" y="278"/>
                    <a:pt x="957" y="285"/>
                    <a:pt x="975" y="279"/>
                  </a:cubicBezTo>
                  <a:cubicBezTo>
                    <a:pt x="1009" y="267"/>
                    <a:pt x="1043" y="258"/>
                    <a:pt x="1079" y="252"/>
                  </a:cubicBezTo>
                  <a:cubicBezTo>
                    <a:pt x="1098" y="248"/>
                    <a:pt x="1112" y="232"/>
                    <a:pt x="1112" y="213"/>
                  </a:cubicBezTo>
                  <a:cubicBezTo>
                    <a:pt x="1112" y="87"/>
                    <a:pt x="1112" y="87"/>
                    <a:pt x="1112" y="87"/>
                  </a:cubicBezTo>
                  <a:cubicBezTo>
                    <a:pt x="1164" y="81"/>
                    <a:pt x="1218" y="81"/>
                    <a:pt x="1270" y="87"/>
                  </a:cubicBezTo>
                  <a:cubicBezTo>
                    <a:pt x="1270" y="213"/>
                    <a:pt x="1270" y="213"/>
                    <a:pt x="1270" y="213"/>
                  </a:cubicBezTo>
                  <a:cubicBezTo>
                    <a:pt x="1270" y="232"/>
                    <a:pt x="1284" y="248"/>
                    <a:pt x="1303" y="252"/>
                  </a:cubicBezTo>
                  <a:cubicBezTo>
                    <a:pt x="1339" y="258"/>
                    <a:pt x="1373" y="267"/>
                    <a:pt x="1407" y="279"/>
                  </a:cubicBezTo>
                  <a:cubicBezTo>
                    <a:pt x="1425" y="285"/>
                    <a:pt x="1445" y="278"/>
                    <a:pt x="1454" y="261"/>
                  </a:cubicBezTo>
                  <a:cubicBezTo>
                    <a:pt x="1517" y="153"/>
                    <a:pt x="1517" y="153"/>
                    <a:pt x="1517" y="153"/>
                  </a:cubicBezTo>
                  <a:cubicBezTo>
                    <a:pt x="1566" y="174"/>
                    <a:pt x="1612" y="201"/>
                    <a:pt x="1655" y="232"/>
                  </a:cubicBezTo>
                  <a:cubicBezTo>
                    <a:pt x="1592" y="341"/>
                    <a:pt x="1592" y="341"/>
                    <a:pt x="1592" y="341"/>
                  </a:cubicBezTo>
                  <a:cubicBezTo>
                    <a:pt x="1582" y="358"/>
                    <a:pt x="1586" y="379"/>
                    <a:pt x="1600" y="391"/>
                  </a:cubicBezTo>
                  <a:cubicBezTo>
                    <a:pt x="1628" y="414"/>
                    <a:pt x="1653" y="440"/>
                    <a:pt x="1676" y="467"/>
                  </a:cubicBezTo>
                  <a:cubicBezTo>
                    <a:pt x="1688" y="482"/>
                    <a:pt x="1710" y="486"/>
                    <a:pt x="1726" y="476"/>
                  </a:cubicBezTo>
                  <a:cubicBezTo>
                    <a:pt x="1835" y="413"/>
                    <a:pt x="1835" y="413"/>
                    <a:pt x="1835" y="413"/>
                  </a:cubicBezTo>
                  <a:cubicBezTo>
                    <a:pt x="1866" y="456"/>
                    <a:pt x="1893" y="502"/>
                    <a:pt x="1915" y="550"/>
                  </a:cubicBezTo>
                  <a:cubicBezTo>
                    <a:pt x="1806" y="613"/>
                    <a:pt x="1806" y="613"/>
                    <a:pt x="1806" y="613"/>
                  </a:cubicBezTo>
                  <a:cubicBezTo>
                    <a:pt x="1789" y="623"/>
                    <a:pt x="1782" y="643"/>
                    <a:pt x="1789" y="661"/>
                  </a:cubicBezTo>
                  <a:cubicBezTo>
                    <a:pt x="1801" y="694"/>
                    <a:pt x="1810" y="729"/>
                    <a:pt x="1816" y="764"/>
                  </a:cubicBezTo>
                  <a:cubicBezTo>
                    <a:pt x="1819" y="783"/>
                    <a:pt x="1836" y="797"/>
                    <a:pt x="1855" y="797"/>
                  </a:cubicBezTo>
                  <a:cubicBezTo>
                    <a:pt x="1981" y="797"/>
                    <a:pt x="1981" y="797"/>
                    <a:pt x="1981" y="797"/>
                  </a:cubicBezTo>
                  <a:cubicBezTo>
                    <a:pt x="1982" y="810"/>
                    <a:pt x="1982" y="824"/>
                    <a:pt x="1983" y="837"/>
                  </a:cubicBezTo>
                  <a:cubicBezTo>
                    <a:pt x="1745" y="837"/>
                    <a:pt x="1745" y="837"/>
                    <a:pt x="1745" y="837"/>
                  </a:cubicBezTo>
                  <a:cubicBezTo>
                    <a:pt x="1724" y="546"/>
                    <a:pt x="1482" y="321"/>
                    <a:pt x="1191" y="321"/>
                  </a:cubicBezTo>
                  <a:cubicBezTo>
                    <a:pt x="900" y="321"/>
                    <a:pt x="658" y="546"/>
                    <a:pt x="637" y="837"/>
                  </a:cubicBezTo>
                  <a:cubicBezTo>
                    <a:pt x="399" y="837"/>
                    <a:pt x="399" y="837"/>
                    <a:pt x="399" y="837"/>
                  </a:cubicBezTo>
                  <a:cubicBezTo>
                    <a:pt x="400" y="824"/>
                    <a:pt x="400" y="810"/>
                    <a:pt x="401" y="797"/>
                  </a:cubicBezTo>
                  <a:cubicBezTo>
                    <a:pt x="527" y="797"/>
                    <a:pt x="527" y="797"/>
                    <a:pt x="527" y="797"/>
                  </a:cubicBezTo>
                  <a:cubicBezTo>
                    <a:pt x="546" y="797"/>
                    <a:pt x="563" y="783"/>
                    <a:pt x="566" y="764"/>
                  </a:cubicBezTo>
                  <a:cubicBezTo>
                    <a:pt x="572" y="729"/>
                    <a:pt x="581" y="694"/>
                    <a:pt x="593" y="661"/>
                  </a:cubicBezTo>
                  <a:cubicBezTo>
                    <a:pt x="600" y="643"/>
                    <a:pt x="593" y="623"/>
                    <a:pt x="576" y="613"/>
                  </a:cubicBezTo>
                  <a:cubicBezTo>
                    <a:pt x="467" y="550"/>
                    <a:pt x="467" y="550"/>
                    <a:pt x="467" y="550"/>
                  </a:cubicBezTo>
                  <a:cubicBezTo>
                    <a:pt x="489" y="502"/>
                    <a:pt x="516" y="456"/>
                    <a:pt x="547" y="413"/>
                  </a:cubicBezTo>
                  <a:close/>
                  <a:moveTo>
                    <a:pt x="1665" y="837"/>
                  </a:moveTo>
                  <a:cubicBezTo>
                    <a:pt x="717" y="837"/>
                    <a:pt x="717" y="837"/>
                    <a:pt x="717" y="837"/>
                  </a:cubicBezTo>
                  <a:cubicBezTo>
                    <a:pt x="737" y="590"/>
                    <a:pt x="943" y="400"/>
                    <a:pt x="1191" y="400"/>
                  </a:cubicBezTo>
                  <a:cubicBezTo>
                    <a:pt x="1439" y="400"/>
                    <a:pt x="1645" y="590"/>
                    <a:pt x="1665" y="837"/>
                  </a:cubicBezTo>
                  <a:close/>
                  <a:moveTo>
                    <a:pt x="1786" y="2226"/>
                  </a:moveTo>
                  <a:cubicBezTo>
                    <a:pt x="1786" y="2305"/>
                    <a:pt x="1786" y="2305"/>
                    <a:pt x="1786" y="2305"/>
                  </a:cubicBezTo>
                  <a:cubicBezTo>
                    <a:pt x="596" y="2305"/>
                    <a:pt x="596" y="2305"/>
                    <a:pt x="596" y="2305"/>
                  </a:cubicBezTo>
                  <a:cubicBezTo>
                    <a:pt x="596" y="2226"/>
                    <a:pt x="596" y="2226"/>
                    <a:pt x="596" y="2226"/>
                  </a:cubicBezTo>
                  <a:lnTo>
                    <a:pt x="1786" y="2226"/>
                  </a:lnTo>
                  <a:close/>
                  <a:moveTo>
                    <a:pt x="913" y="2146"/>
                  </a:moveTo>
                  <a:cubicBezTo>
                    <a:pt x="913" y="2067"/>
                    <a:pt x="913" y="2067"/>
                    <a:pt x="913" y="2067"/>
                  </a:cubicBezTo>
                  <a:cubicBezTo>
                    <a:pt x="1469" y="2067"/>
                    <a:pt x="1469" y="2067"/>
                    <a:pt x="1469" y="2067"/>
                  </a:cubicBezTo>
                  <a:cubicBezTo>
                    <a:pt x="1469" y="2146"/>
                    <a:pt x="1469" y="2146"/>
                    <a:pt x="1469" y="2146"/>
                  </a:cubicBezTo>
                  <a:lnTo>
                    <a:pt x="913" y="2146"/>
                  </a:lnTo>
                  <a:close/>
                  <a:moveTo>
                    <a:pt x="2302" y="1869"/>
                  </a:moveTo>
                  <a:cubicBezTo>
                    <a:pt x="2302" y="1934"/>
                    <a:pt x="2249" y="1988"/>
                    <a:pt x="2183" y="1988"/>
                  </a:cubicBezTo>
                  <a:cubicBezTo>
                    <a:pt x="199" y="1988"/>
                    <a:pt x="199" y="1988"/>
                    <a:pt x="199" y="1988"/>
                  </a:cubicBezTo>
                  <a:cubicBezTo>
                    <a:pt x="133" y="1988"/>
                    <a:pt x="80" y="1934"/>
                    <a:pt x="80" y="1869"/>
                  </a:cubicBezTo>
                  <a:cubicBezTo>
                    <a:pt x="80" y="1750"/>
                    <a:pt x="80" y="1750"/>
                    <a:pt x="80" y="1750"/>
                  </a:cubicBezTo>
                  <a:cubicBezTo>
                    <a:pt x="2302" y="1750"/>
                    <a:pt x="2302" y="1750"/>
                    <a:pt x="2302" y="1750"/>
                  </a:cubicBezTo>
                  <a:cubicBezTo>
                    <a:pt x="2302" y="1869"/>
                    <a:pt x="2302" y="1869"/>
                    <a:pt x="2302" y="1869"/>
                  </a:cubicBezTo>
                  <a:close/>
                  <a:moveTo>
                    <a:pt x="2302" y="1670"/>
                  </a:moveTo>
                  <a:cubicBezTo>
                    <a:pt x="80" y="1670"/>
                    <a:pt x="80" y="1670"/>
                    <a:pt x="80" y="167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0" y="493"/>
                    <a:pt x="133" y="440"/>
                    <a:pt x="199" y="440"/>
                  </a:cubicBezTo>
                  <a:cubicBezTo>
                    <a:pt x="435" y="440"/>
                    <a:pt x="435" y="440"/>
                    <a:pt x="435" y="440"/>
                  </a:cubicBezTo>
                  <a:cubicBezTo>
                    <a:pt x="414" y="476"/>
                    <a:pt x="396" y="514"/>
                    <a:pt x="380" y="552"/>
                  </a:cubicBezTo>
                  <a:cubicBezTo>
                    <a:pt x="373" y="571"/>
                    <a:pt x="380" y="591"/>
                    <a:pt x="397" y="601"/>
                  </a:cubicBezTo>
                  <a:cubicBezTo>
                    <a:pt x="508" y="666"/>
                    <a:pt x="508" y="666"/>
                    <a:pt x="508" y="666"/>
                  </a:cubicBezTo>
                  <a:cubicBezTo>
                    <a:pt x="503" y="683"/>
                    <a:pt x="498" y="700"/>
                    <a:pt x="494" y="718"/>
                  </a:cubicBezTo>
                  <a:cubicBezTo>
                    <a:pt x="366" y="718"/>
                    <a:pt x="366" y="718"/>
                    <a:pt x="366" y="718"/>
                  </a:cubicBezTo>
                  <a:cubicBezTo>
                    <a:pt x="347" y="718"/>
                    <a:pt x="330" y="732"/>
                    <a:pt x="327" y="751"/>
                  </a:cubicBezTo>
                  <a:cubicBezTo>
                    <a:pt x="323" y="780"/>
                    <a:pt x="320" y="808"/>
                    <a:pt x="319" y="837"/>
                  </a:cubicBezTo>
                  <a:cubicBezTo>
                    <a:pt x="278" y="837"/>
                    <a:pt x="278" y="837"/>
                    <a:pt x="278" y="837"/>
                  </a:cubicBezTo>
                  <a:cubicBezTo>
                    <a:pt x="256" y="837"/>
                    <a:pt x="239" y="855"/>
                    <a:pt x="239" y="876"/>
                  </a:cubicBezTo>
                  <a:cubicBezTo>
                    <a:pt x="239" y="898"/>
                    <a:pt x="256" y="916"/>
                    <a:pt x="278" y="916"/>
                  </a:cubicBezTo>
                  <a:cubicBezTo>
                    <a:pt x="2104" y="916"/>
                    <a:pt x="2104" y="916"/>
                    <a:pt x="2104" y="916"/>
                  </a:cubicBezTo>
                  <a:cubicBezTo>
                    <a:pt x="2126" y="916"/>
                    <a:pt x="2143" y="898"/>
                    <a:pt x="2143" y="876"/>
                  </a:cubicBezTo>
                  <a:cubicBezTo>
                    <a:pt x="2143" y="855"/>
                    <a:pt x="2126" y="837"/>
                    <a:pt x="2104" y="837"/>
                  </a:cubicBezTo>
                  <a:cubicBezTo>
                    <a:pt x="2063" y="837"/>
                    <a:pt x="2063" y="837"/>
                    <a:pt x="2063" y="837"/>
                  </a:cubicBezTo>
                  <a:cubicBezTo>
                    <a:pt x="2062" y="808"/>
                    <a:pt x="2059" y="780"/>
                    <a:pt x="2055" y="751"/>
                  </a:cubicBezTo>
                  <a:cubicBezTo>
                    <a:pt x="2052" y="732"/>
                    <a:pt x="2035" y="718"/>
                    <a:pt x="2016" y="718"/>
                  </a:cubicBezTo>
                  <a:cubicBezTo>
                    <a:pt x="1888" y="718"/>
                    <a:pt x="1888" y="718"/>
                    <a:pt x="1888" y="718"/>
                  </a:cubicBezTo>
                  <a:cubicBezTo>
                    <a:pt x="1884" y="700"/>
                    <a:pt x="1879" y="683"/>
                    <a:pt x="1874" y="666"/>
                  </a:cubicBezTo>
                  <a:cubicBezTo>
                    <a:pt x="1985" y="601"/>
                    <a:pt x="1985" y="601"/>
                    <a:pt x="1985" y="601"/>
                  </a:cubicBezTo>
                  <a:cubicBezTo>
                    <a:pt x="2002" y="591"/>
                    <a:pt x="2009" y="571"/>
                    <a:pt x="2002" y="552"/>
                  </a:cubicBezTo>
                  <a:cubicBezTo>
                    <a:pt x="1986" y="514"/>
                    <a:pt x="1968" y="476"/>
                    <a:pt x="1947" y="440"/>
                  </a:cubicBezTo>
                  <a:cubicBezTo>
                    <a:pt x="2183" y="440"/>
                    <a:pt x="2183" y="440"/>
                    <a:pt x="2183" y="440"/>
                  </a:cubicBezTo>
                  <a:cubicBezTo>
                    <a:pt x="2249" y="440"/>
                    <a:pt x="2302" y="493"/>
                    <a:pt x="2302" y="559"/>
                  </a:cubicBezTo>
                  <a:cubicBezTo>
                    <a:pt x="2302" y="1670"/>
                    <a:pt x="2302" y="1670"/>
                    <a:pt x="2302" y="16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0" name="Freeform 157"/>
            <p:cNvSpPr>
              <a:spLocks noEditPoints="1"/>
            </p:cNvSpPr>
            <p:nvPr/>
          </p:nvSpPr>
          <p:spPr bwMode="auto">
            <a:xfrm>
              <a:off x="7967663" y="6183313"/>
              <a:ext cx="177800" cy="173038"/>
            </a:xfrm>
            <a:custGeom>
              <a:avLst/>
              <a:gdLst>
                <a:gd name="T0" fmla="*/ 578 w 597"/>
                <a:gd name="T1" fmla="*/ 242 h 582"/>
                <a:gd name="T2" fmla="*/ 578 w 597"/>
                <a:gd name="T3" fmla="*/ 242 h 582"/>
                <a:gd name="T4" fmla="*/ 328 w 597"/>
                <a:gd name="T5" fmla="*/ 11 h 582"/>
                <a:gd name="T6" fmla="*/ 42 w 597"/>
                <a:gd name="T7" fmla="*/ 196 h 582"/>
                <a:gd name="T8" fmla="*/ 150 w 597"/>
                <a:gd name="T9" fmla="*/ 519 h 582"/>
                <a:gd name="T10" fmla="*/ 150 w 597"/>
                <a:gd name="T11" fmla="*/ 519 h 582"/>
                <a:gd name="T12" fmla="*/ 151 w 597"/>
                <a:gd name="T13" fmla="*/ 520 h 582"/>
                <a:gd name="T14" fmla="*/ 456 w 597"/>
                <a:gd name="T15" fmla="*/ 522 h 582"/>
                <a:gd name="T16" fmla="*/ 578 w 597"/>
                <a:gd name="T17" fmla="*/ 242 h 582"/>
                <a:gd name="T18" fmla="*/ 578 w 597"/>
                <a:gd name="T19" fmla="*/ 242 h 582"/>
                <a:gd name="T20" fmla="*/ 344 w 597"/>
                <a:gd name="T21" fmla="*/ 94 h 582"/>
                <a:gd name="T22" fmla="*/ 489 w 597"/>
                <a:gd name="T23" fmla="*/ 217 h 582"/>
                <a:gd name="T24" fmla="*/ 344 w 597"/>
                <a:gd name="T25" fmla="*/ 241 h 582"/>
                <a:gd name="T26" fmla="*/ 344 w 597"/>
                <a:gd name="T27" fmla="*/ 94 h 582"/>
                <a:gd name="T28" fmla="*/ 114 w 597"/>
                <a:gd name="T29" fmla="*/ 230 h 582"/>
                <a:gd name="T30" fmla="*/ 265 w 597"/>
                <a:gd name="T31" fmla="*/ 94 h 582"/>
                <a:gd name="T32" fmla="*/ 265 w 597"/>
                <a:gd name="T33" fmla="*/ 276 h 582"/>
                <a:gd name="T34" fmla="*/ 164 w 597"/>
                <a:gd name="T35" fmla="*/ 428 h 582"/>
                <a:gd name="T36" fmla="*/ 114 w 597"/>
                <a:gd name="T37" fmla="*/ 230 h 582"/>
                <a:gd name="T38" fmla="*/ 304 w 597"/>
                <a:gd name="T39" fmla="*/ 486 h 582"/>
                <a:gd name="T40" fmla="*/ 230 w 597"/>
                <a:gd name="T41" fmla="*/ 472 h 582"/>
                <a:gd name="T42" fmla="*/ 328 w 597"/>
                <a:gd name="T43" fmla="*/ 324 h 582"/>
                <a:gd name="T44" fmla="*/ 502 w 597"/>
                <a:gd name="T45" fmla="*/ 295 h 582"/>
                <a:gd name="T46" fmla="*/ 304 w 597"/>
                <a:gd name="T47" fmla="*/ 48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7" h="582">
                  <a:moveTo>
                    <a:pt x="578" y="242"/>
                  </a:moveTo>
                  <a:cubicBezTo>
                    <a:pt x="578" y="242"/>
                    <a:pt x="578" y="242"/>
                    <a:pt x="578" y="242"/>
                  </a:cubicBezTo>
                  <a:cubicBezTo>
                    <a:pt x="557" y="117"/>
                    <a:pt x="454" y="22"/>
                    <a:pt x="328" y="11"/>
                  </a:cubicBezTo>
                  <a:cubicBezTo>
                    <a:pt x="202" y="0"/>
                    <a:pt x="84" y="76"/>
                    <a:pt x="42" y="196"/>
                  </a:cubicBezTo>
                  <a:cubicBezTo>
                    <a:pt x="0" y="315"/>
                    <a:pt x="45" y="448"/>
                    <a:pt x="150" y="519"/>
                  </a:cubicBezTo>
                  <a:cubicBezTo>
                    <a:pt x="150" y="519"/>
                    <a:pt x="150" y="519"/>
                    <a:pt x="150" y="519"/>
                  </a:cubicBezTo>
                  <a:cubicBezTo>
                    <a:pt x="150" y="519"/>
                    <a:pt x="151" y="519"/>
                    <a:pt x="151" y="520"/>
                  </a:cubicBezTo>
                  <a:cubicBezTo>
                    <a:pt x="243" y="581"/>
                    <a:pt x="363" y="582"/>
                    <a:pt x="456" y="522"/>
                  </a:cubicBezTo>
                  <a:cubicBezTo>
                    <a:pt x="549" y="461"/>
                    <a:pt x="597" y="351"/>
                    <a:pt x="578" y="242"/>
                  </a:cubicBezTo>
                  <a:cubicBezTo>
                    <a:pt x="578" y="242"/>
                    <a:pt x="578" y="242"/>
                    <a:pt x="578" y="242"/>
                  </a:cubicBezTo>
                  <a:close/>
                  <a:moveTo>
                    <a:pt x="344" y="94"/>
                  </a:moveTo>
                  <a:cubicBezTo>
                    <a:pt x="410" y="107"/>
                    <a:pt x="465" y="154"/>
                    <a:pt x="489" y="217"/>
                  </a:cubicBezTo>
                  <a:cubicBezTo>
                    <a:pt x="344" y="241"/>
                    <a:pt x="344" y="241"/>
                    <a:pt x="344" y="241"/>
                  </a:cubicBezTo>
                  <a:cubicBezTo>
                    <a:pt x="344" y="94"/>
                    <a:pt x="344" y="94"/>
                    <a:pt x="344" y="94"/>
                  </a:cubicBezTo>
                  <a:close/>
                  <a:moveTo>
                    <a:pt x="114" y="230"/>
                  </a:moveTo>
                  <a:cubicBezTo>
                    <a:pt x="136" y="161"/>
                    <a:pt x="193" y="108"/>
                    <a:pt x="265" y="94"/>
                  </a:cubicBezTo>
                  <a:cubicBezTo>
                    <a:pt x="265" y="276"/>
                    <a:pt x="265" y="276"/>
                    <a:pt x="265" y="276"/>
                  </a:cubicBezTo>
                  <a:cubicBezTo>
                    <a:pt x="164" y="428"/>
                    <a:pt x="164" y="428"/>
                    <a:pt x="164" y="428"/>
                  </a:cubicBezTo>
                  <a:cubicBezTo>
                    <a:pt x="112" y="376"/>
                    <a:pt x="93" y="300"/>
                    <a:pt x="114" y="230"/>
                  </a:cubicBezTo>
                  <a:close/>
                  <a:moveTo>
                    <a:pt x="304" y="486"/>
                  </a:moveTo>
                  <a:cubicBezTo>
                    <a:pt x="279" y="486"/>
                    <a:pt x="253" y="481"/>
                    <a:pt x="230" y="472"/>
                  </a:cubicBezTo>
                  <a:cubicBezTo>
                    <a:pt x="328" y="324"/>
                    <a:pt x="328" y="324"/>
                    <a:pt x="328" y="324"/>
                  </a:cubicBezTo>
                  <a:cubicBezTo>
                    <a:pt x="502" y="295"/>
                    <a:pt x="502" y="295"/>
                    <a:pt x="502" y="295"/>
                  </a:cubicBezTo>
                  <a:cubicBezTo>
                    <a:pt x="498" y="402"/>
                    <a:pt x="411" y="486"/>
                    <a:pt x="304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1" name="Freeform 158"/>
            <p:cNvSpPr>
              <a:spLocks noEditPoints="1"/>
            </p:cNvSpPr>
            <p:nvPr/>
          </p:nvSpPr>
          <p:spPr bwMode="auto">
            <a:xfrm>
              <a:off x="8175625" y="6184901"/>
              <a:ext cx="366712" cy="166688"/>
            </a:xfrm>
            <a:custGeom>
              <a:avLst/>
              <a:gdLst>
                <a:gd name="T0" fmla="*/ 1191 w 1230"/>
                <a:gd name="T1" fmla="*/ 0 h 556"/>
                <a:gd name="T2" fmla="*/ 40 w 1230"/>
                <a:gd name="T3" fmla="*/ 0 h 556"/>
                <a:gd name="T4" fmla="*/ 0 w 1230"/>
                <a:gd name="T5" fmla="*/ 40 h 556"/>
                <a:gd name="T6" fmla="*/ 0 w 1230"/>
                <a:gd name="T7" fmla="*/ 516 h 556"/>
                <a:gd name="T8" fmla="*/ 40 w 1230"/>
                <a:gd name="T9" fmla="*/ 556 h 556"/>
                <a:gd name="T10" fmla="*/ 1191 w 1230"/>
                <a:gd name="T11" fmla="*/ 556 h 556"/>
                <a:gd name="T12" fmla="*/ 1230 w 1230"/>
                <a:gd name="T13" fmla="*/ 516 h 556"/>
                <a:gd name="T14" fmla="*/ 1230 w 1230"/>
                <a:gd name="T15" fmla="*/ 40 h 556"/>
                <a:gd name="T16" fmla="*/ 1191 w 1230"/>
                <a:gd name="T17" fmla="*/ 0 h 556"/>
                <a:gd name="T18" fmla="*/ 278 w 1230"/>
                <a:gd name="T19" fmla="*/ 476 h 556"/>
                <a:gd name="T20" fmla="*/ 80 w 1230"/>
                <a:gd name="T21" fmla="*/ 476 h 556"/>
                <a:gd name="T22" fmla="*/ 80 w 1230"/>
                <a:gd name="T23" fmla="*/ 238 h 556"/>
                <a:gd name="T24" fmla="*/ 278 w 1230"/>
                <a:gd name="T25" fmla="*/ 238 h 556"/>
                <a:gd name="T26" fmla="*/ 278 w 1230"/>
                <a:gd name="T27" fmla="*/ 476 h 556"/>
                <a:gd name="T28" fmla="*/ 278 w 1230"/>
                <a:gd name="T29" fmla="*/ 159 h 556"/>
                <a:gd name="T30" fmla="*/ 80 w 1230"/>
                <a:gd name="T31" fmla="*/ 159 h 556"/>
                <a:gd name="T32" fmla="*/ 80 w 1230"/>
                <a:gd name="T33" fmla="*/ 80 h 556"/>
                <a:gd name="T34" fmla="*/ 278 w 1230"/>
                <a:gd name="T35" fmla="*/ 80 h 556"/>
                <a:gd name="T36" fmla="*/ 278 w 1230"/>
                <a:gd name="T37" fmla="*/ 159 h 556"/>
                <a:gd name="T38" fmla="*/ 1151 w 1230"/>
                <a:gd name="T39" fmla="*/ 476 h 556"/>
                <a:gd name="T40" fmla="*/ 357 w 1230"/>
                <a:gd name="T41" fmla="*/ 476 h 556"/>
                <a:gd name="T42" fmla="*/ 357 w 1230"/>
                <a:gd name="T43" fmla="*/ 238 h 556"/>
                <a:gd name="T44" fmla="*/ 1151 w 1230"/>
                <a:gd name="T45" fmla="*/ 238 h 556"/>
                <a:gd name="T46" fmla="*/ 1151 w 1230"/>
                <a:gd name="T47" fmla="*/ 476 h 556"/>
                <a:gd name="T48" fmla="*/ 1151 w 1230"/>
                <a:gd name="T49" fmla="*/ 159 h 556"/>
                <a:gd name="T50" fmla="*/ 357 w 1230"/>
                <a:gd name="T51" fmla="*/ 159 h 556"/>
                <a:gd name="T52" fmla="*/ 357 w 1230"/>
                <a:gd name="T53" fmla="*/ 80 h 556"/>
                <a:gd name="T54" fmla="*/ 1151 w 1230"/>
                <a:gd name="T55" fmla="*/ 80 h 556"/>
                <a:gd name="T56" fmla="*/ 1151 w 1230"/>
                <a:gd name="T57" fmla="*/ 15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0" h="556">
                  <a:moveTo>
                    <a:pt x="119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38"/>
                    <a:pt x="18" y="556"/>
                    <a:pt x="40" y="556"/>
                  </a:cubicBezTo>
                  <a:cubicBezTo>
                    <a:pt x="1191" y="556"/>
                    <a:pt x="1191" y="556"/>
                    <a:pt x="1191" y="556"/>
                  </a:cubicBezTo>
                  <a:cubicBezTo>
                    <a:pt x="1213" y="556"/>
                    <a:pt x="1230" y="538"/>
                    <a:pt x="1230" y="516"/>
                  </a:cubicBezTo>
                  <a:cubicBezTo>
                    <a:pt x="1230" y="40"/>
                    <a:pt x="1230" y="40"/>
                    <a:pt x="1230" y="40"/>
                  </a:cubicBezTo>
                  <a:cubicBezTo>
                    <a:pt x="1230" y="18"/>
                    <a:pt x="1213" y="0"/>
                    <a:pt x="1191" y="0"/>
                  </a:cubicBezTo>
                  <a:close/>
                  <a:moveTo>
                    <a:pt x="278" y="476"/>
                  </a:moveTo>
                  <a:cubicBezTo>
                    <a:pt x="80" y="476"/>
                    <a:pt x="80" y="476"/>
                    <a:pt x="80" y="476"/>
                  </a:cubicBezTo>
                  <a:cubicBezTo>
                    <a:pt x="80" y="238"/>
                    <a:pt x="80" y="238"/>
                    <a:pt x="80" y="238"/>
                  </a:cubicBezTo>
                  <a:cubicBezTo>
                    <a:pt x="278" y="238"/>
                    <a:pt x="278" y="238"/>
                    <a:pt x="278" y="238"/>
                  </a:cubicBezTo>
                  <a:lnTo>
                    <a:pt x="278" y="476"/>
                  </a:lnTo>
                  <a:close/>
                  <a:moveTo>
                    <a:pt x="278" y="159"/>
                  </a:moveTo>
                  <a:cubicBezTo>
                    <a:pt x="80" y="159"/>
                    <a:pt x="80" y="159"/>
                    <a:pt x="80" y="159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278" y="80"/>
                    <a:pt x="278" y="80"/>
                    <a:pt x="278" y="80"/>
                  </a:cubicBezTo>
                  <a:lnTo>
                    <a:pt x="278" y="159"/>
                  </a:lnTo>
                  <a:close/>
                  <a:moveTo>
                    <a:pt x="1151" y="476"/>
                  </a:moveTo>
                  <a:cubicBezTo>
                    <a:pt x="357" y="476"/>
                    <a:pt x="357" y="476"/>
                    <a:pt x="357" y="476"/>
                  </a:cubicBezTo>
                  <a:cubicBezTo>
                    <a:pt x="357" y="238"/>
                    <a:pt x="357" y="238"/>
                    <a:pt x="357" y="238"/>
                  </a:cubicBezTo>
                  <a:cubicBezTo>
                    <a:pt x="1151" y="238"/>
                    <a:pt x="1151" y="238"/>
                    <a:pt x="1151" y="238"/>
                  </a:cubicBezTo>
                  <a:cubicBezTo>
                    <a:pt x="1151" y="476"/>
                    <a:pt x="1151" y="476"/>
                    <a:pt x="1151" y="476"/>
                  </a:cubicBezTo>
                  <a:close/>
                  <a:moveTo>
                    <a:pt x="1151" y="159"/>
                  </a:moveTo>
                  <a:cubicBezTo>
                    <a:pt x="357" y="159"/>
                    <a:pt x="357" y="159"/>
                    <a:pt x="357" y="159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1151" y="80"/>
                    <a:pt x="1151" y="80"/>
                    <a:pt x="1151" y="80"/>
                  </a:cubicBezTo>
                  <a:cubicBezTo>
                    <a:pt x="1151" y="159"/>
                    <a:pt x="1151" y="159"/>
                    <a:pt x="115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2" name="Freeform 159"/>
            <p:cNvSpPr>
              <a:spLocks/>
            </p:cNvSpPr>
            <p:nvPr/>
          </p:nvSpPr>
          <p:spPr bwMode="auto">
            <a:xfrm>
              <a:off x="8305800" y="6280151"/>
              <a:ext cx="47625" cy="23813"/>
            </a:xfrm>
            <a:custGeom>
              <a:avLst/>
              <a:gdLst>
                <a:gd name="T0" fmla="*/ 39 w 158"/>
                <a:gd name="T1" fmla="*/ 79 h 79"/>
                <a:gd name="T2" fmla="*/ 119 w 158"/>
                <a:gd name="T3" fmla="*/ 79 h 79"/>
                <a:gd name="T4" fmla="*/ 158 w 158"/>
                <a:gd name="T5" fmla="*/ 39 h 79"/>
                <a:gd name="T6" fmla="*/ 119 w 158"/>
                <a:gd name="T7" fmla="*/ 0 h 79"/>
                <a:gd name="T8" fmla="*/ 39 w 158"/>
                <a:gd name="T9" fmla="*/ 0 h 79"/>
                <a:gd name="T10" fmla="*/ 0 w 158"/>
                <a:gd name="T11" fmla="*/ 39 h 79"/>
                <a:gd name="T12" fmla="*/ 39 w 158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79">
                  <a:moveTo>
                    <a:pt x="39" y="79"/>
                  </a:moveTo>
                  <a:cubicBezTo>
                    <a:pt x="119" y="79"/>
                    <a:pt x="119" y="79"/>
                    <a:pt x="119" y="79"/>
                  </a:cubicBezTo>
                  <a:cubicBezTo>
                    <a:pt x="141" y="79"/>
                    <a:pt x="158" y="61"/>
                    <a:pt x="158" y="39"/>
                  </a:cubicBezTo>
                  <a:cubicBezTo>
                    <a:pt x="158" y="17"/>
                    <a:pt x="141" y="0"/>
                    <a:pt x="11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3" name="Freeform 160"/>
            <p:cNvSpPr>
              <a:spLocks/>
            </p:cNvSpPr>
            <p:nvPr/>
          </p:nvSpPr>
          <p:spPr bwMode="auto">
            <a:xfrm>
              <a:off x="8377238" y="6280151"/>
              <a:ext cx="47625" cy="23813"/>
            </a:xfrm>
            <a:custGeom>
              <a:avLst/>
              <a:gdLst>
                <a:gd name="T0" fmla="*/ 40 w 159"/>
                <a:gd name="T1" fmla="*/ 79 h 79"/>
                <a:gd name="T2" fmla="*/ 119 w 159"/>
                <a:gd name="T3" fmla="*/ 79 h 79"/>
                <a:gd name="T4" fmla="*/ 159 w 159"/>
                <a:gd name="T5" fmla="*/ 39 h 79"/>
                <a:gd name="T6" fmla="*/ 119 w 159"/>
                <a:gd name="T7" fmla="*/ 0 h 79"/>
                <a:gd name="T8" fmla="*/ 40 w 159"/>
                <a:gd name="T9" fmla="*/ 0 h 79"/>
                <a:gd name="T10" fmla="*/ 0 w 159"/>
                <a:gd name="T11" fmla="*/ 39 h 79"/>
                <a:gd name="T12" fmla="*/ 40 w 159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9">
                  <a:moveTo>
                    <a:pt x="40" y="79"/>
                  </a:moveTo>
                  <a:cubicBezTo>
                    <a:pt x="119" y="79"/>
                    <a:pt x="119" y="79"/>
                    <a:pt x="119" y="79"/>
                  </a:cubicBezTo>
                  <a:cubicBezTo>
                    <a:pt x="141" y="79"/>
                    <a:pt x="159" y="61"/>
                    <a:pt x="159" y="39"/>
                  </a:cubicBezTo>
                  <a:cubicBezTo>
                    <a:pt x="159" y="17"/>
                    <a:pt x="141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4" name="Freeform 161"/>
            <p:cNvSpPr>
              <a:spLocks/>
            </p:cNvSpPr>
            <p:nvPr/>
          </p:nvSpPr>
          <p:spPr bwMode="auto">
            <a:xfrm>
              <a:off x="8447088" y="6280151"/>
              <a:ext cx="47625" cy="23813"/>
            </a:xfrm>
            <a:custGeom>
              <a:avLst/>
              <a:gdLst>
                <a:gd name="T0" fmla="*/ 40 w 159"/>
                <a:gd name="T1" fmla="*/ 79 h 79"/>
                <a:gd name="T2" fmla="*/ 119 w 159"/>
                <a:gd name="T3" fmla="*/ 79 h 79"/>
                <a:gd name="T4" fmla="*/ 159 w 159"/>
                <a:gd name="T5" fmla="*/ 39 h 79"/>
                <a:gd name="T6" fmla="*/ 119 w 159"/>
                <a:gd name="T7" fmla="*/ 0 h 79"/>
                <a:gd name="T8" fmla="*/ 40 w 159"/>
                <a:gd name="T9" fmla="*/ 0 h 79"/>
                <a:gd name="T10" fmla="*/ 0 w 159"/>
                <a:gd name="T11" fmla="*/ 39 h 79"/>
                <a:gd name="T12" fmla="*/ 40 w 159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9">
                  <a:moveTo>
                    <a:pt x="40" y="79"/>
                  </a:moveTo>
                  <a:cubicBezTo>
                    <a:pt x="119" y="79"/>
                    <a:pt x="119" y="79"/>
                    <a:pt x="119" y="79"/>
                  </a:cubicBezTo>
                  <a:cubicBezTo>
                    <a:pt x="141" y="79"/>
                    <a:pt x="159" y="61"/>
                    <a:pt x="159" y="39"/>
                  </a:cubicBezTo>
                  <a:cubicBezTo>
                    <a:pt x="159" y="17"/>
                    <a:pt x="141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907097" y="3873552"/>
            <a:ext cx="316317" cy="351637"/>
            <a:chOff x="8880476" y="5875338"/>
            <a:chExt cx="639763" cy="711200"/>
          </a:xfrm>
          <a:solidFill>
            <a:schemeClr val="accent5"/>
          </a:solidFill>
        </p:grpSpPr>
        <p:sp>
          <p:nvSpPr>
            <p:cNvPr id="156" name="Freeform 165"/>
            <p:cNvSpPr>
              <a:spLocks noEditPoints="1"/>
            </p:cNvSpPr>
            <p:nvPr/>
          </p:nvSpPr>
          <p:spPr bwMode="auto">
            <a:xfrm>
              <a:off x="8880476" y="5875338"/>
              <a:ext cx="639763" cy="711200"/>
            </a:xfrm>
            <a:custGeom>
              <a:avLst/>
              <a:gdLst>
                <a:gd name="T0" fmla="*/ 1874 w 2155"/>
                <a:gd name="T1" fmla="*/ 249 h 2393"/>
                <a:gd name="T2" fmla="*/ 812 w 2155"/>
                <a:gd name="T3" fmla="*/ 68 h 2393"/>
                <a:gd name="T4" fmla="*/ 255 w 2155"/>
                <a:gd name="T5" fmla="*/ 520 h 2393"/>
                <a:gd name="T6" fmla="*/ 216 w 2155"/>
                <a:gd name="T7" fmla="*/ 663 h 2393"/>
                <a:gd name="T8" fmla="*/ 159 w 2155"/>
                <a:gd name="T9" fmla="*/ 808 h 2393"/>
                <a:gd name="T10" fmla="*/ 206 w 2155"/>
                <a:gd name="T11" fmla="*/ 963 h 2393"/>
                <a:gd name="T12" fmla="*/ 232 w 2155"/>
                <a:gd name="T13" fmla="*/ 1022 h 2393"/>
                <a:gd name="T14" fmla="*/ 6 w 2155"/>
                <a:gd name="T15" fmla="*/ 1421 h 2393"/>
                <a:gd name="T16" fmla="*/ 105 w 2155"/>
                <a:gd name="T17" fmla="*/ 1519 h 2393"/>
                <a:gd name="T18" fmla="*/ 148 w 2155"/>
                <a:gd name="T19" fmla="*/ 1593 h 2393"/>
                <a:gd name="T20" fmla="*/ 129 w 2155"/>
                <a:gd name="T21" fmla="*/ 1725 h 2393"/>
                <a:gd name="T22" fmla="*/ 152 w 2155"/>
                <a:gd name="T23" fmla="*/ 1812 h 2393"/>
                <a:gd name="T24" fmla="*/ 204 w 2155"/>
                <a:gd name="T25" fmla="*/ 1868 h 2393"/>
                <a:gd name="T26" fmla="*/ 235 w 2155"/>
                <a:gd name="T27" fmla="*/ 1948 h 2393"/>
                <a:gd name="T28" fmla="*/ 242 w 2155"/>
                <a:gd name="T29" fmla="*/ 2086 h 2393"/>
                <a:gd name="T30" fmla="*/ 750 w 2155"/>
                <a:gd name="T31" fmla="*/ 2090 h 2393"/>
                <a:gd name="T32" fmla="*/ 949 w 2155"/>
                <a:gd name="T33" fmla="*/ 2393 h 2393"/>
                <a:gd name="T34" fmla="*/ 1984 w 2155"/>
                <a:gd name="T35" fmla="*/ 2376 h 2393"/>
                <a:gd name="T36" fmla="*/ 1945 w 2155"/>
                <a:gd name="T37" fmla="*/ 2264 h 2393"/>
                <a:gd name="T38" fmla="*/ 1872 w 2155"/>
                <a:gd name="T39" fmla="*/ 2107 h 2393"/>
                <a:gd name="T40" fmla="*/ 1877 w 2155"/>
                <a:gd name="T41" fmla="*/ 1524 h 2393"/>
                <a:gd name="T42" fmla="*/ 2056 w 2155"/>
                <a:gd name="T43" fmla="*/ 1253 h 2393"/>
                <a:gd name="T44" fmla="*/ 2111 w 2155"/>
                <a:gd name="T45" fmla="*/ 590 h 2393"/>
                <a:gd name="T46" fmla="*/ 1989 w 2155"/>
                <a:gd name="T47" fmla="*/ 1211 h 2393"/>
                <a:gd name="T48" fmla="*/ 1804 w 2155"/>
                <a:gd name="T49" fmla="*/ 1492 h 2393"/>
                <a:gd name="T50" fmla="*/ 1796 w 2155"/>
                <a:gd name="T51" fmla="*/ 2130 h 2393"/>
                <a:gd name="T52" fmla="*/ 1881 w 2155"/>
                <a:gd name="T53" fmla="*/ 2311 h 2393"/>
                <a:gd name="T54" fmla="*/ 979 w 2155"/>
                <a:gd name="T55" fmla="*/ 2313 h 2393"/>
                <a:gd name="T56" fmla="*/ 868 w 2155"/>
                <a:gd name="T57" fmla="*/ 2049 h 2393"/>
                <a:gd name="T58" fmla="*/ 1184 w 2155"/>
                <a:gd name="T59" fmla="*/ 1798 h 2393"/>
                <a:gd name="T60" fmla="*/ 1105 w 2155"/>
                <a:gd name="T61" fmla="*/ 1800 h 2393"/>
                <a:gd name="T62" fmla="*/ 842 w 2155"/>
                <a:gd name="T63" fmla="*/ 1974 h 2393"/>
                <a:gd name="T64" fmla="*/ 740 w 2155"/>
                <a:gd name="T65" fmla="*/ 2010 h 2393"/>
                <a:gd name="T66" fmla="*/ 317 w 2155"/>
                <a:gd name="T67" fmla="*/ 2060 h 2393"/>
                <a:gd name="T68" fmla="*/ 312 w 2155"/>
                <a:gd name="T69" fmla="*/ 1965 h 2393"/>
                <a:gd name="T70" fmla="*/ 243 w 2155"/>
                <a:gd name="T71" fmla="*/ 1799 h 2393"/>
                <a:gd name="T72" fmla="*/ 250 w 2155"/>
                <a:gd name="T73" fmla="*/ 1769 h 2393"/>
                <a:gd name="T74" fmla="*/ 242 w 2155"/>
                <a:gd name="T75" fmla="*/ 1713 h 2393"/>
                <a:gd name="T76" fmla="*/ 200 w 2155"/>
                <a:gd name="T77" fmla="*/ 1665 h 2393"/>
                <a:gd name="T78" fmla="*/ 230 w 2155"/>
                <a:gd name="T79" fmla="*/ 1538 h 2393"/>
                <a:gd name="T80" fmla="*/ 108 w 2155"/>
                <a:gd name="T81" fmla="*/ 1430 h 2393"/>
                <a:gd name="T82" fmla="*/ 121 w 2155"/>
                <a:gd name="T83" fmla="*/ 1353 h 2393"/>
                <a:gd name="T84" fmla="*/ 318 w 2155"/>
                <a:gd name="T85" fmla="*/ 1004 h 2393"/>
                <a:gd name="T86" fmla="*/ 227 w 2155"/>
                <a:gd name="T87" fmla="*/ 864 h 2393"/>
                <a:gd name="T88" fmla="*/ 255 w 2155"/>
                <a:gd name="T89" fmla="*/ 785 h 2393"/>
                <a:gd name="T90" fmla="*/ 297 w 2155"/>
                <a:gd name="T91" fmla="*/ 667 h 2393"/>
                <a:gd name="T92" fmla="*/ 472 w 2155"/>
                <a:gd name="T93" fmla="*/ 315 h 2393"/>
                <a:gd name="T94" fmla="*/ 1200 w 2155"/>
                <a:gd name="T95" fmla="*/ 92 h 2393"/>
                <a:gd name="T96" fmla="*/ 2035 w 2155"/>
                <a:gd name="T97" fmla="*/ 612 h 2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5" h="2393">
                  <a:moveTo>
                    <a:pt x="2111" y="590"/>
                  </a:moveTo>
                  <a:cubicBezTo>
                    <a:pt x="2071" y="454"/>
                    <a:pt x="1988" y="334"/>
                    <a:pt x="1874" y="249"/>
                  </a:cubicBezTo>
                  <a:cubicBezTo>
                    <a:pt x="1650" y="73"/>
                    <a:pt x="1441" y="0"/>
                    <a:pt x="1196" y="13"/>
                  </a:cubicBezTo>
                  <a:cubicBezTo>
                    <a:pt x="1067" y="22"/>
                    <a:pt x="939" y="40"/>
                    <a:pt x="812" y="68"/>
                  </a:cubicBezTo>
                  <a:cubicBezTo>
                    <a:pt x="633" y="104"/>
                    <a:pt x="503" y="167"/>
                    <a:pt x="415" y="260"/>
                  </a:cubicBezTo>
                  <a:cubicBezTo>
                    <a:pt x="344" y="335"/>
                    <a:pt x="290" y="423"/>
                    <a:pt x="255" y="520"/>
                  </a:cubicBezTo>
                  <a:cubicBezTo>
                    <a:pt x="241" y="562"/>
                    <a:pt x="229" y="605"/>
                    <a:pt x="220" y="649"/>
                  </a:cubicBezTo>
                  <a:cubicBezTo>
                    <a:pt x="216" y="663"/>
                    <a:pt x="216" y="663"/>
                    <a:pt x="216" y="663"/>
                  </a:cubicBezTo>
                  <a:cubicBezTo>
                    <a:pt x="208" y="694"/>
                    <a:pt x="197" y="724"/>
                    <a:pt x="183" y="753"/>
                  </a:cubicBezTo>
                  <a:cubicBezTo>
                    <a:pt x="174" y="771"/>
                    <a:pt x="166" y="790"/>
                    <a:pt x="159" y="808"/>
                  </a:cubicBezTo>
                  <a:cubicBezTo>
                    <a:pt x="150" y="829"/>
                    <a:pt x="146" y="852"/>
                    <a:pt x="148" y="875"/>
                  </a:cubicBezTo>
                  <a:cubicBezTo>
                    <a:pt x="156" y="911"/>
                    <a:pt x="177" y="942"/>
                    <a:pt x="206" y="963"/>
                  </a:cubicBezTo>
                  <a:cubicBezTo>
                    <a:pt x="226" y="981"/>
                    <a:pt x="238" y="994"/>
                    <a:pt x="239" y="1005"/>
                  </a:cubicBezTo>
                  <a:cubicBezTo>
                    <a:pt x="237" y="1011"/>
                    <a:pt x="235" y="1017"/>
                    <a:pt x="232" y="1022"/>
                  </a:cubicBezTo>
                  <a:cubicBezTo>
                    <a:pt x="184" y="1122"/>
                    <a:pt x="126" y="1217"/>
                    <a:pt x="58" y="1305"/>
                  </a:cubicBezTo>
                  <a:cubicBezTo>
                    <a:pt x="29" y="1339"/>
                    <a:pt x="0" y="1380"/>
                    <a:pt x="6" y="1421"/>
                  </a:cubicBezTo>
                  <a:cubicBezTo>
                    <a:pt x="14" y="1453"/>
                    <a:pt x="35" y="1479"/>
                    <a:pt x="63" y="1495"/>
                  </a:cubicBezTo>
                  <a:cubicBezTo>
                    <a:pt x="76" y="1504"/>
                    <a:pt x="90" y="1513"/>
                    <a:pt x="105" y="1519"/>
                  </a:cubicBezTo>
                  <a:cubicBezTo>
                    <a:pt x="122" y="1528"/>
                    <a:pt x="150" y="1543"/>
                    <a:pt x="152" y="1553"/>
                  </a:cubicBezTo>
                  <a:cubicBezTo>
                    <a:pt x="155" y="1567"/>
                    <a:pt x="153" y="1580"/>
                    <a:pt x="148" y="1593"/>
                  </a:cubicBezTo>
                  <a:cubicBezTo>
                    <a:pt x="142" y="1605"/>
                    <a:pt x="136" y="1616"/>
                    <a:pt x="131" y="1625"/>
                  </a:cubicBezTo>
                  <a:cubicBezTo>
                    <a:pt x="116" y="1651"/>
                    <a:pt x="92" y="1694"/>
                    <a:pt x="129" y="1725"/>
                  </a:cubicBezTo>
                  <a:cubicBezTo>
                    <a:pt x="137" y="1733"/>
                    <a:pt x="152" y="1744"/>
                    <a:pt x="165" y="1755"/>
                  </a:cubicBezTo>
                  <a:cubicBezTo>
                    <a:pt x="155" y="1772"/>
                    <a:pt x="151" y="1792"/>
                    <a:pt x="152" y="1812"/>
                  </a:cubicBezTo>
                  <a:cubicBezTo>
                    <a:pt x="155" y="1828"/>
                    <a:pt x="163" y="1842"/>
                    <a:pt x="176" y="1851"/>
                  </a:cubicBezTo>
                  <a:cubicBezTo>
                    <a:pt x="185" y="1857"/>
                    <a:pt x="194" y="1862"/>
                    <a:pt x="204" y="1868"/>
                  </a:cubicBezTo>
                  <a:cubicBezTo>
                    <a:pt x="227" y="1881"/>
                    <a:pt x="236" y="1887"/>
                    <a:pt x="239" y="1900"/>
                  </a:cubicBezTo>
                  <a:cubicBezTo>
                    <a:pt x="241" y="1916"/>
                    <a:pt x="240" y="1932"/>
                    <a:pt x="235" y="1948"/>
                  </a:cubicBezTo>
                  <a:cubicBezTo>
                    <a:pt x="233" y="1958"/>
                    <a:pt x="230" y="1969"/>
                    <a:pt x="229" y="1979"/>
                  </a:cubicBezTo>
                  <a:cubicBezTo>
                    <a:pt x="225" y="2015"/>
                    <a:pt x="229" y="2052"/>
                    <a:pt x="242" y="2086"/>
                  </a:cubicBezTo>
                  <a:cubicBezTo>
                    <a:pt x="263" y="2161"/>
                    <a:pt x="339" y="2207"/>
                    <a:pt x="415" y="2191"/>
                  </a:cubicBezTo>
                  <a:cubicBezTo>
                    <a:pt x="528" y="2163"/>
                    <a:pt x="640" y="2130"/>
                    <a:pt x="750" y="2090"/>
                  </a:cubicBezTo>
                  <a:cubicBezTo>
                    <a:pt x="839" y="2143"/>
                    <a:pt x="895" y="2303"/>
                    <a:pt x="910" y="2362"/>
                  </a:cubicBezTo>
                  <a:cubicBezTo>
                    <a:pt x="914" y="2380"/>
                    <a:pt x="930" y="2393"/>
                    <a:pt x="949" y="2393"/>
                  </a:cubicBezTo>
                  <a:cubicBezTo>
                    <a:pt x="1952" y="2393"/>
                    <a:pt x="1952" y="2393"/>
                    <a:pt x="1952" y="2393"/>
                  </a:cubicBezTo>
                  <a:cubicBezTo>
                    <a:pt x="1965" y="2393"/>
                    <a:pt x="1976" y="2387"/>
                    <a:pt x="1984" y="2376"/>
                  </a:cubicBezTo>
                  <a:cubicBezTo>
                    <a:pt x="1991" y="2366"/>
                    <a:pt x="1994" y="2353"/>
                    <a:pt x="1990" y="2341"/>
                  </a:cubicBezTo>
                  <a:cubicBezTo>
                    <a:pt x="1979" y="2313"/>
                    <a:pt x="1964" y="2287"/>
                    <a:pt x="1945" y="2264"/>
                  </a:cubicBezTo>
                  <a:cubicBezTo>
                    <a:pt x="1935" y="2250"/>
                    <a:pt x="1925" y="2236"/>
                    <a:pt x="1917" y="2220"/>
                  </a:cubicBezTo>
                  <a:cubicBezTo>
                    <a:pt x="1899" y="2184"/>
                    <a:pt x="1884" y="2146"/>
                    <a:pt x="1872" y="2107"/>
                  </a:cubicBezTo>
                  <a:cubicBezTo>
                    <a:pt x="1849" y="2030"/>
                    <a:pt x="1833" y="1952"/>
                    <a:pt x="1825" y="1872"/>
                  </a:cubicBezTo>
                  <a:cubicBezTo>
                    <a:pt x="1811" y="1754"/>
                    <a:pt x="1829" y="1633"/>
                    <a:pt x="1877" y="1524"/>
                  </a:cubicBezTo>
                  <a:cubicBezTo>
                    <a:pt x="1906" y="1463"/>
                    <a:pt x="1942" y="1406"/>
                    <a:pt x="1985" y="1354"/>
                  </a:cubicBezTo>
                  <a:cubicBezTo>
                    <a:pt x="2009" y="1322"/>
                    <a:pt x="2033" y="1288"/>
                    <a:pt x="2056" y="1253"/>
                  </a:cubicBezTo>
                  <a:cubicBezTo>
                    <a:pt x="2118" y="1156"/>
                    <a:pt x="2152" y="1043"/>
                    <a:pt x="2153" y="927"/>
                  </a:cubicBezTo>
                  <a:cubicBezTo>
                    <a:pt x="2155" y="813"/>
                    <a:pt x="2141" y="700"/>
                    <a:pt x="2111" y="590"/>
                  </a:cubicBezTo>
                  <a:close/>
                  <a:moveTo>
                    <a:pt x="2074" y="926"/>
                  </a:moveTo>
                  <a:cubicBezTo>
                    <a:pt x="2073" y="1027"/>
                    <a:pt x="2043" y="1126"/>
                    <a:pt x="1989" y="1211"/>
                  </a:cubicBezTo>
                  <a:cubicBezTo>
                    <a:pt x="1968" y="1243"/>
                    <a:pt x="1944" y="1275"/>
                    <a:pt x="1921" y="1307"/>
                  </a:cubicBezTo>
                  <a:cubicBezTo>
                    <a:pt x="1875" y="1364"/>
                    <a:pt x="1836" y="1426"/>
                    <a:pt x="1804" y="1492"/>
                  </a:cubicBezTo>
                  <a:cubicBezTo>
                    <a:pt x="1751" y="1615"/>
                    <a:pt x="1731" y="1749"/>
                    <a:pt x="1746" y="1882"/>
                  </a:cubicBezTo>
                  <a:cubicBezTo>
                    <a:pt x="1755" y="1966"/>
                    <a:pt x="1772" y="2049"/>
                    <a:pt x="1796" y="2130"/>
                  </a:cubicBezTo>
                  <a:cubicBezTo>
                    <a:pt x="1809" y="2173"/>
                    <a:pt x="1826" y="2215"/>
                    <a:pt x="1845" y="2255"/>
                  </a:cubicBezTo>
                  <a:cubicBezTo>
                    <a:pt x="1856" y="2275"/>
                    <a:pt x="1868" y="2293"/>
                    <a:pt x="1881" y="2311"/>
                  </a:cubicBezTo>
                  <a:cubicBezTo>
                    <a:pt x="1882" y="2312"/>
                    <a:pt x="1882" y="2312"/>
                    <a:pt x="1883" y="2313"/>
                  </a:cubicBezTo>
                  <a:cubicBezTo>
                    <a:pt x="979" y="2313"/>
                    <a:pt x="979" y="2313"/>
                    <a:pt x="979" y="2313"/>
                  </a:cubicBezTo>
                  <a:cubicBezTo>
                    <a:pt x="952" y="2219"/>
                    <a:pt x="904" y="2132"/>
                    <a:pt x="839" y="2060"/>
                  </a:cubicBezTo>
                  <a:cubicBezTo>
                    <a:pt x="849" y="2056"/>
                    <a:pt x="859" y="2053"/>
                    <a:pt x="868" y="2049"/>
                  </a:cubicBezTo>
                  <a:cubicBezTo>
                    <a:pt x="898" y="2039"/>
                    <a:pt x="920" y="2031"/>
                    <a:pt x="932" y="2028"/>
                  </a:cubicBezTo>
                  <a:cubicBezTo>
                    <a:pt x="1102" y="1974"/>
                    <a:pt x="1187" y="1897"/>
                    <a:pt x="1184" y="1798"/>
                  </a:cubicBezTo>
                  <a:cubicBezTo>
                    <a:pt x="1184" y="1776"/>
                    <a:pt x="1166" y="1758"/>
                    <a:pt x="1144" y="1759"/>
                  </a:cubicBezTo>
                  <a:cubicBezTo>
                    <a:pt x="1122" y="1759"/>
                    <a:pt x="1105" y="1778"/>
                    <a:pt x="1105" y="1800"/>
                  </a:cubicBezTo>
                  <a:cubicBezTo>
                    <a:pt x="1106" y="1840"/>
                    <a:pt x="1073" y="1900"/>
                    <a:pt x="908" y="1952"/>
                  </a:cubicBezTo>
                  <a:cubicBezTo>
                    <a:pt x="896" y="1956"/>
                    <a:pt x="873" y="1964"/>
                    <a:pt x="842" y="1974"/>
                  </a:cubicBezTo>
                  <a:cubicBezTo>
                    <a:pt x="813" y="1984"/>
                    <a:pt x="778" y="1997"/>
                    <a:pt x="740" y="2010"/>
                  </a:cubicBezTo>
                  <a:cubicBezTo>
                    <a:pt x="740" y="2010"/>
                    <a:pt x="740" y="2010"/>
                    <a:pt x="740" y="2010"/>
                  </a:cubicBezTo>
                  <a:cubicBezTo>
                    <a:pt x="628" y="2050"/>
                    <a:pt x="514" y="2085"/>
                    <a:pt x="399" y="2113"/>
                  </a:cubicBezTo>
                  <a:cubicBezTo>
                    <a:pt x="362" y="2120"/>
                    <a:pt x="326" y="2096"/>
                    <a:pt x="317" y="2060"/>
                  </a:cubicBezTo>
                  <a:cubicBezTo>
                    <a:pt x="309" y="2037"/>
                    <a:pt x="305" y="2013"/>
                    <a:pt x="308" y="1990"/>
                  </a:cubicBezTo>
                  <a:cubicBezTo>
                    <a:pt x="309" y="1981"/>
                    <a:pt x="310" y="1973"/>
                    <a:pt x="312" y="1965"/>
                  </a:cubicBezTo>
                  <a:cubicBezTo>
                    <a:pt x="320" y="1937"/>
                    <a:pt x="322" y="1908"/>
                    <a:pt x="316" y="1880"/>
                  </a:cubicBezTo>
                  <a:cubicBezTo>
                    <a:pt x="305" y="1844"/>
                    <a:pt x="278" y="1814"/>
                    <a:pt x="243" y="1799"/>
                  </a:cubicBezTo>
                  <a:cubicBezTo>
                    <a:pt x="240" y="1797"/>
                    <a:pt x="237" y="1796"/>
                    <a:pt x="234" y="1794"/>
                  </a:cubicBezTo>
                  <a:cubicBezTo>
                    <a:pt x="239" y="1785"/>
                    <a:pt x="244" y="1777"/>
                    <a:pt x="250" y="1769"/>
                  </a:cubicBezTo>
                  <a:cubicBezTo>
                    <a:pt x="256" y="1761"/>
                    <a:pt x="259" y="1750"/>
                    <a:pt x="258" y="1740"/>
                  </a:cubicBezTo>
                  <a:cubicBezTo>
                    <a:pt x="256" y="1729"/>
                    <a:pt x="251" y="1719"/>
                    <a:pt x="242" y="1713"/>
                  </a:cubicBezTo>
                  <a:cubicBezTo>
                    <a:pt x="232" y="1706"/>
                    <a:pt x="210" y="1689"/>
                    <a:pt x="193" y="1676"/>
                  </a:cubicBezTo>
                  <a:cubicBezTo>
                    <a:pt x="195" y="1672"/>
                    <a:pt x="198" y="1668"/>
                    <a:pt x="200" y="1665"/>
                  </a:cubicBezTo>
                  <a:cubicBezTo>
                    <a:pt x="206" y="1654"/>
                    <a:pt x="213" y="1641"/>
                    <a:pt x="220" y="1627"/>
                  </a:cubicBezTo>
                  <a:cubicBezTo>
                    <a:pt x="232" y="1599"/>
                    <a:pt x="236" y="1568"/>
                    <a:pt x="230" y="1538"/>
                  </a:cubicBezTo>
                  <a:cubicBezTo>
                    <a:pt x="221" y="1490"/>
                    <a:pt x="175" y="1466"/>
                    <a:pt x="141" y="1449"/>
                  </a:cubicBezTo>
                  <a:cubicBezTo>
                    <a:pt x="129" y="1443"/>
                    <a:pt x="118" y="1437"/>
                    <a:pt x="108" y="1430"/>
                  </a:cubicBezTo>
                  <a:cubicBezTo>
                    <a:pt x="99" y="1424"/>
                    <a:pt x="92" y="1417"/>
                    <a:pt x="84" y="1411"/>
                  </a:cubicBezTo>
                  <a:cubicBezTo>
                    <a:pt x="84" y="1405"/>
                    <a:pt x="91" y="1390"/>
                    <a:pt x="121" y="1353"/>
                  </a:cubicBezTo>
                  <a:cubicBezTo>
                    <a:pt x="192" y="1261"/>
                    <a:pt x="253" y="1163"/>
                    <a:pt x="302" y="1058"/>
                  </a:cubicBezTo>
                  <a:cubicBezTo>
                    <a:pt x="312" y="1042"/>
                    <a:pt x="317" y="1023"/>
                    <a:pt x="318" y="1004"/>
                  </a:cubicBezTo>
                  <a:cubicBezTo>
                    <a:pt x="314" y="964"/>
                    <a:pt x="293" y="928"/>
                    <a:pt x="260" y="905"/>
                  </a:cubicBezTo>
                  <a:cubicBezTo>
                    <a:pt x="244" y="890"/>
                    <a:pt x="229" y="876"/>
                    <a:pt x="227" y="864"/>
                  </a:cubicBezTo>
                  <a:cubicBezTo>
                    <a:pt x="227" y="855"/>
                    <a:pt x="229" y="845"/>
                    <a:pt x="233" y="836"/>
                  </a:cubicBezTo>
                  <a:cubicBezTo>
                    <a:pt x="240" y="819"/>
                    <a:pt x="247" y="802"/>
                    <a:pt x="255" y="785"/>
                  </a:cubicBezTo>
                  <a:cubicBezTo>
                    <a:pt x="271" y="752"/>
                    <a:pt x="284" y="717"/>
                    <a:pt x="293" y="681"/>
                  </a:cubicBezTo>
                  <a:cubicBezTo>
                    <a:pt x="297" y="667"/>
                    <a:pt x="297" y="667"/>
                    <a:pt x="297" y="667"/>
                  </a:cubicBezTo>
                  <a:cubicBezTo>
                    <a:pt x="305" y="626"/>
                    <a:pt x="316" y="586"/>
                    <a:pt x="330" y="547"/>
                  </a:cubicBezTo>
                  <a:cubicBezTo>
                    <a:pt x="361" y="461"/>
                    <a:pt x="409" y="382"/>
                    <a:pt x="472" y="315"/>
                  </a:cubicBezTo>
                  <a:cubicBezTo>
                    <a:pt x="549" y="233"/>
                    <a:pt x="665" y="178"/>
                    <a:pt x="828" y="145"/>
                  </a:cubicBezTo>
                  <a:cubicBezTo>
                    <a:pt x="951" y="119"/>
                    <a:pt x="1075" y="101"/>
                    <a:pt x="1200" y="92"/>
                  </a:cubicBezTo>
                  <a:cubicBezTo>
                    <a:pt x="1425" y="81"/>
                    <a:pt x="1617" y="148"/>
                    <a:pt x="1825" y="311"/>
                  </a:cubicBezTo>
                  <a:cubicBezTo>
                    <a:pt x="1926" y="386"/>
                    <a:pt x="2000" y="491"/>
                    <a:pt x="2035" y="612"/>
                  </a:cubicBezTo>
                  <a:cubicBezTo>
                    <a:pt x="2063" y="714"/>
                    <a:pt x="2076" y="820"/>
                    <a:pt x="2074" y="9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7" name="Freeform 166"/>
            <p:cNvSpPr>
              <a:spLocks noEditPoints="1"/>
            </p:cNvSpPr>
            <p:nvPr/>
          </p:nvSpPr>
          <p:spPr bwMode="auto">
            <a:xfrm>
              <a:off x="9117013" y="5937251"/>
              <a:ext cx="344488" cy="344488"/>
            </a:xfrm>
            <a:custGeom>
              <a:avLst/>
              <a:gdLst>
                <a:gd name="T0" fmla="*/ 1024 w 1157"/>
                <a:gd name="T1" fmla="*/ 446 h 1157"/>
                <a:gd name="T2" fmla="*/ 1045 w 1157"/>
                <a:gd name="T3" fmla="*/ 299 h 1157"/>
                <a:gd name="T4" fmla="*/ 909 w 1157"/>
                <a:gd name="T5" fmla="*/ 107 h 1157"/>
                <a:gd name="T6" fmla="*/ 800 w 1157"/>
                <a:gd name="T7" fmla="*/ 170 h 1157"/>
                <a:gd name="T8" fmla="*/ 711 w 1157"/>
                <a:gd name="T9" fmla="*/ 51 h 1157"/>
                <a:gd name="T10" fmla="*/ 479 w 1157"/>
                <a:gd name="T11" fmla="*/ 12 h 1157"/>
                <a:gd name="T12" fmla="*/ 447 w 1157"/>
                <a:gd name="T13" fmla="*/ 133 h 1157"/>
                <a:gd name="T14" fmla="*/ 299 w 1157"/>
                <a:gd name="T15" fmla="*/ 112 h 1157"/>
                <a:gd name="T16" fmla="*/ 108 w 1157"/>
                <a:gd name="T17" fmla="*/ 248 h 1157"/>
                <a:gd name="T18" fmla="*/ 170 w 1157"/>
                <a:gd name="T19" fmla="*/ 357 h 1157"/>
                <a:gd name="T20" fmla="*/ 51 w 1157"/>
                <a:gd name="T21" fmla="*/ 446 h 1157"/>
                <a:gd name="T22" fmla="*/ 12 w 1157"/>
                <a:gd name="T23" fmla="*/ 678 h 1157"/>
                <a:gd name="T24" fmla="*/ 133 w 1157"/>
                <a:gd name="T25" fmla="*/ 710 h 1157"/>
                <a:gd name="T26" fmla="*/ 112 w 1157"/>
                <a:gd name="T27" fmla="*/ 858 h 1157"/>
                <a:gd name="T28" fmla="*/ 248 w 1157"/>
                <a:gd name="T29" fmla="*/ 1049 h 1157"/>
                <a:gd name="T30" fmla="*/ 357 w 1157"/>
                <a:gd name="T31" fmla="*/ 987 h 1157"/>
                <a:gd name="T32" fmla="*/ 447 w 1157"/>
                <a:gd name="T33" fmla="*/ 1106 h 1157"/>
                <a:gd name="T34" fmla="*/ 678 w 1157"/>
                <a:gd name="T35" fmla="*/ 1145 h 1157"/>
                <a:gd name="T36" fmla="*/ 711 w 1157"/>
                <a:gd name="T37" fmla="*/ 1024 h 1157"/>
                <a:gd name="T38" fmla="*/ 858 w 1157"/>
                <a:gd name="T39" fmla="*/ 1045 h 1157"/>
                <a:gd name="T40" fmla="*/ 1050 w 1157"/>
                <a:gd name="T41" fmla="*/ 909 h 1157"/>
                <a:gd name="T42" fmla="*/ 987 w 1157"/>
                <a:gd name="T43" fmla="*/ 800 h 1157"/>
                <a:gd name="T44" fmla="*/ 1106 w 1157"/>
                <a:gd name="T45" fmla="*/ 710 h 1157"/>
                <a:gd name="T46" fmla="*/ 1145 w 1157"/>
                <a:gd name="T47" fmla="*/ 479 h 1157"/>
                <a:gd name="T48" fmla="*/ 1072 w 1157"/>
                <a:gd name="T49" fmla="*/ 631 h 1157"/>
                <a:gd name="T50" fmla="*/ 954 w 1157"/>
                <a:gd name="T51" fmla="*/ 662 h 1157"/>
                <a:gd name="T52" fmla="*/ 909 w 1157"/>
                <a:gd name="T53" fmla="*/ 834 h 1157"/>
                <a:gd name="T54" fmla="*/ 890 w 1157"/>
                <a:gd name="T55" fmla="*/ 964 h 1157"/>
                <a:gd name="T56" fmla="*/ 785 w 1157"/>
                <a:gd name="T57" fmla="*/ 903 h 1157"/>
                <a:gd name="T58" fmla="*/ 631 w 1157"/>
                <a:gd name="T59" fmla="*/ 993 h 1157"/>
                <a:gd name="T60" fmla="*/ 526 w 1157"/>
                <a:gd name="T61" fmla="*/ 1072 h 1157"/>
                <a:gd name="T62" fmla="*/ 495 w 1157"/>
                <a:gd name="T63" fmla="*/ 954 h 1157"/>
                <a:gd name="T64" fmla="*/ 323 w 1157"/>
                <a:gd name="T65" fmla="*/ 909 h 1157"/>
                <a:gd name="T66" fmla="*/ 193 w 1157"/>
                <a:gd name="T67" fmla="*/ 890 h 1157"/>
                <a:gd name="T68" fmla="*/ 254 w 1157"/>
                <a:gd name="T69" fmla="*/ 785 h 1157"/>
                <a:gd name="T70" fmla="*/ 164 w 1157"/>
                <a:gd name="T71" fmla="*/ 631 h 1157"/>
                <a:gd name="T72" fmla="*/ 85 w 1157"/>
                <a:gd name="T73" fmla="*/ 526 h 1157"/>
                <a:gd name="T74" fmla="*/ 164 w 1157"/>
                <a:gd name="T75" fmla="*/ 526 h 1157"/>
                <a:gd name="T76" fmla="*/ 254 w 1157"/>
                <a:gd name="T77" fmla="*/ 372 h 1157"/>
                <a:gd name="T78" fmla="*/ 193 w 1157"/>
                <a:gd name="T79" fmla="*/ 267 h 1157"/>
                <a:gd name="T80" fmla="*/ 323 w 1157"/>
                <a:gd name="T81" fmla="*/ 248 h 1157"/>
                <a:gd name="T82" fmla="*/ 495 w 1157"/>
                <a:gd name="T83" fmla="*/ 203 h 1157"/>
                <a:gd name="T84" fmla="*/ 526 w 1157"/>
                <a:gd name="T85" fmla="*/ 85 h 1157"/>
                <a:gd name="T86" fmla="*/ 631 w 1157"/>
                <a:gd name="T87" fmla="*/ 164 h 1157"/>
                <a:gd name="T88" fmla="*/ 785 w 1157"/>
                <a:gd name="T89" fmla="*/ 253 h 1157"/>
                <a:gd name="T90" fmla="*/ 890 w 1157"/>
                <a:gd name="T91" fmla="*/ 192 h 1157"/>
                <a:gd name="T92" fmla="*/ 909 w 1157"/>
                <a:gd name="T93" fmla="*/ 322 h 1157"/>
                <a:gd name="T94" fmla="*/ 954 w 1157"/>
                <a:gd name="T95" fmla="*/ 494 h 1157"/>
                <a:gd name="T96" fmla="*/ 1072 w 1157"/>
                <a:gd name="T97" fmla="*/ 526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7" h="1157">
                  <a:moveTo>
                    <a:pt x="1106" y="446"/>
                  </a:moveTo>
                  <a:cubicBezTo>
                    <a:pt x="1024" y="446"/>
                    <a:pt x="1024" y="446"/>
                    <a:pt x="1024" y="446"/>
                  </a:cubicBezTo>
                  <a:cubicBezTo>
                    <a:pt x="1015" y="415"/>
                    <a:pt x="1002" y="385"/>
                    <a:pt x="987" y="357"/>
                  </a:cubicBezTo>
                  <a:cubicBezTo>
                    <a:pt x="1045" y="299"/>
                    <a:pt x="1045" y="299"/>
                    <a:pt x="1045" y="299"/>
                  </a:cubicBezTo>
                  <a:cubicBezTo>
                    <a:pt x="1059" y="285"/>
                    <a:pt x="1061" y="264"/>
                    <a:pt x="1050" y="248"/>
                  </a:cubicBezTo>
                  <a:cubicBezTo>
                    <a:pt x="1011" y="193"/>
                    <a:pt x="964" y="146"/>
                    <a:pt x="909" y="107"/>
                  </a:cubicBezTo>
                  <a:cubicBezTo>
                    <a:pt x="893" y="96"/>
                    <a:pt x="872" y="98"/>
                    <a:pt x="858" y="112"/>
                  </a:cubicBezTo>
                  <a:cubicBezTo>
                    <a:pt x="800" y="170"/>
                    <a:pt x="800" y="170"/>
                    <a:pt x="800" y="170"/>
                  </a:cubicBezTo>
                  <a:cubicBezTo>
                    <a:pt x="772" y="155"/>
                    <a:pt x="742" y="142"/>
                    <a:pt x="711" y="133"/>
                  </a:cubicBezTo>
                  <a:cubicBezTo>
                    <a:pt x="711" y="51"/>
                    <a:pt x="711" y="51"/>
                    <a:pt x="711" y="51"/>
                  </a:cubicBezTo>
                  <a:cubicBezTo>
                    <a:pt x="711" y="31"/>
                    <a:pt x="697" y="15"/>
                    <a:pt x="678" y="12"/>
                  </a:cubicBezTo>
                  <a:cubicBezTo>
                    <a:pt x="612" y="0"/>
                    <a:pt x="545" y="0"/>
                    <a:pt x="479" y="12"/>
                  </a:cubicBezTo>
                  <a:cubicBezTo>
                    <a:pt x="460" y="15"/>
                    <a:pt x="447" y="31"/>
                    <a:pt x="447" y="51"/>
                  </a:cubicBezTo>
                  <a:cubicBezTo>
                    <a:pt x="447" y="133"/>
                    <a:pt x="447" y="133"/>
                    <a:pt x="447" y="133"/>
                  </a:cubicBezTo>
                  <a:cubicBezTo>
                    <a:pt x="415" y="142"/>
                    <a:pt x="385" y="155"/>
                    <a:pt x="357" y="170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285" y="98"/>
                    <a:pt x="264" y="96"/>
                    <a:pt x="248" y="107"/>
                  </a:cubicBezTo>
                  <a:cubicBezTo>
                    <a:pt x="193" y="146"/>
                    <a:pt x="146" y="193"/>
                    <a:pt x="108" y="248"/>
                  </a:cubicBezTo>
                  <a:cubicBezTo>
                    <a:pt x="97" y="264"/>
                    <a:pt x="99" y="285"/>
                    <a:pt x="112" y="299"/>
                  </a:cubicBezTo>
                  <a:cubicBezTo>
                    <a:pt x="170" y="357"/>
                    <a:pt x="170" y="357"/>
                    <a:pt x="170" y="357"/>
                  </a:cubicBezTo>
                  <a:cubicBezTo>
                    <a:pt x="155" y="385"/>
                    <a:pt x="142" y="415"/>
                    <a:pt x="133" y="446"/>
                  </a:cubicBezTo>
                  <a:cubicBezTo>
                    <a:pt x="51" y="446"/>
                    <a:pt x="51" y="446"/>
                    <a:pt x="51" y="446"/>
                  </a:cubicBezTo>
                  <a:cubicBezTo>
                    <a:pt x="32" y="446"/>
                    <a:pt x="15" y="460"/>
                    <a:pt x="12" y="479"/>
                  </a:cubicBezTo>
                  <a:cubicBezTo>
                    <a:pt x="0" y="545"/>
                    <a:pt x="0" y="612"/>
                    <a:pt x="12" y="678"/>
                  </a:cubicBezTo>
                  <a:cubicBezTo>
                    <a:pt x="15" y="697"/>
                    <a:pt x="32" y="710"/>
                    <a:pt x="51" y="710"/>
                  </a:cubicBezTo>
                  <a:cubicBezTo>
                    <a:pt x="133" y="710"/>
                    <a:pt x="133" y="710"/>
                    <a:pt x="133" y="710"/>
                  </a:cubicBezTo>
                  <a:cubicBezTo>
                    <a:pt x="142" y="741"/>
                    <a:pt x="155" y="771"/>
                    <a:pt x="170" y="800"/>
                  </a:cubicBezTo>
                  <a:cubicBezTo>
                    <a:pt x="112" y="858"/>
                    <a:pt x="112" y="858"/>
                    <a:pt x="112" y="858"/>
                  </a:cubicBezTo>
                  <a:cubicBezTo>
                    <a:pt x="99" y="872"/>
                    <a:pt x="97" y="893"/>
                    <a:pt x="108" y="909"/>
                  </a:cubicBezTo>
                  <a:cubicBezTo>
                    <a:pt x="146" y="964"/>
                    <a:pt x="193" y="1011"/>
                    <a:pt x="248" y="1049"/>
                  </a:cubicBezTo>
                  <a:cubicBezTo>
                    <a:pt x="264" y="1060"/>
                    <a:pt x="285" y="1058"/>
                    <a:pt x="299" y="1045"/>
                  </a:cubicBezTo>
                  <a:cubicBezTo>
                    <a:pt x="357" y="987"/>
                    <a:pt x="357" y="987"/>
                    <a:pt x="357" y="987"/>
                  </a:cubicBezTo>
                  <a:cubicBezTo>
                    <a:pt x="385" y="1002"/>
                    <a:pt x="415" y="1015"/>
                    <a:pt x="447" y="1024"/>
                  </a:cubicBezTo>
                  <a:cubicBezTo>
                    <a:pt x="447" y="1106"/>
                    <a:pt x="447" y="1106"/>
                    <a:pt x="447" y="1106"/>
                  </a:cubicBezTo>
                  <a:cubicBezTo>
                    <a:pt x="447" y="1125"/>
                    <a:pt x="460" y="1142"/>
                    <a:pt x="479" y="1145"/>
                  </a:cubicBezTo>
                  <a:cubicBezTo>
                    <a:pt x="545" y="1157"/>
                    <a:pt x="612" y="1157"/>
                    <a:pt x="678" y="1145"/>
                  </a:cubicBezTo>
                  <a:cubicBezTo>
                    <a:pt x="697" y="1142"/>
                    <a:pt x="711" y="1125"/>
                    <a:pt x="711" y="1106"/>
                  </a:cubicBezTo>
                  <a:cubicBezTo>
                    <a:pt x="711" y="1024"/>
                    <a:pt x="711" y="1024"/>
                    <a:pt x="711" y="1024"/>
                  </a:cubicBezTo>
                  <a:cubicBezTo>
                    <a:pt x="742" y="1015"/>
                    <a:pt x="772" y="1002"/>
                    <a:pt x="800" y="987"/>
                  </a:cubicBezTo>
                  <a:cubicBezTo>
                    <a:pt x="858" y="1045"/>
                    <a:pt x="858" y="1045"/>
                    <a:pt x="858" y="1045"/>
                  </a:cubicBezTo>
                  <a:cubicBezTo>
                    <a:pt x="872" y="1058"/>
                    <a:pt x="893" y="1060"/>
                    <a:pt x="909" y="1049"/>
                  </a:cubicBezTo>
                  <a:cubicBezTo>
                    <a:pt x="964" y="1011"/>
                    <a:pt x="1011" y="964"/>
                    <a:pt x="1050" y="909"/>
                  </a:cubicBezTo>
                  <a:cubicBezTo>
                    <a:pt x="1061" y="893"/>
                    <a:pt x="1059" y="872"/>
                    <a:pt x="1045" y="858"/>
                  </a:cubicBezTo>
                  <a:cubicBezTo>
                    <a:pt x="987" y="800"/>
                    <a:pt x="987" y="800"/>
                    <a:pt x="987" y="800"/>
                  </a:cubicBezTo>
                  <a:cubicBezTo>
                    <a:pt x="1002" y="771"/>
                    <a:pt x="1015" y="741"/>
                    <a:pt x="1024" y="710"/>
                  </a:cubicBezTo>
                  <a:cubicBezTo>
                    <a:pt x="1106" y="710"/>
                    <a:pt x="1106" y="710"/>
                    <a:pt x="1106" y="710"/>
                  </a:cubicBezTo>
                  <a:cubicBezTo>
                    <a:pt x="1125" y="710"/>
                    <a:pt x="1142" y="697"/>
                    <a:pt x="1145" y="678"/>
                  </a:cubicBezTo>
                  <a:cubicBezTo>
                    <a:pt x="1157" y="612"/>
                    <a:pt x="1157" y="545"/>
                    <a:pt x="1145" y="479"/>
                  </a:cubicBezTo>
                  <a:cubicBezTo>
                    <a:pt x="1142" y="460"/>
                    <a:pt x="1125" y="446"/>
                    <a:pt x="1106" y="446"/>
                  </a:cubicBezTo>
                  <a:close/>
                  <a:moveTo>
                    <a:pt x="1072" y="631"/>
                  </a:moveTo>
                  <a:cubicBezTo>
                    <a:pt x="993" y="631"/>
                    <a:pt x="993" y="631"/>
                    <a:pt x="993" y="631"/>
                  </a:cubicBezTo>
                  <a:cubicBezTo>
                    <a:pt x="975" y="631"/>
                    <a:pt x="958" y="644"/>
                    <a:pt x="954" y="662"/>
                  </a:cubicBezTo>
                  <a:cubicBezTo>
                    <a:pt x="945" y="706"/>
                    <a:pt x="928" y="747"/>
                    <a:pt x="904" y="785"/>
                  </a:cubicBezTo>
                  <a:cubicBezTo>
                    <a:pt x="894" y="800"/>
                    <a:pt x="896" y="821"/>
                    <a:pt x="909" y="834"/>
                  </a:cubicBezTo>
                  <a:cubicBezTo>
                    <a:pt x="965" y="890"/>
                    <a:pt x="965" y="890"/>
                    <a:pt x="965" y="890"/>
                  </a:cubicBezTo>
                  <a:cubicBezTo>
                    <a:pt x="943" y="917"/>
                    <a:pt x="918" y="942"/>
                    <a:pt x="890" y="964"/>
                  </a:cubicBezTo>
                  <a:cubicBezTo>
                    <a:pt x="834" y="909"/>
                    <a:pt x="834" y="909"/>
                    <a:pt x="834" y="909"/>
                  </a:cubicBezTo>
                  <a:cubicBezTo>
                    <a:pt x="821" y="895"/>
                    <a:pt x="801" y="893"/>
                    <a:pt x="785" y="903"/>
                  </a:cubicBezTo>
                  <a:cubicBezTo>
                    <a:pt x="747" y="927"/>
                    <a:pt x="706" y="945"/>
                    <a:pt x="662" y="954"/>
                  </a:cubicBezTo>
                  <a:cubicBezTo>
                    <a:pt x="644" y="958"/>
                    <a:pt x="631" y="974"/>
                    <a:pt x="631" y="993"/>
                  </a:cubicBezTo>
                  <a:cubicBezTo>
                    <a:pt x="631" y="1072"/>
                    <a:pt x="631" y="1072"/>
                    <a:pt x="631" y="1072"/>
                  </a:cubicBezTo>
                  <a:cubicBezTo>
                    <a:pt x="596" y="1075"/>
                    <a:pt x="561" y="1075"/>
                    <a:pt x="526" y="1072"/>
                  </a:cubicBezTo>
                  <a:cubicBezTo>
                    <a:pt x="526" y="993"/>
                    <a:pt x="526" y="993"/>
                    <a:pt x="526" y="993"/>
                  </a:cubicBezTo>
                  <a:cubicBezTo>
                    <a:pt x="526" y="974"/>
                    <a:pt x="513" y="958"/>
                    <a:pt x="495" y="954"/>
                  </a:cubicBezTo>
                  <a:cubicBezTo>
                    <a:pt x="451" y="945"/>
                    <a:pt x="410" y="927"/>
                    <a:pt x="372" y="903"/>
                  </a:cubicBezTo>
                  <a:cubicBezTo>
                    <a:pt x="357" y="893"/>
                    <a:pt x="336" y="895"/>
                    <a:pt x="323" y="909"/>
                  </a:cubicBezTo>
                  <a:cubicBezTo>
                    <a:pt x="267" y="964"/>
                    <a:pt x="267" y="964"/>
                    <a:pt x="267" y="964"/>
                  </a:cubicBezTo>
                  <a:cubicBezTo>
                    <a:pt x="240" y="942"/>
                    <a:pt x="215" y="917"/>
                    <a:pt x="193" y="890"/>
                  </a:cubicBezTo>
                  <a:cubicBezTo>
                    <a:pt x="248" y="834"/>
                    <a:pt x="248" y="834"/>
                    <a:pt x="248" y="834"/>
                  </a:cubicBezTo>
                  <a:cubicBezTo>
                    <a:pt x="261" y="821"/>
                    <a:pt x="264" y="800"/>
                    <a:pt x="254" y="785"/>
                  </a:cubicBezTo>
                  <a:cubicBezTo>
                    <a:pt x="229" y="747"/>
                    <a:pt x="212" y="706"/>
                    <a:pt x="203" y="662"/>
                  </a:cubicBezTo>
                  <a:cubicBezTo>
                    <a:pt x="199" y="644"/>
                    <a:pt x="183" y="631"/>
                    <a:pt x="164" y="631"/>
                  </a:cubicBezTo>
                  <a:cubicBezTo>
                    <a:pt x="85" y="631"/>
                    <a:pt x="85" y="631"/>
                    <a:pt x="85" y="631"/>
                  </a:cubicBezTo>
                  <a:cubicBezTo>
                    <a:pt x="82" y="596"/>
                    <a:pt x="82" y="561"/>
                    <a:pt x="85" y="526"/>
                  </a:cubicBezTo>
                  <a:cubicBezTo>
                    <a:pt x="85" y="526"/>
                    <a:pt x="85" y="526"/>
                    <a:pt x="85" y="526"/>
                  </a:cubicBezTo>
                  <a:cubicBezTo>
                    <a:pt x="164" y="526"/>
                    <a:pt x="164" y="526"/>
                    <a:pt x="164" y="526"/>
                  </a:cubicBezTo>
                  <a:cubicBezTo>
                    <a:pt x="183" y="526"/>
                    <a:pt x="199" y="513"/>
                    <a:pt x="203" y="494"/>
                  </a:cubicBezTo>
                  <a:cubicBezTo>
                    <a:pt x="212" y="451"/>
                    <a:pt x="229" y="409"/>
                    <a:pt x="254" y="372"/>
                  </a:cubicBezTo>
                  <a:cubicBezTo>
                    <a:pt x="264" y="356"/>
                    <a:pt x="261" y="336"/>
                    <a:pt x="248" y="322"/>
                  </a:cubicBezTo>
                  <a:cubicBezTo>
                    <a:pt x="193" y="267"/>
                    <a:pt x="193" y="267"/>
                    <a:pt x="193" y="267"/>
                  </a:cubicBezTo>
                  <a:cubicBezTo>
                    <a:pt x="215" y="239"/>
                    <a:pt x="240" y="214"/>
                    <a:pt x="267" y="192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36" y="261"/>
                    <a:pt x="357" y="263"/>
                    <a:pt x="372" y="253"/>
                  </a:cubicBezTo>
                  <a:cubicBezTo>
                    <a:pt x="410" y="229"/>
                    <a:pt x="451" y="212"/>
                    <a:pt x="495" y="203"/>
                  </a:cubicBezTo>
                  <a:cubicBezTo>
                    <a:pt x="513" y="199"/>
                    <a:pt x="526" y="182"/>
                    <a:pt x="526" y="164"/>
                  </a:cubicBezTo>
                  <a:cubicBezTo>
                    <a:pt x="526" y="85"/>
                    <a:pt x="526" y="85"/>
                    <a:pt x="526" y="85"/>
                  </a:cubicBezTo>
                  <a:cubicBezTo>
                    <a:pt x="561" y="81"/>
                    <a:pt x="596" y="81"/>
                    <a:pt x="631" y="85"/>
                  </a:cubicBezTo>
                  <a:cubicBezTo>
                    <a:pt x="631" y="164"/>
                    <a:pt x="631" y="164"/>
                    <a:pt x="631" y="164"/>
                  </a:cubicBezTo>
                  <a:cubicBezTo>
                    <a:pt x="631" y="182"/>
                    <a:pt x="644" y="199"/>
                    <a:pt x="662" y="203"/>
                  </a:cubicBezTo>
                  <a:cubicBezTo>
                    <a:pt x="706" y="212"/>
                    <a:pt x="747" y="229"/>
                    <a:pt x="785" y="253"/>
                  </a:cubicBezTo>
                  <a:cubicBezTo>
                    <a:pt x="801" y="263"/>
                    <a:pt x="821" y="261"/>
                    <a:pt x="834" y="248"/>
                  </a:cubicBezTo>
                  <a:cubicBezTo>
                    <a:pt x="890" y="192"/>
                    <a:pt x="890" y="192"/>
                    <a:pt x="890" y="192"/>
                  </a:cubicBezTo>
                  <a:cubicBezTo>
                    <a:pt x="918" y="214"/>
                    <a:pt x="943" y="239"/>
                    <a:pt x="965" y="267"/>
                  </a:cubicBezTo>
                  <a:cubicBezTo>
                    <a:pt x="909" y="322"/>
                    <a:pt x="909" y="322"/>
                    <a:pt x="909" y="322"/>
                  </a:cubicBezTo>
                  <a:cubicBezTo>
                    <a:pt x="896" y="336"/>
                    <a:pt x="894" y="356"/>
                    <a:pt x="904" y="372"/>
                  </a:cubicBezTo>
                  <a:cubicBezTo>
                    <a:pt x="928" y="409"/>
                    <a:pt x="945" y="451"/>
                    <a:pt x="954" y="494"/>
                  </a:cubicBezTo>
                  <a:cubicBezTo>
                    <a:pt x="958" y="513"/>
                    <a:pt x="975" y="526"/>
                    <a:pt x="993" y="526"/>
                  </a:cubicBezTo>
                  <a:cubicBezTo>
                    <a:pt x="1072" y="526"/>
                    <a:pt x="1072" y="526"/>
                    <a:pt x="1072" y="526"/>
                  </a:cubicBezTo>
                  <a:cubicBezTo>
                    <a:pt x="1076" y="561"/>
                    <a:pt x="1076" y="596"/>
                    <a:pt x="1072" y="6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8" name="Freeform 167"/>
            <p:cNvSpPr>
              <a:spLocks noEditPoints="1"/>
            </p:cNvSpPr>
            <p:nvPr/>
          </p:nvSpPr>
          <p:spPr bwMode="auto">
            <a:xfrm>
              <a:off x="9001126" y="6162676"/>
              <a:ext cx="141288" cy="141288"/>
            </a:xfrm>
            <a:custGeom>
              <a:avLst/>
              <a:gdLst>
                <a:gd name="T0" fmla="*/ 437 w 477"/>
                <a:gd name="T1" fmla="*/ 198 h 476"/>
                <a:gd name="T2" fmla="*/ 392 w 477"/>
                <a:gd name="T3" fmla="*/ 198 h 476"/>
                <a:gd name="T4" fmla="*/ 375 w 477"/>
                <a:gd name="T5" fmla="*/ 158 h 476"/>
                <a:gd name="T6" fmla="*/ 407 w 477"/>
                <a:gd name="T7" fmla="*/ 126 h 476"/>
                <a:gd name="T8" fmla="*/ 407 w 477"/>
                <a:gd name="T9" fmla="*/ 70 h 476"/>
                <a:gd name="T10" fmla="*/ 351 w 477"/>
                <a:gd name="T11" fmla="*/ 70 h 476"/>
                <a:gd name="T12" fmla="*/ 319 w 477"/>
                <a:gd name="T13" fmla="*/ 102 h 476"/>
                <a:gd name="T14" fmla="*/ 278 w 477"/>
                <a:gd name="T15" fmla="*/ 85 h 476"/>
                <a:gd name="T16" fmla="*/ 278 w 477"/>
                <a:gd name="T17" fmla="*/ 40 h 476"/>
                <a:gd name="T18" fmla="*/ 238 w 477"/>
                <a:gd name="T19" fmla="*/ 0 h 476"/>
                <a:gd name="T20" fmla="*/ 199 w 477"/>
                <a:gd name="T21" fmla="*/ 40 h 476"/>
                <a:gd name="T22" fmla="*/ 199 w 477"/>
                <a:gd name="T23" fmla="*/ 85 h 476"/>
                <a:gd name="T24" fmla="*/ 158 w 477"/>
                <a:gd name="T25" fmla="*/ 102 h 476"/>
                <a:gd name="T26" fmla="*/ 126 w 477"/>
                <a:gd name="T27" fmla="*/ 70 h 476"/>
                <a:gd name="T28" fmla="*/ 88 w 477"/>
                <a:gd name="T29" fmla="*/ 59 h 476"/>
                <a:gd name="T30" fmla="*/ 60 w 477"/>
                <a:gd name="T31" fmla="*/ 87 h 476"/>
                <a:gd name="T32" fmla="*/ 70 w 477"/>
                <a:gd name="T33" fmla="*/ 126 h 476"/>
                <a:gd name="T34" fmla="*/ 102 w 477"/>
                <a:gd name="T35" fmla="*/ 158 h 476"/>
                <a:gd name="T36" fmla="*/ 85 w 477"/>
                <a:gd name="T37" fmla="*/ 198 h 476"/>
                <a:gd name="T38" fmla="*/ 40 w 477"/>
                <a:gd name="T39" fmla="*/ 198 h 476"/>
                <a:gd name="T40" fmla="*/ 0 w 477"/>
                <a:gd name="T41" fmla="*/ 238 h 476"/>
                <a:gd name="T42" fmla="*/ 40 w 477"/>
                <a:gd name="T43" fmla="*/ 278 h 476"/>
                <a:gd name="T44" fmla="*/ 85 w 477"/>
                <a:gd name="T45" fmla="*/ 278 h 476"/>
                <a:gd name="T46" fmla="*/ 102 w 477"/>
                <a:gd name="T47" fmla="*/ 318 h 476"/>
                <a:gd name="T48" fmla="*/ 70 w 477"/>
                <a:gd name="T49" fmla="*/ 350 h 476"/>
                <a:gd name="T50" fmla="*/ 60 w 477"/>
                <a:gd name="T51" fmla="*/ 389 h 476"/>
                <a:gd name="T52" fmla="*/ 88 w 477"/>
                <a:gd name="T53" fmla="*/ 417 h 476"/>
                <a:gd name="T54" fmla="*/ 126 w 477"/>
                <a:gd name="T55" fmla="*/ 406 h 476"/>
                <a:gd name="T56" fmla="*/ 158 w 477"/>
                <a:gd name="T57" fmla="*/ 374 h 476"/>
                <a:gd name="T58" fmla="*/ 199 w 477"/>
                <a:gd name="T59" fmla="*/ 391 h 476"/>
                <a:gd name="T60" fmla="*/ 199 w 477"/>
                <a:gd name="T61" fmla="*/ 436 h 476"/>
                <a:gd name="T62" fmla="*/ 238 w 477"/>
                <a:gd name="T63" fmla="*/ 476 h 476"/>
                <a:gd name="T64" fmla="*/ 278 w 477"/>
                <a:gd name="T65" fmla="*/ 436 h 476"/>
                <a:gd name="T66" fmla="*/ 278 w 477"/>
                <a:gd name="T67" fmla="*/ 391 h 476"/>
                <a:gd name="T68" fmla="*/ 319 w 477"/>
                <a:gd name="T69" fmla="*/ 374 h 476"/>
                <a:gd name="T70" fmla="*/ 351 w 477"/>
                <a:gd name="T71" fmla="*/ 406 h 476"/>
                <a:gd name="T72" fmla="*/ 407 w 477"/>
                <a:gd name="T73" fmla="*/ 406 h 476"/>
                <a:gd name="T74" fmla="*/ 407 w 477"/>
                <a:gd name="T75" fmla="*/ 350 h 476"/>
                <a:gd name="T76" fmla="*/ 375 w 477"/>
                <a:gd name="T77" fmla="*/ 318 h 476"/>
                <a:gd name="T78" fmla="*/ 392 w 477"/>
                <a:gd name="T79" fmla="*/ 278 h 476"/>
                <a:gd name="T80" fmla="*/ 437 w 477"/>
                <a:gd name="T81" fmla="*/ 278 h 476"/>
                <a:gd name="T82" fmla="*/ 477 w 477"/>
                <a:gd name="T83" fmla="*/ 238 h 476"/>
                <a:gd name="T84" fmla="*/ 437 w 477"/>
                <a:gd name="T85" fmla="*/ 198 h 476"/>
                <a:gd name="T86" fmla="*/ 238 w 477"/>
                <a:gd name="T87" fmla="*/ 317 h 476"/>
                <a:gd name="T88" fmla="*/ 159 w 477"/>
                <a:gd name="T89" fmla="*/ 238 h 476"/>
                <a:gd name="T90" fmla="*/ 238 w 477"/>
                <a:gd name="T91" fmla="*/ 159 h 476"/>
                <a:gd name="T92" fmla="*/ 318 w 477"/>
                <a:gd name="T93" fmla="*/ 238 h 476"/>
                <a:gd name="T94" fmla="*/ 238 w 477"/>
                <a:gd name="T95" fmla="*/ 31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7" h="476">
                  <a:moveTo>
                    <a:pt x="437" y="198"/>
                  </a:moveTo>
                  <a:cubicBezTo>
                    <a:pt x="392" y="198"/>
                    <a:pt x="392" y="198"/>
                    <a:pt x="392" y="198"/>
                  </a:cubicBezTo>
                  <a:cubicBezTo>
                    <a:pt x="388" y="184"/>
                    <a:pt x="382" y="171"/>
                    <a:pt x="375" y="158"/>
                  </a:cubicBezTo>
                  <a:cubicBezTo>
                    <a:pt x="407" y="126"/>
                    <a:pt x="407" y="126"/>
                    <a:pt x="407" y="126"/>
                  </a:cubicBezTo>
                  <a:cubicBezTo>
                    <a:pt x="422" y="110"/>
                    <a:pt x="422" y="85"/>
                    <a:pt x="407" y="70"/>
                  </a:cubicBezTo>
                  <a:cubicBezTo>
                    <a:pt x="391" y="54"/>
                    <a:pt x="366" y="54"/>
                    <a:pt x="351" y="70"/>
                  </a:cubicBezTo>
                  <a:cubicBezTo>
                    <a:pt x="319" y="102"/>
                    <a:pt x="319" y="102"/>
                    <a:pt x="319" y="102"/>
                  </a:cubicBezTo>
                  <a:cubicBezTo>
                    <a:pt x="306" y="94"/>
                    <a:pt x="292" y="89"/>
                    <a:pt x="278" y="85"/>
                  </a:cubicBezTo>
                  <a:cubicBezTo>
                    <a:pt x="278" y="40"/>
                    <a:pt x="278" y="40"/>
                    <a:pt x="278" y="40"/>
                  </a:cubicBezTo>
                  <a:cubicBezTo>
                    <a:pt x="278" y="18"/>
                    <a:pt x="260" y="0"/>
                    <a:pt x="238" y="0"/>
                  </a:cubicBezTo>
                  <a:cubicBezTo>
                    <a:pt x="217" y="0"/>
                    <a:pt x="199" y="18"/>
                    <a:pt x="199" y="40"/>
                  </a:cubicBezTo>
                  <a:cubicBezTo>
                    <a:pt x="199" y="85"/>
                    <a:pt x="199" y="85"/>
                    <a:pt x="199" y="85"/>
                  </a:cubicBezTo>
                  <a:cubicBezTo>
                    <a:pt x="185" y="89"/>
                    <a:pt x="171" y="94"/>
                    <a:pt x="158" y="102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16" y="60"/>
                    <a:pt x="102" y="56"/>
                    <a:pt x="88" y="59"/>
                  </a:cubicBezTo>
                  <a:cubicBezTo>
                    <a:pt x="74" y="63"/>
                    <a:pt x="63" y="74"/>
                    <a:pt x="60" y="87"/>
                  </a:cubicBezTo>
                  <a:cubicBezTo>
                    <a:pt x="56" y="101"/>
                    <a:pt x="60" y="116"/>
                    <a:pt x="70" y="126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95" y="171"/>
                    <a:pt x="89" y="184"/>
                    <a:pt x="85" y="198"/>
                  </a:cubicBezTo>
                  <a:cubicBezTo>
                    <a:pt x="40" y="198"/>
                    <a:pt x="40" y="198"/>
                    <a:pt x="40" y="198"/>
                  </a:cubicBezTo>
                  <a:cubicBezTo>
                    <a:pt x="18" y="198"/>
                    <a:pt x="0" y="216"/>
                    <a:pt x="0" y="238"/>
                  </a:cubicBezTo>
                  <a:cubicBezTo>
                    <a:pt x="0" y="260"/>
                    <a:pt x="18" y="278"/>
                    <a:pt x="40" y="278"/>
                  </a:cubicBezTo>
                  <a:cubicBezTo>
                    <a:pt x="85" y="278"/>
                    <a:pt x="85" y="278"/>
                    <a:pt x="85" y="278"/>
                  </a:cubicBezTo>
                  <a:cubicBezTo>
                    <a:pt x="89" y="292"/>
                    <a:pt x="95" y="306"/>
                    <a:pt x="102" y="318"/>
                  </a:cubicBezTo>
                  <a:cubicBezTo>
                    <a:pt x="70" y="350"/>
                    <a:pt x="70" y="350"/>
                    <a:pt x="70" y="350"/>
                  </a:cubicBezTo>
                  <a:cubicBezTo>
                    <a:pt x="60" y="360"/>
                    <a:pt x="56" y="375"/>
                    <a:pt x="60" y="389"/>
                  </a:cubicBezTo>
                  <a:cubicBezTo>
                    <a:pt x="63" y="402"/>
                    <a:pt x="74" y="413"/>
                    <a:pt x="88" y="417"/>
                  </a:cubicBezTo>
                  <a:cubicBezTo>
                    <a:pt x="102" y="420"/>
                    <a:pt x="116" y="416"/>
                    <a:pt x="126" y="406"/>
                  </a:cubicBezTo>
                  <a:cubicBezTo>
                    <a:pt x="158" y="374"/>
                    <a:pt x="158" y="374"/>
                    <a:pt x="158" y="374"/>
                  </a:cubicBezTo>
                  <a:cubicBezTo>
                    <a:pt x="171" y="382"/>
                    <a:pt x="185" y="387"/>
                    <a:pt x="199" y="391"/>
                  </a:cubicBezTo>
                  <a:cubicBezTo>
                    <a:pt x="199" y="436"/>
                    <a:pt x="199" y="436"/>
                    <a:pt x="199" y="436"/>
                  </a:cubicBezTo>
                  <a:cubicBezTo>
                    <a:pt x="199" y="458"/>
                    <a:pt x="217" y="476"/>
                    <a:pt x="238" y="476"/>
                  </a:cubicBezTo>
                  <a:cubicBezTo>
                    <a:pt x="260" y="476"/>
                    <a:pt x="278" y="458"/>
                    <a:pt x="278" y="436"/>
                  </a:cubicBezTo>
                  <a:cubicBezTo>
                    <a:pt x="278" y="391"/>
                    <a:pt x="278" y="391"/>
                    <a:pt x="278" y="391"/>
                  </a:cubicBezTo>
                  <a:cubicBezTo>
                    <a:pt x="292" y="387"/>
                    <a:pt x="306" y="382"/>
                    <a:pt x="319" y="374"/>
                  </a:cubicBezTo>
                  <a:cubicBezTo>
                    <a:pt x="351" y="406"/>
                    <a:pt x="351" y="406"/>
                    <a:pt x="351" y="406"/>
                  </a:cubicBezTo>
                  <a:cubicBezTo>
                    <a:pt x="366" y="422"/>
                    <a:pt x="391" y="422"/>
                    <a:pt x="407" y="406"/>
                  </a:cubicBezTo>
                  <a:cubicBezTo>
                    <a:pt x="422" y="391"/>
                    <a:pt x="422" y="366"/>
                    <a:pt x="407" y="350"/>
                  </a:cubicBezTo>
                  <a:cubicBezTo>
                    <a:pt x="375" y="318"/>
                    <a:pt x="375" y="318"/>
                    <a:pt x="375" y="318"/>
                  </a:cubicBezTo>
                  <a:cubicBezTo>
                    <a:pt x="382" y="306"/>
                    <a:pt x="388" y="292"/>
                    <a:pt x="392" y="278"/>
                  </a:cubicBezTo>
                  <a:cubicBezTo>
                    <a:pt x="437" y="278"/>
                    <a:pt x="437" y="278"/>
                    <a:pt x="437" y="278"/>
                  </a:cubicBezTo>
                  <a:cubicBezTo>
                    <a:pt x="459" y="278"/>
                    <a:pt x="477" y="260"/>
                    <a:pt x="477" y="238"/>
                  </a:cubicBezTo>
                  <a:cubicBezTo>
                    <a:pt x="477" y="216"/>
                    <a:pt x="459" y="198"/>
                    <a:pt x="437" y="198"/>
                  </a:cubicBezTo>
                  <a:close/>
                  <a:moveTo>
                    <a:pt x="238" y="317"/>
                  </a:moveTo>
                  <a:cubicBezTo>
                    <a:pt x="195" y="317"/>
                    <a:pt x="159" y="282"/>
                    <a:pt x="159" y="238"/>
                  </a:cubicBezTo>
                  <a:cubicBezTo>
                    <a:pt x="159" y="194"/>
                    <a:pt x="195" y="159"/>
                    <a:pt x="238" y="159"/>
                  </a:cubicBezTo>
                  <a:cubicBezTo>
                    <a:pt x="282" y="159"/>
                    <a:pt x="318" y="194"/>
                    <a:pt x="318" y="238"/>
                  </a:cubicBezTo>
                  <a:cubicBezTo>
                    <a:pt x="318" y="282"/>
                    <a:pt x="282" y="317"/>
                    <a:pt x="238" y="3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59" name="Freeform 168"/>
            <p:cNvSpPr>
              <a:spLocks noEditPoints="1"/>
            </p:cNvSpPr>
            <p:nvPr/>
          </p:nvSpPr>
          <p:spPr bwMode="auto">
            <a:xfrm>
              <a:off x="8988426" y="6032501"/>
              <a:ext cx="117475" cy="117475"/>
            </a:xfrm>
            <a:custGeom>
              <a:avLst/>
              <a:gdLst>
                <a:gd name="T0" fmla="*/ 70 w 396"/>
                <a:gd name="T1" fmla="*/ 238 h 397"/>
                <a:gd name="T2" fmla="*/ 79 w 396"/>
                <a:gd name="T3" fmla="*/ 262 h 397"/>
                <a:gd name="T4" fmla="*/ 58 w 396"/>
                <a:gd name="T5" fmla="*/ 283 h 397"/>
                <a:gd name="T6" fmla="*/ 47 w 396"/>
                <a:gd name="T7" fmla="*/ 321 h 397"/>
                <a:gd name="T8" fmla="*/ 76 w 396"/>
                <a:gd name="T9" fmla="*/ 349 h 397"/>
                <a:gd name="T10" fmla="*/ 114 w 396"/>
                <a:gd name="T11" fmla="*/ 339 h 397"/>
                <a:gd name="T12" fmla="*/ 135 w 396"/>
                <a:gd name="T13" fmla="*/ 318 h 397"/>
                <a:gd name="T14" fmla="*/ 158 w 396"/>
                <a:gd name="T15" fmla="*/ 327 h 397"/>
                <a:gd name="T16" fmla="*/ 158 w 396"/>
                <a:gd name="T17" fmla="*/ 358 h 397"/>
                <a:gd name="T18" fmla="*/ 198 w 396"/>
                <a:gd name="T19" fmla="*/ 397 h 397"/>
                <a:gd name="T20" fmla="*/ 238 w 396"/>
                <a:gd name="T21" fmla="*/ 358 h 397"/>
                <a:gd name="T22" fmla="*/ 238 w 396"/>
                <a:gd name="T23" fmla="*/ 327 h 397"/>
                <a:gd name="T24" fmla="*/ 261 w 396"/>
                <a:gd name="T25" fmla="*/ 318 h 397"/>
                <a:gd name="T26" fmla="*/ 282 w 396"/>
                <a:gd name="T27" fmla="*/ 339 h 397"/>
                <a:gd name="T28" fmla="*/ 338 w 396"/>
                <a:gd name="T29" fmla="*/ 339 h 397"/>
                <a:gd name="T30" fmla="*/ 338 w 396"/>
                <a:gd name="T31" fmla="*/ 283 h 397"/>
                <a:gd name="T32" fmla="*/ 317 w 396"/>
                <a:gd name="T33" fmla="*/ 262 h 397"/>
                <a:gd name="T34" fmla="*/ 326 w 396"/>
                <a:gd name="T35" fmla="*/ 238 h 397"/>
                <a:gd name="T36" fmla="*/ 357 w 396"/>
                <a:gd name="T37" fmla="*/ 238 h 397"/>
                <a:gd name="T38" fmla="*/ 396 w 396"/>
                <a:gd name="T39" fmla="*/ 199 h 397"/>
                <a:gd name="T40" fmla="*/ 357 w 396"/>
                <a:gd name="T41" fmla="*/ 159 h 397"/>
                <a:gd name="T42" fmla="*/ 326 w 396"/>
                <a:gd name="T43" fmla="*/ 159 h 397"/>
                <a:gd name="T44" fmla="*/ 317 w 396"/>
                <a:gd name="T45" fmla="*/ 136 h 397"/>
                <a:gd name="T46" fmla="*/ 338 w 396"/>
                <a:gd name="T47" fmla="*/ 115 h 397"/>
                <a:gd name="T48" fmla="*/ 349 w 396"/>
                <a:gd name="T49" fmla="*/ 76 h 397"/>
                <a:gd name="T50" fmla="*/ 321 w 396"/>
                <a:gd name="T51" fmla="*/ 48 h 397"/>
                <a:gd name="T52" fmla="*/ 282 w 396"/>
                <a:gd name="T53" fmla="*/ 58 h 397"/>
                <a:gd name="T54" fmla="*/ 261 w 396"/>
                <a:gd name="T55" fmla="*/ 80 h 397"/>
                <a:gd name="T56" fmla="*/ 238 w 396"/>
                <a:gd name="T57" fmla="*/ 71 h 397"/>
                <a:gd name="T58" fmla="*/ 238 w 396"/>
                <a:gd name="T59" fmla="*/ 40 h 397"/>
                <a:gd name="T60" fmla="*/ 198 w 396"/>
                <a:gd name="T61" fmla="*/ 0 h 397"/>
                <a:gd name="T62" fmla="*/ 158 w 396"/>
                <a:gd name="T63" fmla="*/ 40 h 397"/>
                <a:gd name="T64" fmla="*/ 158 w 396"/>
                <a:gd name="T65" fmla="*/ 71 h 397"/>
                <a:gd name="T66" fmla="*/ 135 w 396"/>
                <a:gd name="T67" fmla="*/ 80 h 397"/>
                <a:gd name="T68" fmla="*/ 114 w 396"/>
                <a:gd name="T69" fmla="*/ 58 h 397"/>
                <a:gd name="T70" fmla="*/ 58 w 396"/>
                <a:gd name="T71" fmla="*/ 58 h 397"/>
                <a:gd name="T72" fmla="*/ 58 w 396"/>
                <a:gd name="T73" fmla="*/ 115 h 397"/>
                <a:gd name="T74" fmla="*/ 79 w 396"/>
                <a:gd name="T75" fmla="*/ 136 h 397"/>
                <a:gd name="T76" fmla="*/ 70 w 396"/>
                <a:gd name="T77" fmla="*/ 159 h 397"/>
                <a:gd name="T78" fmla="*/ 39 w 396"/>
                <a:gd name="T79" fmla="*/ 159 h 397"/>
                <a:gd name="T80" fmla="*/ 0 w 396"/>
                <a:gd name="T81" fmla="*/ 199 h 397"/>
                <a:gd name="T82" fmla="*/ 39 w 396"/>
                <a:gd name="T83" fmla="*/ 238 h 397"/>
                <a:gd name="T84" fmla="*/ 70 w 396"/>
                <a:gd name="T85" fmla="*/ 238 h 397"/>
                <a:gd name="T86" fmla="*/ 184 w 396"/>
                <a:gd name="T87" fmla="*/ 145 h 397"/>
                <a:gd name="T88" fmla="*/ 246 w 396"/>
                <a:gd name="T89" fmla="*/ 171 h 397"/>
                <a:gd name="T90" fmla="*/ 237 w 396"/>
                <a:gd name="T91" fmla="*/ 238 h 397"/>
                <a:gd name="T92" fmla="*/ 177 w 396"/>
                <a:gd name="T93" fmla="*/ 250 h 397"/>
                <a:gd name="T94" fmla="*/ 142 w 396"/>
                <a:gd name="T95" fmla="*/ 199 h 397"/>
                <a:gd name="T96" fmla="*/ 184 w 396"/>
                <a:gd name="T97" fmla="*/ 14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397">
                  <a:moveTo>
                    <a:pt x="70" y="238"/>
                  </a:moveTo>
                  <a:cubicBezTo>
                    <a:pt x="72" y="246"/>
                    <a:pt x="75" y="254"/>
                    <a:pt x="79" y="262"/>
                  </a:cubicBezTo>
                  <a:cubicBezTo>
                    <a:pt x="58" y="283"/>
                    <a:pt x="58" y="283"/>
                    <a:pt x="58" y="283"/>
                  </a:cubicBezTo>
                  <a:cubicBezTo>
                    <a:pt x="48" y="293"/>
                    <a:pt x="44" y="308"/>
                    <a:pt x="47" y="321"/>
                  </a:cubicBezTo>
                  <a:cubicBezTo>
                    <a:pt x="51" y="335"/>
                    <a:pt x="62" y="346"/>
                    <a:pt x="76" y="349"/>
                  </a:cubicBezTo>
                  <a:cubicBezTo>
                    <a:pt x="89" y="353"/>
                    <a:pt x="104" y="349"/>
                    <a:pt x="114" y="339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143" y="321"/>
                    <a:pt x="150" y="325"/>
                    <a:pt x="158" y="327"/>
                  </a:cubicBezTo>
                  <a:cubicBezTo>
                    <a:pt x="158" y="358"/>
                    <a:pt x="158" y="358"/>
                    <a:pt x="158" y="358"/>
                  </a:cubicBezTo>
                  <a:cubicBezTo>
                    <a:pt x="158" y="379"/>
                    <a:pt x="176" y="397"/>
                    <a:pt x="198" y="397"/>
                  </a:cubicBezTo>
                  <a:cubicBezTo>
                    <a:pt x="220" y="397"/>
                    <a:pt x="238" y="379"/>
                    <a:pt x="238" y="358"/>
                  </a:cubicBezTo>
                  <a:cubicBezTo>
                    <a:pt x="238" y="327"/>
                    <a:pt x="238" y="327"/>
                    <a:pt x="238" y="327"/>
                  </a:cubicBezTo>
                  <a:cubicBezTo>
                    <a:pt x="246" y="325"/>
                    <a:pt x="253" y="321"/>
                    <a:pt x="261" y="318"/>
                  </a:cubicBezTo>
                  <a:cubicBezTo>
                    <a:pt x="282" y="339"/>
                    <a:pt x="282" y="339"/>
                    <a:pt x="282" y="339"/>
                  </a:cubicBezTo>
                  <a:cubicBezTo>
                    <a:pt x="298" y="355"/>
                    <a:pt x="323" y="355"/>
                    <a:pt x="338" y="339"/>
                  </a:cubicBezTo>
                  <a:cubicBezTo>
                    <a:pt x="354" y="324"/>
                    <a:pt x="354" y="298"/>
                    <a:pt x="338" y="283"/>
                  </a:cubicBezTo>
                  <a:cubicBezTo>
                    <a:pt x="317" y="262"/>
                    <a:pt x="317" y="262"/>
                    <a:pt x="317" y="262"/>
                  </a:cubicBezTo>
                  <a:cubicBezTo>
                    <a:pt x="321" y="254"/>
                    <a:pt x="324" y="246"/>
                    <a:pt x="326" y="238"/>
                  </a:cubicBezTo>
                  <a:cubicBezTo>
                    <a:pt x="357" y="238"/>
                    <a:pt x="357" y="238"/>
                    <a:pt x="357" y="238"/>
                  </a:cubicBezTo>
                  <a:cubicBezTo>
                    <a:pt x="379" y="238"/>
                    <a:pt x="396" y="221"/>
                    <a:pt x="396" y="199"/>
                  </a:cubicBezTo>
                  <a:cubicBezTo>
                    <a:pt x="396" y="177"/>
                    <a:pt x="379" y="159"/>
                    <a:pt x="357" y="159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24" y="151"/>
                    <a:pt x="321" y="143"/>
                    <a:pt x="317" y="136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48" y="105"/>
                    <a:pt x="352" y="90"/>
                    <a:pt x="349" y="76"/>
                  </a:cubicBezTo>
                  <a:cubicBezTo>
                    <a:pt x="345" y="63"/>
                    <a:pt x="334" y="52"/>
                    <a:pt x="321" y="48"/>
                  </a:cubicBezTo>
                  <a:cubicBezTo>
                    <a:pt x="307" y="45"/>
                    <a:pt x="292" y="48"/>
                    <a:pt x="282" y="58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53" y="76"/>
                    <a:pt x="246" y="73"/>
                    <a:pt x="238" y="7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8" y="18"/>
                    <a:pt x="220" y="0"/>
                    <a:pt x="198" y="0"/>
                  </a:cubicBezTo>
                  <a:cubicBezTo>
                    <a:pt x="176" y="0"/>
                    <a:pt x="158" y="18"/>
                    <a:pt x="158" y="40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0" y="73"/>
                    <a:pt x="143" y="76"/>
                    <a:pt x="135" y="8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8" y="43"/>
                    <a:pt x="73" y="43"/>
                    <a:pt x="58" y="58"/>
                  </a:cubicBezTo>
                  <a:cubicBezTo>
                    <a:pt x="42" y="74"/>
                    <a:pt x="42" y="99"/>
                    <a:pt x="58" y="115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5" y="143"/>
                    <a:pt x="72" y="151"/>
                    <a:pt x="70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17" y="159"/>
                    <a:pt x="0" y="177"/>
                    <a:pt x="0" y="199"/>
                  </a:cubicBezTo>
                  <a:cubicBezTo>
                    <a:pt x="0" y="221"/>
                    <a:pt x="17" y="238"/>
                    <a:pt x="39" y="238"/>
                  </a:cubicBezTo>
                  <a:cubicBezTo>
                    <a:pt x="70" y="238"/>
                    <a:pt x="70" y="238"/>
                    <a:pt x="70" y="238"/>
                  </a:cubicBezTo>
                  <a:close/>
                  <a:moveTo>
                    <a:pt x="184" y="145"/>
                  </a:moveTo>
                  <a:cubicBezTo>
                    <a:pt x="208" y="139"/>
                    <a:pt x="234" y="149"/>
                    <a:pt x="246" y="171"/>
                  </a:cubicBezTo>
                  <a:cubicBezTo>
                    <a:pt x="259" y="193"/>
                    <a:pt x="255" y="220"/>
                    <a:pt x="237" y="238"/>
                  </a:cubicBezTo>
                  <a:cubicBezTo>
                    <a:pt x="221" y="254"/>
                    <a:pt x="198" y="259"/>
                    <a:pt x="177" y="250"/>
                  </a:cubicBezTo>
                  <a:cubicBezTo>
                    <a:pt x="156" y="242"/>
                    <a:pt x="142" y="221"/>
                    <a:pt x="142" y="199"/>
                  </a:cubicBezTo>
                  <a:cubicBezTo>
                    <a:pt x="142" y="174"/>
                    <a:pt x="159" y="152"/>
                    <a:pt x="184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0" name="Freeform 169"/>
            <p:cNvSpPr>
              <a:spLocks noEditPoints="1"/>
            </p:cNvSpPr>
            <p:nvPr/>
          </p:nvSpPr>
          <p:spPr bwMode="auto">
            <a:xfrm>
              <a:off x="9212263" y="6032501"/>
              <a:ext cx="153988" cy="152400"/>
            </a:xfrm>
            <a:custGeom>
              <a:avLst/>
              <a:gdLst>
                <a:gd name="T0" fmla="*/ 258 w 516"/>
                <a:gd name="T1" fmla="*/ 0 h 516"/>
                <a:gd name="T2" fmla="*/ 0 w 516"/>
                <a:gd name="T3" fmla="*/ 258 h 516"/>
                <a:gd name="T4" fmla="*/ 258 w 516"/>
                <a:gd name="T5" fmla="*/ 516 h 516"/>
                <a:gd name="T6" fmla="*/ 516 w 516"/>
                <a:gd name="T7" fmla="*/ 258 h 516"/>
                <a:gd name="T8" fmla="*/ 258 w 516"/>
                <a:gd name="T9" fmla="*/ 0 h 516"/>
                <a:gd name="T10" fmla="*/ 258 w 516"/>
                <a:gd name="T11" fmla="*/ 437 h 516"/>
                <a:gd name="T12" fmla="*/ 79 w 516"/>
                <a:gd name="T13" fmla="*/ 258 h 516"/>
                <a:gd name="T14" fmla="*/ 258 w 516"/>
                <a:gd name="T15" fmla="*/ 80 h 516"/>
                <a:gd name="T16" fmla="*/ 436 w 516"/>
                <a:gd name="T17" fmla="*/ 258 h 516"/>
                <a:gd name="T18" fmla="*/ 258 w 516"/>
                <a:gd name="T19" fmla="*/ 43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516">
                  <a:moveTo>
                    <a:pt x="258" y="0"/>
                  </a:moveTo>
                  <a:cubicBezTo>
                    <a:pt x="115" y="0"/>
                    <a:pt x="0" y="116"/>
                    <a:pt x="0" y="258"/>
                  </a:cubicBezTo>
                  <a:cubicBezTo>
                    <a:pt x="0" y="401"/>
                    <a:pt x="115" y="516"/>
                    <a:pt x="258" y="516"/>
                  </a:cubicBezTo>
                  <a:cubicBezTo>
                    <a:pt x="400" y="516"/>
                    <a:pt x="516" y="401"/>
                    <a:pt x="516" y="258"/>
                  </a:cubicBezTo>
                  <a:cubicBezTo>
                    <a:pt x="516" y="116"/>
                    <a:pt x="400" y="0"/>
                    <a:pt x="258" y="0"/>
                  </a:cubicBezTo>
                  <a:close/>
                  <a:moveTo>
                    <a:pt x="258" y="437"/>
                  </a:moveTo>
                  <a:cubicBezTo>
                    <a:pt x="159" y="437"/>
                    <a:pt x="79" y="357"/>
                    <a:pt x="79" y="258"/>
                  </a:cubicBezTo>
                  <a:cubicBezTo>
                    <a:pt x="79" y="160"/>
                    <a:pt x="159" y="80"/>
                    <a:pt x="258" y="80"/>
                  </a:cubicBezTo>
                  <a:cubicBezTo>
                    <a:pt x="356" y="80"/>
                    <a:pt x="436" y="160"/>
                    <a:pt x="436" y="258"/>
                  </a:cubicBezTo>
                  <a:cubicBezTo>
                    <a:pt x="436" y="357"/>
                    <a:pt x="356" y="437"/>
                    <a:pt x="258" y="4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905851" y="2539554"/>
            <a:ext cx="350069" cy="350067"/>
            <a:chOff x="9993313" y="5878513"/>
            <a:chExt cx="708025" cy="708026"/>
          </a:xfrm>
          <a:solidFill>
            <a:schemeClr val="accent6"/>
          </a:solidFill>
        </p:grpSpPr>
        <p:sp>
          <p:nvSpPr>
            <p:cNvPr id="162" name="Freeform 173"/>
            <p:cNvSpPr>
              <a:spLocks noEditPoints="1"/>
            </p:cNvSpPr>
            <p:nvPr/>
          </p:nvSpPr>
          <p:spPr bwMode="auto">
            <a:xfrm>
              <a:off x="10093326" y="5886451"/>
              <a:ext cx="504825" cy="700088"/>
            </a:xfrm>
            <a:custGeom>
              <a:avLst/>
              <a:gdLst>
                <a:gd name="T0" fmla="*/ 1087 w 1699"/>
                <a:gd name="T1" fmla="*/ 7 h 2356"/>
                <a:gd name="T2" fmla="*/ 1061 w 1699"/>
                <a:gd name="T3" fmla="*/ 97 h 2356"/>
                <a:gd name="T4" fmla="*/ 1373 w 1699"/>
                <a:gd name="T5" fmla="*/ 1366 h 2356"/>
                <a:gd name="T6" fmla="*/ 1170 w 1699"/>
                <a:gd name="T7" fmla="*/ 1848 h 2356"/>
                <a:gd name="T8" fmla="*/ 1120 w 1699"/>
                <a:gd name="T9" fmla="*/ 1891 h 2356"/>
                <a:gd name="T10" fmla="*/ 1073 w 1699"/>
                <a:gd name="T11" fmla="*/ 1324 h 2356"/>
                <a:gd name="T12" fmla="*/ 1238 w 1699"/>
                <a:gd name="T13" fmla="*/ 1191 h 2356"/>
                <a:gd name="T14" fmla="*/ 1005 w 1699"/>
                <a:gd name="T15" fmla="*/ 551 h 2356"/>
                <a:gd name="T16" fmla="*/ 1038 w 1699"/>
                <a:gd name="T17" fmla="*/ 411 h 2356"/>
                <a:gd name="T18" fmla="*/ 668 w 1699"/>
                <a:gd name="T19" fmla="*/ 411 h 2356"/>
                <a:gd name="T20" fmla="*/ 701 w 1699"/>
                <a:gd name="T21" fmla="*/ 551 h 2356"/>
                <a:gd name="T22" fmla="*/ 468 w 1699"/>
                <a:gd name="T23" fmla="*/ 1191 h 2356"/>
                <a:gd name="T24" fmla="*/ 634 w 1699"/>
                <a:gd name="T25" fmla="*/ 1324 h 2356"/>
                <a:gd name="T26" fmla="*/ 586 w 1699"/>
                <a:gd name="T27" fmla="*/ 1891 h 2356"/>
                <a:gd name="T28" fmla="*/ 537 w 1699"/>
                <a:gd name="T29" fmla="*/ 1848 h 2356"/>
                <a:gd name="T30" fmla="*/ 100 w 1699"/>
                <a:gd name="T31" fmla="*/ 834 h 2356"/>
                <a:gd name="T32" fmla="*/ 670 w 1699"/>
                <a:gd name="T33" fmla="*/ 41 h 2356"/>
                <a:gd name="T34" fmla="*/ 7 w 1699"/>
                <a:gd name="T35" fmla="*/ 836 h 2356"/>
                <a:gd name="T36" fmla="*/ 444 w 1699"/>
                <a:gd name="T37" fmla="*/ 1848 h 2356"/>
                <a:gd name="T38" fmla="*/ 539 w 1699"/>
                <a:gd name="T39" fmla="*/ 2200 h 2356"/>
                <a:gd name="T40" fmla="*/ 1011 w 1699"/>
                <a:gd name="T41" fmla="*/ 2356 h 2356"/>
                <a:gd name="T42" fmla="*/ 1167 w 1699"/>
                <a:gd name="T43" fmla="*/ 1978 h 2356"/>
                <a:gd name="T44" fmla="*/ 1263 w 1699"/>
                <a:gd name="T45" fmla="*/ 1847 h 2356"/>
                <a:gd name="T46" fmla="*/ 1699 w 1699"/>
                <a:gd name="T47" fmla="*/ 821 h 2356"/>
                <a:gd name="T48" fmla="*/ 761 w 1699"/>
                <a:gd name="T49" fmla="*/ 411 h 2356"/>
                <a:gd name="T50" fmla="*/ 945 w 1699"/>
                <a:gd name="T51" fmla="*/ 411 h 2356"/>
                <a:gd name="T52" fmla="*/ 853 w 1699"/>
                <a:gd name="T53" fmla="*/ 538 h 2356"/>
                <a:gd name="T54" fmla="*/ 761 w 1699"/>
                <a:gd name="T55" fmla="*/ 411 h 2356"/>
                <a:gd name="T56" fmla="*/ 634 w 1699"/>
                <a:gd name="T57" fmla="*/ 1231 h 2356"/>
                <a:gd name="T58" fmla="*/ 561 w 1699"/>
                <a:gd name="T59" fmla="*/ 1191 h 2356"/>
                <a:gd name="T60" fmla="*/ 792 w 1699"/>
                <a:gd name="T61" fmla="*/ 631 h 2356"/>
                <a:gd name="T62" fmla="*/ 1145 w 1699"/>
                <a:gd name="T63" fmla="*/ 862 h 2356"/>
                <a:gd name="T64" fmla="*/ 1104 w 1699"/>
                <a:gd name="T65" fmla="*/ 1231 h 2356"/>
                <a:gd name="T66" fmla="*/ 1073 w 1699"/>
                <a:gd name="T67" fmla="*/ 1052 h 2356"/>
                <a:gd name="T68" fmla="*/ 980 w 1699"/>
                <a:gd name="T69" fmla="*/ 1052 h 2356"/>
                <a:gd name="T70" fmla="*/ 727 w 1699"/>
                <a:gd name="T71" fmla="*/ 1085 h 2356"/>
                <a:gd name="T72" fmla="*/ 680 w 1699"/>
                <a:gd name="T73" fmla="*/ 832 h 2356"/>
                <a:gd name="T74" fmla="*/ 854 w 1699"/>
                <a:gd name="T75" fmla="*/ 1258 h 2356"/>
                <a:gd name="T76" fmla="*/ 807 w 1699"/>
                <a:gd name="T77" fmla="*/ 1408 h 2356"/>
                <a:gd name="T78" fmla="*/ 727 w 1699"/>
                <a:gd name="T79" fmla="*/ 1891 h 2356"/>
                <a:gd name="T80" fmla="*/ 980 w 1699"/>
                <a:gd name="T81" fmla="*/ 1178 h 2356"/>
                <a:gd name="T82" fmla="*/ 900 w 1699"/>
                <a:gd name="T83" fmla="*/ 1891 h 2356"/>
                <a:gd name="T84" fmla="*/ 900 w 1699"/>
                <a:gd name="T85" fmla="*/ 1304 h 2356"/>
                <a:gd name="T86" fmla="*/ 1074 w 1699"/>
                <a:gd name="T87" fmla="*/ 2200 h 2356"/>
                <a:gd name="T88" fmla="*/ 695 w 1699"/>
                <a:gd name="T89" fmla="*/ 2263 h 2356"/>
                <a:gd name="T90" fmla="*/ 632 w 1699"/>
                <a:gd name="T91" fmla="*/ 2170 h 2356"/>
                <a:gd name="T92" fmla="*/ 923 w 1699"/>
                <a:gd name="T93" fmla="*/ 2123 h 2356"/>
                <a:gd name="T94" fmla="*/ 632 w 1699"/>
                <a:gd name="T95" fmla="*/ 2077 h 2356"/>
                <a:gd name="T96" fmla="*/ 1074 w 1699"/>
                <a:gd name="T97" fmla="*/ 1984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99" h="2356">
                  <a:moveTo>
                    <a:pt x="1526" y="307"/>
                  </a:moveTo>
                  <a:cubicBezTo>
                    <a:pt x="1416" y="163"/>
                    <a:pt x="1260" y="57"/>
                    <a:pt x="1087" y="7"/>
                  </a:cubicBezTo>
                  <a:cubicBezTo>
                    <a:pt x="1062" y="0"/>
                    <a:pt x="1037" y="14"/>
                    <a:pt x="1029" y="39"/>
                  </a:cubicBezTo>
                  <a:cubicBezTo>
                    <a:pt x="1022" y="64"/>
                    <a:pt x="1037" y="90"/>
                    <a:pt x="1061" y="97"/>
                  </a:cubicBezTo>
                  <a:cubicBezTo>
                    <a:pt x="1382" y="189"/>
                    <a:pt x="1606" y="487"/>
                    <a:pt x="1606" y="821"/>
                  </a:cubicBezTo>
                  <a:cubicBezTo>
                    <a:pt x="1606" y="1029"/>
                    <a:pt x="1524" y="1222"/>
                    <a:pt x="1373" y="1366"/>
                  </a:cubicBezTo>
                  <a:cubicBezTo>
                    <a:pt x="1244" y="1489"/>
                    <a:pt x="1170" y="1664"/>
                    <a:pt x="1170" y="1847"/>
                  </a:cubicBezTo>
                  <a:cubicBezTo>
                    <a:pt x="1170" y="1848"/>
                    <a:pt x="1170" y="1848"/>
                    <a:pt x="1170" y="1848"/>
                  </a:cubicBezTo>
                  <a:cubicBezTo>
                    <a:pt x="1170" y="1871"/>
                    <a:pt x="1151" y="1891"/>
                    <a:pt x="1127" y="1891"/>
                  </a:cubicBezTo>
                  <a:cubicBezTo>
                    <a:pt x="1120" y="1891"/>
                    <a:pt x="1120" y="1891"/>
                    <a:pt x="1120" y="1891"/>
                  </a:cubicBezTo>
                  <a:cubicBezTo>
                    <a:pt x="1073" y="1891"/>
                    <a:pt x="1073" y="1891"/>
                    <a:pt x="1073" y="1891"/>
                  </a:cubicBezTo>
                  <a:cubicBezTo>
                    <a:pt x="1073" y="1324"/>
                    <a:pt x="1073" y="1324"/>
                    <a:pt x="1073" y="1324"/>
                  </a:cubicBezTo>
                  <a:cubicBezTo>
                    <a:pt x="1104" y="1324"/>
                    <a:pt x="1104" y="1324"/>
                    <a:pt x="1104" y="1324"/>
                  </a:cubicBezTo>
                  <a:cubicBezTo>
                    <a:pt x="1178" y="1324"/>
                    <a:pt x="1238" y="1265"/>
                    <a:pt x="1238" y="1191"/>
                  </a:cubicBezTo>
                  <a:cubicBezTo>
                    <a:pt x="1238" y="862"/>
                    <a:pt x="1238" y="862"/>
                    <a:pt x="1238" y="862"/>
                  </a:cubicBezTo>
                  <a:cubicBezTo>
                    <a:pt x="1238" y="715"/>
                    <a:pt x="1139" y="590"/>
                    <a:pt x="1005" y="551"/>
                  </a:cubicBezTo>
                  <a:cubicBezTo>
                    <a:pt x="1026" y="521"/>
                    <a:pt x="1038" y="485"/>
                    <a:pt x="1038" y="445"/>
                  </a:cubicBezTo>
                  <a:cubicBezTo>
                    <a:pt x="1038" y="411"/>
                    <a:pt x="1038" y="411"/>
                    <a:pt x="1038" y="411"/>
                  </a:cubicBezTo>
                  <a:cubicBezTo>
                    <a:pt x="1038" y="309"/>
                    <a:pt x="955" y="226"/>
                    <a:pt x="853" y="226"/>
                  </a:cubicBezTo>
                  <a:cubicBezTo>
                    <a:pt x="751" y="226"/>
                    <a:pt x="668" y="309"/>
                    <a:pt x="668" y="411"/>
                  </a:cubicBezTo>
                  <a:cubicBezTo>
                    <a:pt x="668" y="445"/>
                    <a:pt x="668" y="445"/>
                    <a:pt x="668" y="445"/>
                  </a:cubicBezTo>
                  <a:cubicBezTo>
                    <a:pt x="668" y="485"/>
                    <a:pt x="680" y="521"/>
                    <a:pt x="701" y="551"/>
                  </a:cubicBezTo>
                  <a:cubicBezTo>
                    <a:pt x="567" y="590"/>
                    <a:pt x="468" y="715"/>
                    <a:pt x="468" y="862"/>
                  </a:cubicBezTo>
                  <a:cubicBezTo>
                    <a:pt x="468" y="1191"/>
                    <a:pt x="468" y="1191"/>
                    <a:pt x="468" y="1191"/>
                  </a:cubicBezTo>
                  <a:cubicBezTo>
                    <a:pt x="468" y="1265"/>
                    <a:pt x="528" y="1324"/>
                    <a:pt x="602" y="1324"/>
                  </a:cubicBezTo>
                  <a:cubicBezTo>
                    <a:pt x="634" y="1324"/>
                    <a:pt x="634" y="1324"/>
                    <a:pt x="634" y="1324"/>
                  </a:cubicBezTo>
                  <a:cubicBezTo>
                    <a:pt x="634" y="1891"/>
                    <a:pt x="634" y="1891"/>
                    <a:pt x="634" y="1891"/>
                  </a:cubicBezTo>
                  <a:cubicBezTo>
                    <a:pt x="586" y="1891"/>
                    <a:pt x="586" y="1891"/>
                    <a:pt x="586" y="1891"/>
                  </a:cubicBezTo>
                  <a:cubicBezTo>
                    <a:pt x="580" y="1891"/>
                    <a:pt x="580" y="1891"/>
                    <a:pt x="580" y="1891"/>
                  </a:cubicBezTo>
                  <a:cubicBezTo>
                    <a:pt x="557" y="1891"/>
                    <a:pt x="537" y="1871"/>
                    <a:pt x="537" y="1848"/>
                  </a:cubicBezTo>
                  <a:cubicBezTo>
                    <a:pt x="537" y="1666"/>
                    <a:pt x="463" y="1490"/>
                    <a:pt x="333" y="1366"/>
                  </a:cubicBezTo>
                  <a:cubicBezTo>
                    <a:pt x="186" y="1226"/>
                    <a:pt x="103" y="1037"/>
                    <a:pt x="100" y="834"/>
                  </a:cubicBezTo>
                  <a:cubicBezTo>
                    <a:pt x="94" y="499"/>
                    <a:pt x="316" y="197"/>
                    <a:pt x="639" y="99"/>
                  </a:cubicBezTo>
                  <a:cubicBezTo>
                    <a:pt x="663" y="92"/>
                    <a:pt x="677" y="66"/>
                    <a:pt x="670" y="41"/>
                  </a:cubicBezTo>
                  <a:cubicBezTo>
                    <a:pt x="662" y="16"/>
                    <a:pt x="636" y="3"/>
                    <a:pt x="612" y="10"/>
                  </a:cubicBezTo>
                  <a:cubicBezTo>
                    <a:pt x="249" y="120"/>
                    <a:pt x="0" y="459"/>
                    <a:pt x="7" y="836"/>
                  </a:cubicBezTo>
                  <a:cubicBezTo>
                    <a:pt x="11" y="1063"/>
                    <a:pt x="104" y="1276"/>
                    <a:pt x="269" y="1433"/>
                  </a:cubicBezTo>
                  <a:cubicBezTo>
                    <a:pt x="380" y="1540"/>
                    <a:pt x="444" y="1691"/>
                    <a:pt x="444" y="1848"/>
                  </a:cubicBezTo>
                  <a:cubicBezTo>
                    <a:pt x="444" y="1908"/>
                    <a:pt x="484" y="1960"/>
                    <a:pt x="539" y="1977"/>
                  </a:cubicBezTo>
                  <a:cubicBezTo>
                    <a:pt x="539" y="2200"/>
                    <a:pt x="539" y="2200"/>
                    <a:pt x="539" y="2200"/>
                  </a:cubicBezTo>
                  <a:cubicBezTo>
                    <a:pt x="539" y="2286"/>
                    <a:pt x="609" y="2356"/>
                    <a:pt x="695" y="2356"/>
                  </a:cubicBezTo>
                  <a:cubicBezTo>
                    <a:pt x="1011" y="2356"/>
                    <a:pt x="1011" y="2356"/>
                    <a:pt x="1011" y="2356"/>
                  </a:cubicBezTo>
                  <a:cubicBezTo>
                    <a:pt x="1097" y="2356"/>
                    <a:pt x="1167" y="2286"/>
                    <a:pt x="1167" y="2200"/>
                  </a:cubicBezTo>
                  <a:cubicBezTo>
                    <a:pt x="1167" y="1978"/>
                    <a:pt x="1167" y="1978"/>
                    <a:pt x="1167" y="1978"/>
                  </a:cubicBezTo>
                  <a:cubicBezTo>
                    <a:pt x="1222" y="1960"/>
                    <a:pt x="1263" y="1909"/>
                    <a:pt x="1263" y="1848"/>
                  </a:cubicBezTo>
                  <a:cubicBezTo>
                    <a:pt x="1263" y="1847"/>
                    <a:pt x="1263" y="1847"/>
                    <a:pt x="1263" y="1847"/>
                  </a:cubicBezTo>
                  <a:cubicBezTo>
                    <a:pt x="1263" y="1690"/>
                    <a:pt x="1326" y="1539"/>
                    <a:pt x="1437" y="1433"/>
                  </a:cubicBezTo>
                  <a:cubicBezTo>
                    <a:pt x="1606" y="1272"/>
                    <a:pt x="1699" y="1054"/>
                    <a:pt x="1699" y="821"/>
                  </a:cubicBezTo>
                  <a:cubicBezTo>
                    <a:pt x="1699" y="633"/>
                    <a:pt x="1639" y="456"/>
                    <a:pt x="1526" y="307"/>
                  </a:cubicBezTo>
                  <a:close/>
                  <a:moveTo>
                    <a:pt x="761" y="411"/>
                  </a:moveTo>
                  <a:cubicBezTo>
                    <a:pt x="761" y="360"/>
                    <a:pt x="802" y="319"/>
                    <a:pt x="853" y="319"/>
                  </a:cubicBezTo>
                  <a:cubicBezTo>
                    <a:pt x="904" y="319"/>
                    <a:pt x="945" y="360"/>
                    <a:pt x="945" y="411"/>
                  </a:cubicBezTo>
                  <a:cubicBezTo>
                    <a:pt x="945" y="445"/>
                    <a:pt x="945" y="445"/>
                    <a:pt x="945" y="445"/>
                  </a:cubicBezTo>
                  <a:cubicBezTo>
                    <a:pt x="945" y="496"/>
                    <a:pt x="904" y="538"/>
                    <a:pt x="853" y="538"/>
                  </a:cubicBezTo>
                  <a:cubicBezTo>
                    <a:pt x="802" y="538"/>
                    <a:pt x="761" y="496"/>
                    <a:pt x="761" y="445"/>
                  </a:cubicBezTo>
                  <a:lnTo>
                    <a:pt x="761" y="411"/>
                  </a:lnTo>
                  <a:close/>
                  <a:moveTo>
                    <a:pt x="634" y="879"/>
                  </a:moveTo>
                  <a:cubicBezTo>
                    <a:pt x="634" y="1231"/>
                    <a:pt x="634" y="1231"/>
                    <a:pt x="634" y="1231"/>
                  </a:cubicBezTo>
                  <a:cubicBezTo>
                    <a:pt x="602" y="1231"/>
                    <a:pt x="602" y="1231"/>
                    <a:pt x="602" y="1231"/>
                  </a:cubicBezTo>
                  <a:cubicBezTo>
                    <a:pt x="579" y="1231"/>
                    <a:pt x="561" y="1213"/>
                    <a:pt x="561" y="1191"/>
                  </a:cubicBezTo>
                  <a:cubicBezTo>
                    <a:pt x="561" y="862"/>
                    <a:pt x="561" y="862"/>
                    <a:pt x="561" y="862"/>
                  </a:cubicBezTo>
                  <a:cubicBezTo>
                    <a:pt x="561" y="734"/>
                    <a:pt x="665" y="631"/>
                    <a:pt x="792" y="631"/>
                  </a:cubicBezTo>
                  <a:cubicBezTo>
                    <a:pt x="914" y="631"/>
                    <a:pt x="914" y="631"/>
                    <a:pt x="914" y="631"/>
                  </a:cubicBezTo>
                  <a:cubicBezTo>
                    <a:pt x="1041" y="631"/>
                    <a:pt x="1145" y="734"/>
                    <a:pt x="1145" y="862"/>
                  </a:cubicBezTo>
                  <a:cubicBezTo>
                    <a:pt x="1145" y="1191"/>
                    <a:pt x="1145" y="1191"/>
                    <a:pt x="1145" y="1191"/>
                  </a:cubicBezTo>
                  <a:cubicBezTo>
                    <a:pt x="1145" y="1213"/>
                    <a:pt x="1127" y="1231"/>
                    <a:pt x="1104" y="1231"/>
                  </a:cubicBezTo>
                  <a:cubicBezTo>
                    <a:pt x="1073" y="1231"/>
                    <a:pt x="1073" y="1231"/>
                    <a:pt x="1073" y="1231"/>
                  </a:cubicBezTo>
                  <a:cubicBezTo>
                    <a:pt x="1073" y="1052"/>
                    <a:pt x="1073" y="1052"/>
                    <a:pt x="1073" y="1052"/>
                  </a:cubicBezTo>
                  <a:cubicBezTo>
                    <a:pt x="1073" y="1026"/>
                    <a:pt x="1052" y="1005"/>
                    <a:pt x="1027" y="1005"/>
                  </a:cubicBezTo>
                  <a:cubicBezTo>
                    <a:pt x="1001" y="1005"/>
                    <a:pt x="980" y="1026"/>
                    <a:pt x="980" y="1052"/>
                  </a:cubicBezTo>
                  <a:cubicBezTo>
                    <a:pt x="980" y="1085"/>
                    <a:pt x="980" y="1085"/>
                    <a:pt x="980" y="1085"/>
                  </a:cubicBezTo>
                  <a:cubicBezTo>
                    <a:pt x="727" y="1085"/>
                    <a:pt x="727" y="1085"/>
                    <a:pt x="727" y="1085"/>
                  </a:cubicBezTo>
                  <a:cubicBezTo>
                    <a:pt x="727" y="879"/>
                    <a:pt x="727" y="879"/>
                    <a:pt x="727" y="879"/>
                  </a:cubicBezTo>
                  <a:cubicBezTo>
                    <a:pt x="727" y="853"/>
                    <a:pt x="706" y="832"/>
                    <a:pt x="680" y="832"/>
                  </a:cubicBezTo>
                  <a:cubicBezTo>
                    <a:pt x="655" y="832"/>
                    <a:pt x="634" y="853"/>
                    <a:pt x="634" y="879"/>
                  </a:cubicBezTo>
                  <a:close/>
                  <a:moveTo>
                    <a:pt x="854" y="1258"/>
                  </a:moveTo>
                  <a:cubicBezTo>
                    <a:pt x="828" y="1258"/>
                    <a:pt x="807" y="1279"/>
                    <a:pt x="807" y="1304"/>
                  </a:cubicBezTo>
                  <a:cubicBezTo>
                    <a:pt x="807" y="1408"/>
                    <a:pt x="807" y="1408"/>
                    <a:pt x="807" y="1408"/>
                  </a:cubicBezTo>
                  <a:cubicBezTo>
                    <a:pt x="807" y="1891"/>
                    <a:pt x="807" y="1891"/>
                    <a:pt x="807" y="1891"/>
                  </a:cubicBezTo>
                  <a:cubicBezTo>
                    <a:pt x="727" y="1891"/>
                    <a:pt x="727" y="1891"/>
                    <a:pt x="727" y="1891"/>
                  </a:cubicBezTo>
                  <a:cubicBezTo>
                    <a:pt x="727" y="1178"/>
                    <a:pt x="727" y="1178"/>
                    <a:pt x="727" y="1178"/>
                  </a:cubicBezTo>
                  <a:cubicBezTo>
                    <a:pt x="980" y="1178"/>
                    <a:pt x="980" y="1178"/>
                    <a:pt x="980" y="1178"/>
                  </a:cubicBezTo>
                  <a:cubicBezTo>
                    <a:pt x="980" y="1891"/>
                    <a:pt x="980" y="1891"/>
                    <a:pt x="980" y="1891"/>
                  </a:cubicBezTo>
                  <a:cubicBezTo>
                    <a:pt x="900" y="1891"/>
                    <a:pt x="900" y="1891"/>
                    <a:pt x="900" y="1891"/>
                  </a:cubicBezTo>
                  <a:cubicBezTo>
                    <a:pt x="900" y="1408"/>
                    <a:pt x="900" y="1408"/>
                    <a:pt x="900" y="1408"/>
                  </a:cubicBezTo>
                  <a:cubicBezTo>
                    <a:pt x="900" y="1304"/>
                    <a:pt x="900" y="1304"/>
                    <a:pt x="900" y="1304"/>
                  </a:cubicBezTo>
                  <a:cubicBezTo>
                    <a:pt x="900" y="1279"/>
                    <a:pt x="879" y="1258"/>
                    <a:pt x="854" y="1258"/>
                  </a:cubicBezTo>
                  <a:close/>
                  <a:moveTo>
                    <a:pt x="1074" y="2200"/>
                  </a:moveTo>
                  <a:cubicBezTo>
                    <a:pt x="1074" y="2234"/>
                    <a:pt x="1046" y="2263"/>
                    <a:pt x="1011" y="2263"/>
                  </a:cubicBezTo>
                  <a:cubicBezTo>
                    <a:pt x="695" y="2263"/>
                    <a:pt x="695" y="2263"/>
                    <a:pt x="695" y="2263"/>
                  </a:cubicBezTo>
                  <a:cubicBezTo>
                    <a:pt x="660" y="2263"/>
                    <a:pt x="632" y="2234"/>
                    <a:pt x="632" y="2200"/>
                  </a:cubicBezTo>
                  <a:cubicBezTo>
                    <a:pt x="632" y="2170"/>
                    <a:pt x="632" y="2170"/>
                    <a:pt x="632" y="2170"/>
                  </a:cubicBezTo>
                  <a:cubicBezTo>
                    <a:pt x="876" y="2170"/>
                    <a:pt x="876" y="2170"/>
                    <a:pt x="876" y="2170"/>
                  </a:cubicBezTo>
                  <a:cubicBezTo>
                    <a:pt x="902" y="2170"/>
                    <a:pt x="923" y="2149"/>
                    <a:pt x="923" y="2123"/>
                  </a:cubicBezTo>
                  <a:cubicBezTo>
                    <a:pt x="923" y="2097"/>
                    <a:pt x="902" y="2077"/>
                    <a:pt x="876" y="2077"/>
                  </a:cubicBezTo>
                  <a:cubicBezTo>
                    <a:pt x="632" y="2077"/>
                    <a:pt x="632" y="2077"/>
                    <a:pt x="632" y="2077"/>
                  </a:cubicBezTo>
                  <a:cubicBezTo>
                    <a:pt x="632" y="1984"/>
                    <a:pt x="632" y="1984"/>
                    <a:pt x="632" y="1984"/>
                  </a:cubicBezTo>
                  <a:cubicBezTo>
                    <a:pt x="1074" y="1984"/>
                    <a:pt x="1074" y="1984"/>
                    <a:pt x="1074" y="1984"/>
                  </a:cubicBezTo>
                  <a:cubicBezTo>
                    <a:pt x="1074" y="2200"/>
                    <a:pt x="1074" y="2200"/>
                    <a:pt x="1074" y="2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3" name="Freeform 174"/>
            <p:cNvSpPr>
              <a:spLocks/>
            </p:cNvSpPr>
            <p:nvPr/>
          </p:nvSpPr>
          <p:spPr bwMode="auto">
            <a:xfrm>
              <a:off x="10333038" y="5878513"/>
              <a:ext cx="28575" cy="28575"/>
            </a:xfrm>
            <a:custGeom>
              <a:avLst/>
              <a:gdLst>
                <a:gd name="T0" fmla="*/ 52 w 98"/>
                <a:gd name="T1" fmla="*/ 0 h 93"/>
                <a:gd name="T2" fmla="*/ 46 w 98"/>
                <a:gd name="T3" fmla="*/ 0 h 93"/>
                <a:gd name="T4" fmla="*/ 0 w 98"/>
                <a:gd name="T5" fmla="*/ 47 h 93"/>
                <a:gd name="T6" fmla="*/ 46 w 98"/>
                <a:gd name="T7" fmla="*/ 93 h 93"/>
                <a:gd name="T8" fmla="*/ 47 w 98"/>
                <a:gd name="T9" fmla="*/ 93 h 93"/>
                <a:gd name="T10" fmla="*/ 51 w 98"/>
                <a:gd name="T11" fmla="*/ 93 h 93"/>
                <a:gd name="T12" fmla="*/ 51 w 98"/>
                <a:gd name="T13" fmla="*/ 93 h 93"/>
                <a:gd name="T14" fmla="*/ 98 w 98"/>
                <a:gd name="T15" fmla="*/ 47 h 93"/>
                <a:gd name="T16" fmla="*/ 52 w 9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93">
                  <a:moveTo>
                    <a:pt x="52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3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77" y="93"/>
                    <a:pt x="98" y="73"/>
                    <a:pt x="98" y="47"/>
                  </a:cubicBezTo>
                  <a:cubicBezTo>
                    <a:pt x="98" y="22"/>
                    <a:pt x="77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4" name="Freeform 175"/>
            <p:cNvSpPr>
              <a:spLocks/>
            </p:cNvSpPr>
            <p:nvPr/>
          </p:nvSpPr>
          <p:spPr bwMode="auto">
            <a:xfrm>
              <a:off x="10385426" y="6134101"/>
              <a:ext cx="26988" cy="26988"/>
            </a:xfrm>
            <a:custGeom>
              <a:avLst/>
              <a:gdLst>
                <a:gd name="T0" fmla="*/ 80 w 93"/>
                <a:gd name="T1" fmla="*/ 14 h 93"/>
                <a:gd name="T2" fmla="*/ 47 w 93"/>
                <a:gd name="T3" fmla="*/ 0 h 93"/>
                <a:gd name="T4" fmla="*/ 14 w 93"/>
                <a:gd name="T5" fmla="*/ 14 h 93"/>
                <a:gd name="T6" fmla="*/ 0 w 93"/>
                <a:gd name="T7" fmla="*/ 47 h 93"/>
                <a:gd name="T8" fmla="*/ 14 w 93"/>
                <a:gd name="T9" fmla="*/ 80 h 93"/>
                <a:gd name="T10" fmla="*/ 47 w 93"/>
                <a:gd name="T11" fmla="*/ 93 h 93"/>
                <a:gd name="T12" fmla="*/ 80 w 93"/>
                <a:gd name="T13" fmla="*/ 80 h 93"/>
                <a:gd name="T14" fmla="*/ 93 w 93"/>
                <a:gd name="T15" fmla="*/ 47 h 93"/>
                <a:gd name="T16" fmla="*/ 80 w 93"/>
                <a:gd name="T1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80" y="14"/>
                  </a:moveTo>
                  <a:cubicBezTo>
                    <a:pt x="71" y="5"/>
                    <a:pt x="59" y="0"/>
                    <a:pt x="47" y="0"/>
                  </a:cubicBezTo>
                  <a:cubicBezTo>
                    <a:pt x="34" y="0"/>
                    <a:pt x="22" y="5"/>
                    <a:pt x="14" y="14"/>
                  </a:cubicBezTo>
                  <a:cubicBezTo>
                    <a:pt x="5" y="23"/>
                    <a:pt x="0" y="35"/>
                    <a:pt x="0" y="47"/>
                  </a:cubicBezTo>
                  <a:cubicBezTo>
                    <a:pt x="0" y="59"/>
                    <a:pt x="5" y="71"/>
                    <a:pt x="14" y="80"/>
                  </a:cubicBezTo>
                  <a:cubicBezTo>
                    <a:pt x="22" y="88"/>
                    <a:pt x="34" y="93"/>
                    <a:pt x="47" y="93"/>
                  </a:cubicBezTo>
                  <a:cubicBezTo>
                    <a:pt x="59" y="93"/>
                    <a:pt x="71" y="88"/>
                    <a:pt x="80" y="80"/>
                  </a:cubicBezTo>
                  <a:cubicBezTo>
                    <a:pt x="88" y="71"/>
                    <a:pt x="93" y="59"/>
                    <a:pt x="93" y="47"/>
                  </a:cubicBezTo>
                  <a:cubicBezTo>
                    <a:pt x="93" y="35"/>
                    <a:pt x="88" y="23"/>
                    <a:pt x="8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5" name="Freeform 176"/>
            <p:cNvSpPr>
              <a:spLocks/>
            </p:cNvSpPr>
            <p:nvPr/>
          </p:nvSpPr>
          <p:spPr bwMode="auto">
            <a:xfrm>
              <a:off x="10644188" y="6116638"/>
              <a:ext cx="57150" cy="28575"/>
            </a:xfrm>
            <a:custGeom>
              <a:avLst/>
              <a:gdLst>
                <a:gd name="T0" fmla="*/ 143 w 190"/>
                <a:gd name="T1" fmla="*/ 0 h 93"/>
                <a:gd name="T2" fmla="*/ 46 w 190"/>
                <a:gd name="T3" fmla="*/ 0 h 93"/>
                <a:gd name="T4" fmla="*/ 0 w 190"/>
                <a:gd name="T5" fmla="*/ 47 h 93"/>
                <a:gd name="T6" fmla="*/ 46 w 190"/>
                <a:gd name="T7" fmla="*/ 93 h 93"/>
                <a:gd name="T8" fmla="*/ 143 w 190"/>
                <a:gd name="T9" fmla="*/ 93 h 93"/>
                <a:gd name="T10" fmla="*/ 190 w 190"/>
                <a:gd name="T11" fmla="*/ 47 h 93"/>
                <a:gd name="T12" fmla="*/ 143 w 19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93">
                  <a:moveTo>
                    <a:pt x="143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3"/>
                    <a:pt x="46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69" y="93"/>
                    <a:pt x="190" y="73"/>
                    <a:pt x="190" y="47"/>
                  </a:cubicBezTo>
                  <a:cubicBezTo>
                    <a:pt x="190" y="21"/>
                    <a:pt x="16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6" name="Freeform 177"/>
            <p:cNvSpPr>
              <a:spLocks/>
            </p:cNvSpPr>
            <p:nvPr/>
          </p:nvSpPr>
          <p:spPr bwMode="auto">
            <a:xfrm>
              <a:off x="10625138" y="6207126"/>
              <a:ext cx="57150" cy="57150"/>
            </a:xfrm>
            <a:custGeom>
              <a:avLst/>
              <a:gdLst>
                <a:gd name="T0" fmla="*/ 175 w 193"/>
                <a:gd name="T1" fmla="*/ 109 h 189"/>
                <a:gd name="T2" fmla="*/ 84 w 193"/>
                <a:gd name="T3" fmla="*/ 19 h 189"/>
                <a:gd name="T4" fmla="*/ 18 w 193"/>
                <a:gd name="T5" fmla="*/ 19 h 189"/>
                <a:gd name="T6" fmla="*/ 18 w 193"/>
                <a:gd name="T7" fmla="*/ 84 h 189"/>
                <a:gd name="T8" fmla="*/ 109 w 193"/>
                <a:gd name="T9" fmla="*/ 175 h 189"/>
                <a:gd name="T10" fmla="*/ 142 w 193"/>
                <a:gd name="T11" fmla="*/ 189 h 189"/>
                <a:gd name="T12" fmla="*/ 175 w 193"/>
                <a:gd name="T13" fmla="*/ 175 h 189"/>
                <a:gd name="T14" fmla="*/ 175 w 193"/>
                <a:gd name="T1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189">
                  <a:moveTo>
                    <a:pt x="175" y="109"/>
                  </a:moveTo>
                  <a:cubicBezTo>
                    <a:pt x="84" y="19"/>
                    <a:pt x="84" y="19"/>
                    <a:pt x="84" y="19"/>
                  </a:cubicBezTo>
                  <a:cubicBezTo>
                    <a:pt x="66" y="0"/>
                    <a:pt x="36" y="0"/>
                    <a:pt x="18" y="19"/>
                  </a:cubicBezTo>
                  <a:cubicBezTo>
                    <a:pt x="0" y="37"/>
                    <a:pt x="0" y="66"/>
                    <a:pt x="18" y="84"/>
                  </a:cubicBezTo>
                  <a:cubicBezTo>
                    <a:pt x="109" y="175"/>
                    <a:pt x="109" y="175"/>
                    <a:pt x="109" y="175"/>
                  </a:cubicBezTo>
                  <a:cubicBezTo>
                    <a:pt x="118" y="184"/>
                    <a:pt x="130" y="189"/>
                    <a:pt x="142" y="189"/>
                  </a:cubicBezTo>
                  <a:cubicBezTo>
                    <a:pt x="154" y="189"/>
                    <a:pt x="166" y="184"/>
                    <a:pt x="175" y="175"/>
                  </a:cubicBezTo>
                  <a:cubicBezTo>
                    <a:pt x="193" y="157"/>
                    <a:pt x="193" y="128"/>
                    <a:pt x="175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7" name="Freeform 178"/>
            <p:cNvSpPr>
              <a:spLocks/>
            </p:cNvSpPr>
            <p:nvPr/>
          </p:nvSpPr>
          <p:spPr bwMode="auto">
            <a:xfrm>
              <a:off x="10625138" y="5995988"/>
              <a:ext cx="57150" cy="55563"/>
            </a:xfrm>
            <a:custGeom>
              <a:avLst/>
              <a:gdLst>
                <a:gd name="T0" fmla="*/ 176 w 194"/>
                <a:gd name="T1" fmla="*/ 19 h 190"/>
                <a:gd name="T2" fmla="*/ 110 w 194"/>
                <a:gd name="T3" fmla="*/ 19 h 190"/>
                <a:gd name="T4" fmla="*/ 18 w 194"/>
                <a:gd name="T5" fmla="*/ 110 h 190"/>
                <a:gd name="T6" fmla="*/ 18 w 194"/>
                <a:gd name="T7" fmla="*/ 176 h 190"/>
                <a:gd name="T8" fmla="*/ 51 w 194"/>
                <a:gd name="T9" fmla="*/ 190 h 190"/>
                <a:gd name="T10" fmla="*/ 84 w 194"/>
                <a:gd name="T11" fmla="*/ 176 h 190"/>
                <a:gd name="T12" fmla="*/ 176 w 194"/>
                <a:gd name="T13" fmla="*/ 84 h 190"/>
                <a:gd name="T14" fmla="*/ 176 w 194"/>
                <a:gd name="T15" fmla="*/ 1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90">
                  <a:moveTo>
                    <a:pt x="176" y="19"/>
                  </a:moveTo>
                  <a:cubicBezTo>
                    <a:pt x="158" y="0"/>
                    <a:pt x="128" y="0"/>
                    <a:pt x="110" y="19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0" y="128"/>
                    <a:pt x="0" y="158"/>
                    <a:pt x="18" y="176"/>
                  </a:cubicBezTo>
                  <a:cubicBezTo>
                    <a:pt x="28" y="185"/>
                    <a:pt x="39" y="190"/>
                    <a:pt x="51" y="190"/>
                  </a:cubicBezTo>
                  <a:cubicBezTo>
                    <a:pt x="63" y="190"/>
                    <a:pt x="75" y="185"/>
                    <a:pt x="84" y="176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94" y="66"/>
                    <a:pt x="194" y="37"/>
                    <a:pt x="17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8" name="Freeform 179"/>
            <p:cNvSpPr>
              <a:spLocks/>
            </p:cNvSpPr>
            <p:nvPr/>
          </p:nvSpPr>
          <p:spPr bwMode="auto">
            <a:xfrm>
              <a:off x="9993313" y="6116638"/>
              <a:ext cx="55563" cy="26988"/>
            </a:xfrm>
            <a:custGeom>
              <a:avLst/>
              <a:gdLst>
                <a:gd name="T0" fmla="*/ 144 w 190"/>
                <a:gd name="T1" fmla="*/ 0 h 93"/>
                <a:gd name="T2" fmla="*/ 47 w 190"/>
                <a:gd name="T3" fmla="*/ 0 h 93"/>
                <a:gd name="T4" fmla="*/ 0 w 190"/>
                <a:gd name="T5" fmla="*/ 47 h 93"/>
                <a:gd name="T6" fmla="*/ 47 w 190"/>
                <a:gd name="T7" fmla="*/ 93 h 93"/>
                <a:gd name="T8" fmla="*/ 144 w 190"/>
                <a:gd name="T9" fmla="*/ 93 h 93"/>
                <a:gd name="T10" fmla="*/ 190 w 190"/>
                <a:gd name="T11" fmla="*/ 47 h 93"/>
                <a:gd name="T12" fmla="*/ 144 w 19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93">
                  <a:moveTo>
                    <a:pt x="144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144" y="93"/>
                    <a:pt x="144" y="93"/>
                    <a:pt x="144" y="93"/>
                  </a:cubicBezTo>
                  <a:cubicBezTo>
                    <a:pt x="169" y="93"/>
                    <a:pt x="190" y="72"/>
                    <a:pt x="190" y="47"/>
                  </a:cubicBezTo>
                  <a:cubicBezTo>
                    <a:pt x="190" y="21"/>
                    <a:pt x="169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69" name="Freeform 180"/>
            <p:cNvSpPr>
              <a:spLocks/>
            </p:cNvSpPr>
            <p:nvPr/>
          </p:nvSpPr>
          <p:spPr bwMode="auto">
            <a:xfrm>
              <a:off x="10012363" y="5995988"/>
              <a:ext cx="57150" cy="55563"/>
            </a:xfrm>
            <a:custGeom>
              <a:avLst/>
              <a:gdLst>
                <a:gd name="T0" fmla="*/ 175 w 193"/>
                <a:gd name="T1" fmla="*/ 109 h 189"/>
                <a:gd name="T2" fmla="*/ 84 w 193"/>
                <a:gd name="T3" fmla="*/ 19 h 189"/>
                <a:gd name="T4" fmla="*/ 18 w 193"/>
                <a:gd name="T5" fmla="*/ 19 h 189"/>
                <a:gd name="T6" fmla="*/ 18 w 193"/>
                <a:gd name="T7" fmla="*/ 84 h 189"/>
                <a:gd name="T8" fmla="*/ 109 w 193"/>
                <a:gd name="T9" fmla="*/ 175 h 189"/>
                <a:gd name="T10" fmla="*/ 142 w 193"/>
                <a:gd name="T11" fmla="*/ 189 h 189"/>
                <a:gd name="T12" fmla="*/ 175 w 193"/>
                <a:gd name="T13" fmla="*/ 175 h 189"/>
                <a:gd name="T14" fmla="*/ 175 w 193"/>
                <a:gd name="T15" fmla="*/ 10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189">
                  <a:moveTo>
                    <a:pt x="175" y="109"/>
                  </a:moveTo>
                  <a:cubicBezTo>
                    <a:pt x="84" y="19"/>
                    <a:pt x="84" y="19"/>
                    <a:pt x="84" y="19"/>
                  </a:cubicBezTo>
                  <a:cubicBezTo>
                    <a:pt x="66" y="0"/>
                    <a:pt x="37" y="0"/>
                    <a:pt x="18" y="19"/>
                  </a:cubicBezTo>
                  <a:cubicBezTo>
                    <a:pt x="0" y="37"/>
                    <a:pt x="0" y="66"/>
                    <a:pt x="18" y="84"/>
                  </a:cubicBezTo>
                  <a:cubicBezTo>
                    <a:pt x="109" y="175"/>
                    <a:pt x="109" y="175"/>
                    <a:pt x="109" y="175"/>
                  </a:cubicBezTo>
                  <a:cubicBezTo>
                    <a:pt x="118" y="184"/>
                    <a:pt x="130" y="189"/>
                    <a:pt x="142" y="189"/>
                  </a:cubicBezTo>
                  <a:cubicBezTo>
                    <a:pt x="154" y="189"/>
                    <a:pt x="166" y="184"/>
                    <a:pt x="175" y="175"/>
                  </a:cubicBezTo>
                  <a:cubicBezTo>
                    <a:pt x="193" y="157"/>
                    <a:pt x="193" y="127"/>
                    <a:pt x="175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0" name="Freeform 181"/>
            <p:cNvSpPr>
              <a:spLocks/>
            </p:cNvSpPr>
            <p:nvPr/>
          </p:nvSpPr>
          <p:spPr bwMode="auto">
            <a:xfrm>
              <a:off x="10012363" y="6207126"/>
              <a:ext cx="57150" cy="57150"/>
            </a:xfrm>
            <a:custGeom>
              <a:avLst/>
              <a:gdLst>
                <a:gd name="T0" fmla="*/ 176 w 194"/>
                <a:gd name="T1" fmla="*/ 18 h 189"/>
                <a:gd name="T2" fmla="*/ 110 w 194"/>
                <a:gd name="T3" fmla="*/ 18 h 189"/>
                <a:gd name="T4" fmla="*/ 18 w 194"/>
                <a:gd name="T5" fmla="*/ 109 h 189"/>
                <a:gd name="T6" fmla="*/ 18 w 194"/>
                <a:gd name="T7" fmla="*/ 175 h 189"/>
                <a:gd name="T8" fmla="*/ 51 w 194"/>
                <a:gd name="T9" fmla="*/ 189 h 189"/>
                <a:gd name="T10" fmla="*/ 84 w 194"/>
                <a:gd name="T11" fmla="*/ 175 h 189"/>
                <a:gd name="T12" fmla="*/ 176 w 194"/>
                <a:gd name="T13" fmla="*/ 83 h 189"/>
                <a:gd name="T14" fmla="*/ 176 w 194"/>
                <a:gd name="T15" fmla="*/ 1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89">
                  <a:moveTo>
                    <a:pt x="176" y="18"/>
                  </a:moveTo>
                  <a:cubicBezTo>
                    <a:pt x="157" y="0"/>
                    <a:pt x="128" y="0"/>
                    <a:pt x="110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8"/>
                    <a:pt x="0" y="157"/>
                    <a:pt x="18" y="175"/>
                  </a:cubicBezTo>
                  <a:cubicBezTo>
                    <a:pt x="27" y="184"/>
                    <a:pt x="39" y="189"/>
                    <a:pt x="51" y="189"/>
                  </a:cubicBezTo>
                  <a:cubicBezTo>
                    <a:pt x="63" y="189"/>
                    <a:pt x="75" y="184"/>
                    <a:pt x="84" y="175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94" y="65"/>
                    <a:pt x="194" y="36"/>
                    <a:pt x="17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975644" y="1100599"/>
            <a:ext cx="291200" cy="291197"/>
            <a:chOff x="11166475" y="5937250"/>
            <a:chExt cx="588963" cy="588963"/>
          </a:xfrm>
          <a:solidFill>
            <a:schemeClr val="accent2"/>
          </a:solidFill>
        </p:grpSpPr>
        <p:sp>
          <p:nvSpPr>
            <p:cNvPr id="172" name="Freeform 185"/>
            <p:cNvSpPr>
              <a:spLocks noEditPoints="1"/>
            </p:cNvSpPr>
            <p:nvPr/>
          </p:nvSpPr>
          <p:spPr bwMode="auto">
            <a:xfrm>
              <a:off x="11166475" y="5937250"/>
              <a:ext cx="569913" cy="588963"/>
            </a:xfrm>
            <a:custGeom>
              <a:avLst/>
              <a:gdLst>
                <a:gd name="T0" fmla="*/ 1593 w 1920"/>
                <a:gd name="T1" fmla="*/ 1280 h 1984"/>
                <a:gd name="T2" fmla="*/ 1861 w 1920"/>
                <a:gd name="T3" fmla="*/ 1095 h 1984"/>
                <a:gd name="T4" fmla="*/ 1920 w 1920"/>
                <a:gd name="T5" fmla="*/ 775 h 1984"/>
                <a:gd name="T6" fmla="*/ 1735 w 1920"/>
                <a:gd name="T7" fmla="*/ 507 h 1984"/>
                <a:gd name="T8" fmla="*/ 1504 w 1920"/>
                <a:gd name="T9" fmla="*/ 448 h 1984"/>
                <a:gd name="T10" fmla="*/ 1299 w 1920"/>
                <a:gd name="T11" fmla="*/ 401 h 1984"/>
                <a:gd name="T12" fmla="*/ 448 w 1920"/>
                <a:gd name="T13" fmla="*/ 160 h 1984"/>
                <a:gd name="T14" fmla="*/ 180 w 1920"/>
                <a:gd name="T15" fmla="*/ 341 h 1984"/>
                <a:gd name="T16" fmla="*/ 192 w 1920"/>
                <a:gd name="T17" fmla="*/ 1134 h 1984"/>
                <a:gd name="T18" fmla="*/ 544 w 1920"/>
                <a:gd name="T19" fmla="*/ 1184 h 1984"/>
                <a:gd name="T20" fmla="*/ 431 w 1920"/>
                <a:gd name="T21" fmla="*/ 1380 h 1984"/>
                <a:gd name="T22" fmla="*/ 0 w 1920"/>
                <a:gd name="T23" fmla="*/ 1344 h 1984"/>
                <a:gd name="T24" fmla="*/ 299 w 1920"/>
                <a:gd name="T25" fmla="*/ 1888 h 1984"/>
                <a:gd name="T26" fmla="*/ 992 w 1920"/>
                <a:gd name="T27" fmla="*/ 1984 h 1984"/>
                <a:gd name="T28" fmla="*/ 1063 w 1920"/>
                <a:gd name="T29" fmla="*/ 1696 h 1984"/>
                <a:gd name="T30" fmla="*/ 992 w 1920"/>
                <a:gd name="T31" fmla="*/ 1408 h 1984"/>
                <a:gd name="T32" fmla="*/ 896 w 1920"/>
                <a:gd name="T33" fmla="*/ 1215 h 1984"/>
                <a:gd name="T34" fmla="*/ 1543 w 1920"/>
                <a:gd name="T35" fmla="*/ 512 h 1984"/>
                <a:gd name="T36" fmla="*/ 1664 w 1920"/>
                <a:gd name="T37" fmla="*/ 624 h 1984"/>
                <a:gd name="T38" fmla="*/ 1753 w 1920"/>
                <a:gd name="T39" fmla="*/ 720 h 1984"/>
                <a:gd name="T40" fmla="*/ 1856 w 1920"/>
                <a:gd name="T41" fmla="*/ 903 h 1984"/>
                <a:gd name="T42" fmla="*/ 1744 w 1920"/>
                <a:gd name="T43" fmla="*/ 1024 h 1984"/>
                <a:gd name="T44" fmla="*/ 1648 w 1920"/>
                <a:gd name="T45" fmla="*/ 1113 h 1984"/>
                <a:gd name="T46" fmla="*/ 1504 w 1920"/>
                <a:gd name="T47" fmla="*/ 1216 h 1984"/>
                <a:gd name="T48" fmla="*/ 1504 w 1920"/>
                <a:gd name="T49" fmla="*/ 512 h 1984"/>
                <a:gd name="T50" fmla="*/ 1504 w 1920"/>
                <a:gd name="T51" fmla="*/ 1024 h 1984"/>
                <a:gd name="T52" fmla="*/ 1440 w 1920"/>
                <a:gd name="T53" fmla="*/ 416 h 1984"/>
                <a:gd name="T54" fmla="*/ 1376 w 1920"/>
                <a:gd name="T55" fmla="*/ 416 h 1984"/>
                <a:gd name="T56" fmla="*/ 768 w 1920"/>
                <a:gd name="T57" fmla="*/ 768 h 1984"/>
                <a:gd name="T58" fmla="*/ 896 w 1920"/>
                <a:gd name="T59" fmla="*/ 672 h 1984"/>
                <a:gd name="T60" fmla="*/ 800 w 1920"/>
                <a:gd name="T61" fmla="*/ 1056 h 1984"/>
                <a:gd name="T62" fmla="*/ 576 w 1920"/>
                <a:gd name="T63" fmla="*/ 608 h 1984"/>
                <a:gd name="T64" fmla="*/ 192 w 1920"/>
                <a:gd name="T65" fmla="*/ 160 h 1984"/>
                <a:gd name="T66" fmla="*/ 288 w 1920"/>
                <a:gd name="T67" fmla="*/ 320 h 1984"/>
                <a:gd name="T68" fmla="*/ 288 w 1920"/>
                <a:gd name="T69" fmla="*/ 384 h 1984"/>
                <a:gd name="T70" fmla="*/ 192 w 1920"/>
                <a:gd name="T71" fmla="*/ 640 h 1984"/>
                <a:gd name="T72" fmla="*/ 320 w 1920"/>
                <a:gd name="T73" fmla="*/ 620 h 1984"/>
                <a:gd name="T74" fmla="*/ 384 w 1920"/>
                <a:gd name="T75" fmla="*/ 1120 h 1984"/>
                <a:gd name="T76" fmla="*/ 384 w 1920"/>
                <a:gd name="T77" fmla="*/ 928 h 1984"/>
                <a:gd name="T78" fmla="*/ 384 w 1920"/>
                <a:gd name="T79" fmla="*/ 736 h 1984"/>
                <a:gd name="T80" fmla="*/ 384 w 1920"/>
                <a:gd name="T81" fmla="*/ 1120 h 1984"/>
                <a:gd name="T82" fmla="*/ 192 w 1920"/>
                <a:gd name="T83" fmla="*/ 1408 h 1984"/>
                <a:gd name="T84" fmla="*/ 704 w 1920"/>
                <a:gd name="T85" fmla="*/ 1504 h 1984"/>
                <a:gd name="T86" fmla="*/ 704 w 1920"/>
                <a:gd name="T87" fmla="*/ 1760 h 1984"/>
                <a:gd name="T88" fmla="*/ 640 w 1920"/>
                <a:gd name="T89" fmla="*/ 1920 h 1984"/>
                <a:gd name="T90" fmla="*/ 992 w 1920"/>
                <a:gd name="T91" fmla="*/ 1664 h 1984"/>
                <a:gd name="T92" fmla="*/ 992 w 1920"/>
                <a:gd name="T93" fmla="*/ 1600 h 1984"/>
                <a:gd name="T94" fmla="*/ 800 w 1920"/>
                <a:gd name="T95" fmla="*/ 1792 h 1984"/>
                <a:gd name="T96" fmla="*/ 1024 w 1920"/>
                <a:gd name="T97" fmla="*/ 1760 h 1984"/>
                <a:gd name="T98" fmla="*/ 800 w 1920"/>
                <a:gd name="T99" fmla="*/ 1856 h 1984"/>
                <a:gd name="T100" fmla="*/ 1024 w 1920"/>
                <a:gd name="T101" fmla="*/ 1504 h 1984"/>
                <a:gd name="T102" fmla="*/ 800 w 1920"/>
                <a:gd name="T103" fmla="*/ 1472 h 1984"/>
                <a:gd name="T104" fmla="*/ 896 w 1920"/>
                <a:gd name="T105" fmla="*/ 1408 h 1984"/>
                <a:gd name="T106" fmla="*/ 576 w 1920"/>
                <a:gd name="T107" fmla="*/ 1549 h 1984"/>
                <a:gd name="T108" fmla="*/ 412 w 1920"/>
                <a:gd name="T109" fmla="*/ 1871 h 1984"/>
                <a:gd name="T110" fmla="*/ 363 w 1920"/>
                <a:gd name="T111" fmla="*/ 1472 h 1984"/>
                <a:gd name="T112" fmla="*/ 896 w 1920"/>
                <a:gd name="T113" fmla="*/ 1344 h 1984"/>
                <a:gd name="T114" fmla="*/ 640 w 1920"/>
                <a:gd name="T115" fmla="*/ 1187 h 1984"/>
                <a:gd name="T116" fmla="*/ 960 w 1920"/>
                <a:gd name="T117" fmla="*/ 567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0" h="1984">
                  <a:moveTo>
                    <a:pt x="1408" y="1408"/>
                  </a:moveTo>
                  <a:cubicBezTo>
                    <a:pt x="1461" y="1408"/>
                    <a:pt x="1504" y="1365"/>
                    <a:pt x="1504" y="1312"/>
                  </a:cubicBezTo>
                  <a:cubicBezTo>
                    <a:pt x="1504" y="1280"/>
                    <a:pt x="1504" y="1280"/>
                    <a:pt x="1504" y="1280"/>
                  </a:cubicBezTo>
                  <a:cubicBezTo>
                    <a:pt x="1593" y="1280"/>
                    <a:pt x="1593" y="1280"/>
                    <a:pt x="1593" y="1280"/>
                  </a:cubicBezTo>
                  <a:cubicBezTo>
                    <a:pt x="1613" y="1198"/>
                    <a:pt x="1613" y="1198"/>
                    <a:pt x="1613" y="1198"/>
                  </a:cubicBezTo>
                  <a:cubicBezTo>
                    <a:pt x="1631" y="1193"/>
                    <a:pt x="1647" y="1186"/>
                    <a:pt x="1663" y="1178"/>
                  </a:cubicBezTo>
                  <a:cubicBezTo>
                    <a:pt x="1735" y="1221"/>
                    <a:pt x="1735" y="1221"/>
                    <a:pt x="1735" y="1221"/>
                  </a:cubicBezTo>
                  <a:cubicBezTo>
                    <a:pt x="1861" y="1095"/>
                    <a:pt x="1861" y="1095"/>
                    <a:pt x="1861" y="1095"/>
                  </a:cubicBezTo>
                  <a:cubicBezTo>
                    <a:pt x="1818" y="1023"/>
                    <a:pt x="1818" y="1023"/>
                    <a:pt x="1818" y="1023"/>
                  </a:cubicBezTo>
                  <a:cubicBezTo>
                    <a:pt x="1826" y="1007"/>
                    <a:pt x="1833" y="991"/>
                    <a:pt x="1838" y="973"/>
                  </a:cubicBezTo>
                  <a:cubicBezTo>
                    <a:pt x="1920" y="953"/>
                    <a:pt x="1920" y="953"/>
                    <a:pt x="1920" y="953"/>
                  </a:cubicBezTo>
                  <a:cubicBezTo>
                    <a:pt x="1920" y="775"/>
                    <a:pt x="1920" y="775"/>
                    <a:pt x="1920" y="775"/>
                  </a:cubicBezTo>
                  <a:cubicBezTo>
                    <a:pt x="1838" y="755"/>
                    <a:pt x="1838" y="755"/>
                    <a:pt x="1838" y="755"/>
                  </a:cubicBezTo>
                  <a:cubicBezTo>
                    <a:pt x="1833" y="737"/>
                    <a:pt x="1826" y="721"/>
                    <a:pt x="1818" y="705"/>
                  </a:cubicBezTo>
                  <a:cubicBezTo>
                    <a:pt x="1861" y="633"/>
                    <a:pt x="1861" y="633"/>
                    <a:pt x="1861" y="633"/>
                  </a:cubicBezTo>
                  <a:cubicBezTo>
                    <a:pt x="1735" y="507"/>
                    <a:pt x="1735" y="507"/>
                    <a:pt x="1735" y="507"/>
                  </a:cubicBezTo>
                  <a:cubicBezTo>
                    <a:pt x="1663" y="550"/>
                    <a:pt x="1663" y="550"/>
                    <a:pt x="1663" y="550"/>
                  </a:cubicBezTo>
                  <a:cubicBezTo>
                    <a:pt x="1647" y="542"/>
                    <a:pt x="1631" y="535"/>
                    <a:pt x="1613" y="530"/>
                  </a:cubicBezTo>
                  <a:cubicBezTo>
                    <a:pt x="1593" y="448"/>
                    <a:pt x="1593" y="448"/>
                    <a:pt x="1593" y="448"/>
                  </a:cubicBezTo>
                  <a:cubicBezTo>
                    <a:pt x="1504" y="448"/>
                    <a:pt x="1504" y="448"/>
                    <a:pt x="1504" y="448"/>
                  </a:cubicBezTo>
                  <a:cubicBezTo>
                    <a:pt x="1504" y="416"/>
                    <a:pt x="1504" y="416"/>
                    <a:pt x="1504" y="416"/>
                  </a:cubicBezTo>
                  <a:cubicBezTo>
                    <a:pt x="1504" y="363"/>
                    <a:pt x="1461" y="320"/>
                    <a:pt x="1408" y="320"/>
                  </a:cubicBezTo>
                  <a:cubicBezTo>
                    <a:pt x="1363" y="320"/>
                    <a:pt x="1325" y="352"/>
                    <a:pt x="1315" y="394"/>
                  </a:cubicBezTo>
                  <a:cubicBezTo>
                    <a:pt x="1299" y="401"/>
                    <a:pt x="1299" y="401"/>
                    <a:pt x="1299" y="401"/>
                  </a:cubicBezTo>
                  <a:cubicBezTo>
                    <a:pt x="1091" y="496"/>
                    <a:pt x="781" y="540"/>
                    <a:pt x="569" y="544"/>
                  </a:cubicBezTo>
                  <a:cubicBezTo>
                    <a:pt x="548" y="451"/>
                    <a:pt x="482" y="376"/>
                    <a:pt x="396" y="341"/>
                  </a:cubicBezTo>
                  <a:cubicBezTo>
                    <a:pt x="428" y="312"/>
                    <a:pt x="448" y="270"/>
                    <a:pt x="448" y="224"/>
                  </a:cubicBezTo>
                  <a:cubicBezTo>
                    <a:pt x="448" y="160"/>
                    <a:pt x="448" y="160"/>
                    <a:pt x="448" y="160"/>
                  </a:cubicBezTo>
                  <a:cubicBezTo>
                    <a:pt x="448" y="72"/>
                    <a:pt x="376" y="0"/>
                    <a:pt x="288" y="0"/>
                  </a:cubicBezTo>
                  <a:cubicBezTo>
                    <a:pt x="200" y="0"/>
                    <a:pt x="128" y="72"/>
                    <a:pt x="128" y="160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8" y="270"/>
                    <a:pt x="148" y="312"/>
                    <a:pt x="180" y="341"/>
                  </a:cubicBezTo>
                  <a:cubicBezTo>
                    <a:pt x="75" y="384"/>
                    <a:pt x="0" y="487"/>
                    <a:pt x="0" y="608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192" y="704"/>
                    <a:pt x="192" y="704"/>
                    <a:pt x="192" y="704"/>
                  </a:cubicBezTo>
                  <a:cubicBezTo>
                    <a:pt x="192" y="1134"/>
                    <a:pt x="192" y="1134"/>
                    <a:pt x="192" y="1134"/>
                  </a:cubicBezTo>
                  <a:cubicBezTo>
                    <a:pt x="342" y="1182"/>
                    <a:pt x="342" y="1182"/>
                    <a:pt x="342" y="1182"/>
                  </a:cubicBezTo>
                  <a:cubicBezTo>
                    <a:pt x="512" y="1184"/>
                    <a:pt x="512" y="1184"/>
                    <a:pt x="512" y="1184"/>
                  </a:cubicBezTo>
                  <a:cubicBezTo>
                    <a:pt x="512" y="1184"/>
                    <a:pt x="512" y="1184"/>
                    <a:pt x="512" y="1184"/>
                  </a:cubicBezTo>
                  <a:cubicBezTo>
                    <a:pt x="544" y="1184"/>
                    <a:pt x="544" y="1184"/>
                    <a:pt x="544" y="1184"/>
                  </a:cubicBezTo>
                  <a:cubicBezTo>
                    <a:pt x="554" y="1184"/>
                    <a:pt x="565" y="1184"/>
                    <a:pt x="576" y="1184"/>
                  </a:cubicBezTo>
                  <a:cubicBezTo>
                    <a:pt x="576" y="1282"/>
                    <a:pt x="576" y="1282"/>
                    <a:pt x="576" y="1282"/>
                  </a:cubicBezTo>
                  <a:cubicBezTo>
                    <a:pt x="541" y="1287"/>
                    <a:pt x="509" y="1302"/>
                    <a:pt x="484" y="1327"/>
                  </a:cubicBezTo>
                  <a:cubicBezTo>
                    <a:pt x="431" y="1380"/>
                    <a:pt x="431" y="1380"/>
                    <a:pt x="431" y="1380"/>
                  </a:cubicBezTo>
                  <a:cubicBezTo>
                    <a:pt x="413" y="1398"/>
                    <a:pt x="389" y="1408"/>
                    <a:pt x="363" y="1408"/>
                  </a:cubicBezTo>
                  <a:cubicBezTo>
                    <a:pt x="256" y="1408"/>
                    <a:pt x="256" y="1408"/>
                    <a:pt x="256" y="1408"/>
                  </a:cubicBezTo>
                  <a:cubicBezTo>
                    <a:pt x="256" y="1344"/>
                    <a:pt x="256" y="1344"/>
                    <a:pt x="256" y="1344"/>
                  </a:cubicBezTo>
                  <a:cubicBezTo>
                    <a:pt x="0" y="1344"/>
                    <a:pt x="0" y="1344"/>
                    <a:pt x="0" y="1344"/>
                  </a:cubicBezTo>
                  <a:cubicBezTo>
                    <a:pt x="0" y="1984"/>
                    <a:pt x="0" y="1984"/>
                    <a:pt x="0" y="1984"/>
                  </a:cubicBezTo>
                  <a:cubicBezTo>
                    <a:pt x="256" y="1984"/>
                    <a:pt x="256" y="1984"/>
                    <a:pt x="256" y="1984"/>
                  </a:cubicBezTo>
                  <a:cubicBezTo>
                    <a:pt x="256" y="1888"/>
                    <a:pt x="256" y="1888"/>
                    <a:pt x="256" y="1888"/>
                  </a:cubicBezTo>
                  <a:cubicBezTo>
                    <a:pt x="299" y="1888"/>
                    <a:pt x="299" y="1888"/>
                    <a:pt x="299" y="1888"/>
                  </a:cubicBezTo>
                  <a:cubicBezTo>
                    <a:pt x="325" y="1888"/>
                    <a:pt x="349" y="1898"/>
                    <a:pt x="367" y="1916"/>
                  </a:cubicBezTo>
                  <a:cubicBezTo>
                    <a:pt x="388" y="1937"/>
                    <a:pt x="388" y="1937"/>
                    <a:pt x="388" y="1937"/>
                  </a:cubicBezTo>
                  <a:cubicBezTo>
                    <a:pt x="418" y="1967"/>
                    <a:pt x="458" y="1984"/>
                    <a:pt x="501" y="1984"/>
                  </a:cubicBezTo>
                  <a:cubicBezTo>
                    <a:pt x="992" y="1984"/>
                    <a:pt x="992" y="1984"/>
                    <a:pt x="992" y="1984"/>
                  </a:cubicBezTo>
                  <a:cubicBezTo>
                    <a:pt x="1045" y="1984"/>
                    <a:pt x="1088" y="1941"/>
                    <a:pt x="1088" y="1888"/>
                  </a:cubicBezTo>
                  <a:cubicBezTo>
                    <a:pt x="1088" y="1863"/>
                    <a:pt x="1078" y="1841"/>
                    <a:pt x="1063" y="1824"/>
                  </a:cubicBezTo>
                  <a:cubicBezTo>
                    <a:pt x="1078" y="1807"/>
                    <a:pt x="1088" y="1785"/>
                    <a:pt x="1088" y="1760"/>
                  </a:cubicBezTo>
                  <a:cubicBezTo>
                    <a:pt x="1088" y="1735"/>
                    <a:pt x="1078" y="1713"/>
                    <a:pt x="1063" y="1696"/>
                  </a:cubicBezTo>
                  <a:cubicBezTo>
                    <a:pt x="1078" y="1679"/>
                    <a:pt x="1088" y="1657"/>
                    <a:pt x="1088" y="1632"/>
                  </a:cubicBezTo>
                  <a:cubicBezTo>
                    <a:pt x="1088" y="1607"/>
                    <a:pt x="1078" y="1585"/>
                    <a:pt x="1063" y="1568"/>
                  </a:cubicBezTo>
                  <a:cubicBezTo>
                    <a:pt x="1078" y="1551"/>
                    <a:pt x="1088" y="1529"/>
                    <a:pt x="1088" y="1504"/>
                  </a:cubicBezTo>
                  <a:cubicBezTo>
                    <a:pt x="1088" y="1451"/>
                    <a:pt x="1045" y="1408"/>
                    <a:pt x="992" y="1408"/>
                  </a:cubicBezTo>
                  <a:cubicBezTo>
                    <a:pt x="986" y="1408"/>
                    <a:pt x="986" y="1408"/>
                    <a:pt x="986" y="1408"/>
                  </a:cubicBezTo>
                  <a:cubicBezTo>
                    <a:pt x="990" y="1398"/>
                    <a:pt x="992" y="1387"/>
                    <a:pt x="992" y="1376"/>
                  </a:cubicBezTo>
                  <a:cubicBezTo>
                    <a:pt x="992" y="1323"/>
                    <a:pt x="949" y="1280"/>
                    <a:pt x="896" y="1280"/>
                  </a:cubicBezTo>
                  <a:cubicBezTo>
                    <a:pt x="896" y="1215"/>
                    <a:pt x="896" y="1215"/>
                    <a:pt x="896" y="1215"/>
                  </a:cubicBezTo>
                  <a:cubicBezTo>
                    <a:pt x="1039" y="1238"/>
                    <a:pt x="1185" y="1275"/>
                    <a:pt x="1299" y="1327"/>
                  </a:cubicBezTo>
                  <a:cubicBezTo>
                    <a:pt x="1315" y="1334"/>
                    <a:pt x="1315" y="1334"/>
                    <a:pt x="1315" y="1334"/>
                  </a:cubicBezTo>
                  <a:cubicBezTo>
                    <a:pt x="1325" y="1376"/>
                    <a:pt x="1363" y="1408"/>
                    <a:pt x="1408" y="1408"/>
                  </a:cubicBezTo>
                  <a:close/>
                  <a:moveTo>
                    <a:pt x="1543" y="512"/>
                  </a:moveTo>
                  <a:cubicBezTo>
                    <a:pt x="1560" y="581"/>
                    <a:pt x="1560" y="581"/>
                    <a:pt x="1560" y="581"/>
                  </a:cubicBezTo>
                  <a:cubicBezTo>
                    <a:pt x="1579" y="586"/>
                    <a:pt x="1579" y="586"/>
                    <a:pt x="1579" y="586"/>
                  </a:cubicBezTo>
                  <a:cubicBezTo>
                    <a:pt x="1603" y="593"/>
                    <a:pt x="1626" y="602"/>
                    <a:pt x="1648" y="615"/>
                  </a:cubicBezTo>
                  <a:cubicBezTo>
                    <a:pt x="1664" y="624"/>
                    <a:pt x="1664" y="624"/>
                    <a:pt x="1664" y="624"/>
                  </a:cubicBezTo>
                  <a:cubicBezTo>
                    <a:pt x="1725" y="588"/>
                    <a:pt x="1725" y="588"/>
                    <a:pt x="1725" y="588"/>
                  </a:cubicBezTo>
                  <a:cubicBezTo>
                    <a:pt x="1781" y="643"/>
                    <a:pt x="1781" y="643"/>
                    <a:pt x="1781" y="643"/>
                  </a:cubicBezTo>
                  <a:cubicBezTo>
                    <a:pt x="1744" y="704"/>
                    <a:pt x="1744" y="704"/>
                    <a:pt x="1744" y="704"/>
                  </a:cubicBezTo>
                  <a:cubicBezTo>
                    <a:pt x="1753" y="720"/>
                    <a:pt x="1753" y="720"/>
                    <a:pt x="1753" y="720"/>
                  </a:cubicBezTo>
                  <a:cubicBezTo>
                    <a:pt x="1766" y="742"/>
                    <a:pt x="1775" y="765"/>
                    <a:pt x="1782" y="790"/>
                  </a:cubicBezTo>
                  <a:cubicBezTo>
                    <a:pt x="1787" y="808"/>
                    <a:pt x="1787" y="808"/>
                    <a:pt x="1787" y="808"/>
                  </a:cubicBezTo>
                  <a:cubicBezTo>
                    <a:pt x="1856" y="825"/>
                    <a:pt x="1856" y="825"/>
                    <a:pt x="1856" y="825"/>
                  </a:cubicBezTo>
                  <a:cubicBezTo>
                    <a:pt x="1856" y="903"/>
                    <a:pt x="1856" y="903"/>
                    <a:pt x="1856" y="903"/>
                  </a:cubicBezTo>
                  <a:cubicBezTo>
                    <a:pt x="1787" y="920"/>
                    <a:pt x="1787" y="920"/>
                    <a:pt x="1787" y="920"/>
                  </a:cubicBezTo>
                  <a:cubicBezTo>
                    <a:pt x="1782" y="939"/>
                    <a:pt x="1782" y="939"/>
                    <a:pt x="1782" y="939"/>
                  </a:cubicBezTo>
                  <a:cubicBezTo>
                    <a:pt x="1775" y="963"/>
                    <a:pt x="1766" y="986"/>
                    <a:pt x="1753" y="1008"/>
                  </a:cubicBezTo>
                  <a:cubicBezTo>
                    <a:pt x="1744" y="1024"/>
                    <a:pt x="1744" y="1024"/>
                    <a:pt x="1744" y="1024"/>
                  </a:cubicBezTo>
                  <a:cubicBezTo>
                    <a:pt x="1780" y="1085"/>
                    <a:pt x="1780" y="1085"/>
                    <a:pt x="1780" y="1085"/>
                  </a:cubicBezTo>
                  <a:cubicBezTo>
                    <a:pt x="1725" y="1140"/>
                    <a:pt x="1725" y="1140"/>
                    <a:pt x="1725" y="1140"/>
                  </a:cubicBezTo>
                  <a:cubicBezTo>
                    <a:pt x="1664" y="1104"/>
                    <a:pt x="1664" y="1104"/>
                    <a:pt x="1664" y="1104"/>
                  </a:cubicBezTo>
                  <a:cubicBezTo>
                    <a:pt x="1648" y="1113"/>
                    <a:pt x="1648" y="1113"/>
                    <a:pt x="1648" y="1113"/>
                  </a:cubicBezTo>
                  <a:cubicBezTo>
                    <a:pt x="1626" y="1126"/>
                    <a:pt x="1603" y="1135"/>
                    <a:pt x="1579" y="1142"/>
                  </a:cubicBezTo>
                  <a:cubicBezTo>
                    <a:pt x="1560" y="1147"/>
                    <a:pt x="1560" y="1147"/>
                    <a:pt x="1560" y="1147"/>
                  </a:cubicBezTo>
                  <a:cubicBezTo>
                    <a:pt x="1543" y="1216"/>
                    <a:pt x="1543" y="1216"/>
                    <a:pt x="1543" y="1216"/>
                  </a:cubicBezTo>
                  <a:cubicBezTo>
                    <a:pt x="1504" y="1216"/>
                    <a:pt x="1504" y="1216"/>
                    <a:pt x="1504" y="1216"/>
                  </a:cubicBezTo>
                  <a:cubicBezTo>
                    <a:pt x="1504" y="1088"/>
                    <a:pt x="1504" y="1088"/>
                    <a:pt x="1504" y="1088"/>
                  </a:cubicBezTo>
                  <a:cubicBezTo>
                    <a:pt x="1627" y="1088"/>
                    <a:pt x="1728" y="987"/>
                    <a:pt x="1728" y="864"/>
                  </a:cubicBezTo>
                  <a:cubicBezTo>
                    <a:pt x="1728" y="741"/>
                    <a:pt x="1627" y="640"/>
                    <a:pt x="1504" y="640"/>
                  </a:cubicBezTo>
                  <a:cubicBezTo>
                    <a:pt x="1504" y="512"/>
                    <a:pt x="1504" y="512"/>
                    <a:pt x="1504" y="512"/>
                  </a:cubicBezTo>
                  <a:lnTo>
                    <a:pt x="1543" y="512"/>
                  </a:lnTo>
                  <a:close/>
                  <a:moveTo>
                    <a:pt x="1504" y="704"/>
                  </a:moveTo>
                  <a:cubicBezTo>
                    <a:pt x="1592" y="704"/>
                    <a:pt x="1664" y="776"/>
                    <a:pt x="1664" y="864"/>
                  </a:cubicBezTo>
                  <a:cubicBezTo>
                    <a:pt x="1664" y="952"/>
                    <a:pt x="1592" y="1024"/>
                    <a:pt x="1504" y="1024"/>
                  </a:cubicBezTo>
                  <a:lnTo>
                    <a:pt x="1504" y="704"/>
                  </a:lnTo>
                  <a:close/>
                  <a:moveTo>
                    <a:pt x="1376" y="416"/>
                  </a:moveTo>
                  <a:cubicBezTo>
                    <a:pt x="1376" y="398"/>
                    <a:pt x="1390" y="384"/>
                    <a:pt x="1408" y="384"/>
                  </a:cubicBezTo>
                  <a:cubicBezTo>
                    <a:pt x="1426" y="384"/>
                    <a:pt x="1440" y="398"/>
                    <a:pt x="1440" y="416"/>
                  </a:cubicBezTo>
                  <a:cubicBezTo>
                    <a:pt x="1440" y="1312"/>
                    <a:pt x="1440" y="1312"/>
                    <a:pt x="1440" y="1312"/>
                  </a:cubicBezTo>
                  <a:cubicBezTo>
                    <a:pt x="1440" y="1330"/>
                    <a:pt x="1426" y="1344"/>
                    <a:pt x="1408" y="1344"/>
                  </a:cubicBezTo>
                  <a:cubicBezTo>
                    <a:pt x="1390" y="1344"/>
                    <a:pt x="1376" y="1330"/>
                    <a:pt x="1376" y="1312"/>
                  </a:cubicBezTo>
                  <a:lnTo>
                    <a:pt x="1376" y="416"/>
                  </a:lnTo>
                  <a:close/>
                  <a:moveTo>
                    <a:pt x="896" y="992"/>
                  </a:moveTo>
                  <a:cubicBezTo>
                    <a:pt x="800" y="992"/>
                    <a:pt x="800" y="992"/>
                    <a:pt x="800" y="992"/>
                  </a:cubicBezTo>
                  <a:cubicBezTo>
                    <a:pt x="782" y="992"/>
                    <a:pt x="768" y="978"/>
                    <a:pt x="768" y="960"/>
                  </a:cubicBezTo>
                  <a:cubicBezTo>
                    <a:pt x="768" y="768"/>
                    <a:pt x="768" y="768"/>
                    <a:pt x="768" y="768"/>
                  </a:cubicBezTo>
                  <a:cubicBezTo>
                    <a:pt x="768" y="750"/>
                    <a:pt x="782" y="736"/>
                    <a:pt x="800" y="736"/>
                  </a:cubicBezTo>
                  <a:cubicBezTo>
                    <a:pt x="896" y="736"/>
                    <a:pt x="896" y="736"/>
                    <a:pt x="896" y="736"/>
                  </a:cubicBezTo>
                  <a:lnTo>
                    <a:pt x="896" y="992"/>
                  </a:lnTo>
                  <a:close/>
                  <a:moveTo>
                    <a:pt x="896" y="672"/>
                  </a:moveTo>
                  <a:cubicBezTo>
                    <a:pt x="800" y="672"/>
                    <a:pt x="800" y="672"/>
                    <a:pt x="800" y="672"/>
                  </a:cubicBezTo>
                  <a:cubicBezTo>
                    <a:pt x="747" y="672"/>
                    <a:pt x="704" y="715"/>
                    <a:pt x="704" y="768"/>
                  </a:cubicBezTo>
                  <a:cubicBezTo>
                    <a:pt x="704" y="960"/>
                    <a:pt x="704" y="960"/>
                    <a:pt x="704" y="960"/>
                  </a:cubicBezTo>
                  <a:cubicBezTo>
                    <a:pt x="704" y="1013"/>
                    <a:pt x="747" y="1056"/>
                    <a:pt x="800" y="1056"/>
                  </a:cubicBezTo>
                  <a:cubicBezTo>
                    <a:pt x="896" y="1056"/>
                    <a:pt x="896" y="1056"/>
                    <a:pt x="896" y="1056"/>
                  </a:cubicBezTo>
                  <a:cubicBezTo>
                    <a:pt x="896" y="1150"/>
                    <a:pt x="896" y="1150"/>
                    <a:pt x="896" y="1150"/>
                  </a:cubicBezTo>
                  <a:cubicBezTo>
                    <a:pt x="782" y="1132"/>
                    <a:pt x="670" y="1122"/>
                    <a:pt x="576" y="1120"/>
                  </a:cubicBezTo>
                  <a:cubicBezTo>
                    <a:pt x="576" y="608"/>
                    <a:pt x="576" y="608"/>
                    <a:pt x="576" y="608"/>
                  </a:cubicBezTo>
                  <a:cubicBezTo>
                    <a:pt x="670" y="606"/>
                    <a:pt x="782" y="596"/>
                    <a:pt x="896" y="578"/>
                  </a:cubicBezTo>
                  <a:lnTo>
                    <a:pt x="896" y="672"/>
                  </a:lnTo>
                  <a:close/>
                  <a:moveTo>
                    <a:pt x="192" y="224"/>
                  </a:moveTo>
                  <a:cubicBezTo>
                    <a:pt x="192" y="160"/>
                    <a:pt x="192" y="160"/>
                    <a:pt x="192" y="160"/>
                  </a:cubicBezTo>
                  <a:cubicBezTo>
                    <a:pt x="192" y="107"/>
                    <a:pt x="235" y="64"/>
                    <a:pt x="288" y="64"/>
                  </a:cubicBezTo>
                  <a:cubicBezTo>
                    <a:pt x="341" y="64"/>
                    <a:pt x="384" y="107"/>
                    <a:pt x="384" y="160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77"/>
                    <a:pt x="341" y="320"/>
                    <a:pt x="288" y="320"/>
                  </a:cubicBezTo>
                  <a:cubicBezTo>
                    <a:pt x="235" y="320"/>
                    <a:pt x="192" y="277"/>
                    <a:pt x="192" y="224"/>
                  </a:cubicBezTo>
                  <a:close/>
                  <a:moveTo>
                    <a:pt x="64" y="640"/>
                  </a:moveTo>
                  <a:cubicBezTo>
                    <a:pt x="64" y="608"/>
                    <a:pt x="64" y="608"/>
                    <a:pt x="64" y="608"/>
                  </a:cubicBezTo>
                  <a:cubicBezTo>
                    <a:pt x="64" y="485"/>
                    <a:pt x="165" y="384"/>
                    <a:pt x="288" y="384"/>
                  </a:cubicBezTo>
                  <a:cubicBezTo>
                    <a:pt x="388" y="384"/>
                    <a:pt x="475" y="451"/>
                    <a:pt x="503" y="544"/>
                  </a:cubicBezTo>
                  <a:cubicBezTo>
                    <a:pt x="352" y="544"/>
                    <a:pt x="352" y="544"/>
                    <a:pt x="352" y="544"/>
                  </a:cubicBezTo>
                  <a:cubicBezTo>
                    <a:pt x="192" y="594"/>
                    <a:pt x="192" y="594"/>
                    <a:pt x="192" y="594"/>
                  </a:cubicBezTo>
                  <a:cubicBezTo>
                    <a:pt x="192" y="640"/>
                    <a:pt x="192" y="640"/>
                    <a:pt x="192" y="640"/>
                  </a:cubicBezTo>
                  <a:lnTo>
                    <a:pt x="64" y="640"/>
                  </a:lnTo>
                  <a:close/>
                  <a:moveTo>
                    <a:pt x="256" y="704"/>
                  </a:moveTo>
                  <a:cubicBezTo>
                    <a:pt x="256" y="641"/>
                    <a:pt x="256" y="641"/>
                    <a:pt x="256" y="641"/>
                  </a:cubicBezTo>
                  <a:cubicBezTo>
                    <a:pt x="320" y="620"/>
                    <a:pt x="320" y="620"/>
                    <a:pt x="320" y="620"/>
                  </a:cubicBezTo>
                  <a:cubicBezTo>
                    <a:pt x="320" y="1108"/>
                    <a:pt x="320" y="1108"/>
                    <a:pt x="320" y="1108"/>
                  </a:cubicBezTo>
                  <a:cubicBezTo>
                    <a:pt x="256" y="1088"/>
                    <a:pt x="256" y="1088"/>
                    <a:pt x="256" y="1088"/>
                  </a:cubicBezTo>
                  <a:lnTo>
                    <a:pt x="256" y="704"/>
                  </a:lnTo>
                  <a:close/>
                  <a:moveTo>
                    <a:pt x="384" y="1120"/>
                  </a:moveTo>
                  <a:cubicBezTo>
                    <a:pt x="384" y="992"/>
                    <a:pt x="384" y="992"/>
                    <a:pt x="384" y="992"/>
                  </a:cubicBezTo>
                  <a:cubicBezTo>
                    <a:pt x="448" y="992"/>
                    <a:pt x="448" y="992"/>
                    <a:pt x="448" y="992"/>
                  </a:cubicBezTo>
                  <a:cubicBezTo>
                    <a:pt x="448" y="928"/>
                    <a:pt x="448" y="928"/>
                    <a:pt x="448" y="928"/>
                  </a:cubicBezTo>
                  <a:cubicBezTo>
                    <a:pt x="384" y="928"/>
                    <a:pt x="384" y="928"/>
                    <a:pt x="384" y="928"/>
                  </a:cubicBezTo>
                  <a:cubicBezTo>
                    <a:pt x="384" y="800"/>
                    <a:pt x="384" y="800"/>
                    <a:pt x="384" y="800"/>
                  </a:cubicBezTo>
                  <a:cubicBezTo>
                    <a:pt x="448" y="800"/>
                    <a:pt x="448" y="800"/>
                    <a:pt x="448" y="800"/>
                  </a:cubicBezTo>
                  <a:cubicBezTo>
                    <a:pt x="448" y="736"/>
                    <a:pt x="448" y="736"/>
                    <a:pt x="448" y="736"/>
                  </a:cubicBezTo>
                  <a:cubicBezTo>
                    <a:pt x="384" y="736"/>
                    <a:pt x="384" y="736"/>
                    <a:pt x="384" y="736"/>
                  </a:cubicBezTo>
                  <a:cubicBezTo>
                    <a:pt x="384" y="608"/>
                    <a:pt x="384" y="608"/>
                    <a:pt x="384" y="608"/>
                  </a:cubicBezTo>
                  <a:cubicBezTo>
                    <a:pt x="512" y="608"/>
                    <a:pt x="512" y="608"/>
                    <a:pt x="512" y="608"/>
                  </a:cubicBezTo>
                  <a:cubicBezTo>
                    <a:pt x="512" y="1120"/>
                    <a:pt x="512" y="1120"/>
                    <a:pt x="512" y="1120"/>
                  </a:cubicBezTo>
                  <a:lnTo>
                    <a:pt x="384" y="1120"/>
                  </a:lnTo>
                  <a:close/>
                  <a:moveTo>
                    <a:pt x="192" y="1920"/>
                  </a:moveTo>
                  <a:cubicBezTo>
                    <a:pt x="64" y="1920"/>
                    <a:pt x="64" y="1920"/>
                    <a:pt x="64" y="1920"/>
                  </a:cubicBezTo>
                  <a:cubicBezTo>
                    <a:pt x="64" y="1408"/>
                    <a:pt x="64" y="1408"/>
                    <a:pt x="64" y="1408"/>
                  </a:cubicBezTo>
                  <a:cubicBezTo>
                    <a:pt x="192" y="1408"/>
                    <a:pt x="192" y="1408"/>
                    <a:pt x="192" y="1408"/>
                  </a:cubicBezTo>
                  <a:lnTo>
                    <a:pt x="192" y="1920"/>
                  </a:lnTo>
                  <a:close/>
                  <a:moveTo>
                    <a:pt x="653" y="1472"/>
                  </a:moveTo>
                  <a:cubicBezTo>
                    <a:pt x="710" y="1472"/>
                    <a:pt x="710" y="1472"/>
                    <a:pt x="710" y="1472"/>
                  </a:cubicBezTo>
                  <a:cubicBezTo>
                    <a:pt x="706" y="1482"/>
                    <a:pt x="704" y="1493"/>
                    <a:pt x="704" y="1504"/>
                  </a:cubicBezTo>
                  <a:cubicBezTo>
                    <a:pt x="704" y="1529"/>
                    <a:pt x="714" y="1551"/>
                    <a:pt x="729" y="1568"/>
                  </a:cubicBezTo>
                  <a:cubicBezTo>
                    <a:pt x="714" y="1585"/>
                    <a:pt x="704" y="1607"/>
                    <a:pt x="704" y="1632"/>
                  </a:cubicBezTo>
                  <a:cubicBezTo>
                    <a:pt x="704" y="1657"/>
                    <a:pt x="714" y="1679"/>
                    <a:pt x="729" y="1696"/>
                  </a:cubicBezTo>
                  <a:cubicBezTo>
                    <a:pt x="714" y="1713"/>
                    <a:pt x="704" y="1735"/>
                    <a:pt x="704" y="1760"/>
                  </a:cubicBezTo>
                  <a:cubicBezTo>
                    <a:pt x="704" y="1785"/>
                    <a:pt x="714" y="1807"/>
                    <a:pt x="729" y="1824"/>
                  </a:cubicBezTo>
                  <a:cubicBezTo>
                    <a:pt x="714" y="1841"/>
                    <a:pt x="704" y="1863"/>
                    <a:pt x="704" y="1888"/>
                  </a:cubicBezTo>
                  <a:cubicBezTo>
                    <a:pt x="704" y="1899"/>
                    <a:pt x="706" y="1910"/>
                    <a:pt x="710" y="1920"/>
                  </a:cubicBezTo>
                  <a:cubicBezTo>
                    <a:pt x="640" y="1920"/>
                    <a:pt x="640" y="1920"/>
                    <a:pt x="640" y="1920"/>
                  </a:cubicBezTo>
                  <a:cubicBezTo>
                    <a:pt x="640" y="1485"/>
                    <a:pt x="640" y="1485"/>
                    <a:pt x="640" y="1485"/>
                  </a:cubicBezTo>
                  <a:lnTo>
                    <a:pt x="653" y="1472"/>
                  </a:lnTo>
                  <a:close/>
                  <a:moveTo>
                    <a:pt x="1024" y="1632"/>
                  </a:moveTo>
                  <a:cubicBezTo>
                    <a:pt x="1024" y="1650"/>
                    <a:pt x="1010" y="1664"/>
                    <a:pt x="992" y="1664"/>
                  </a:cubicBezTo>
                  <a:cubicBezTo>
                    <a:pt x="800" y="1664"/>
                    <a:pt x="800" y="1664"/>
                    <a:pt x="800" y="1664"/>
                  </a:cubicBezTo>
                  <a:cubicBezTo>
                    <a:pt x="782" y="1664"/>
                    <a:pt x="768" y="1650"/>
                    <a:pt x="768" y="1632"/>
                  </a:cubicBezTo>
                  <a:cubicBezTo>
                    <a:pt x="768" y="1614"/>
                    <a:pt x="782" y="1600"/>
                    <a:pt x="800" y="1600"/>
                  </a:cubicBezTo>
                  <a:cubicBezTo>
                    <a:pt x="992" y="1600"/>
                    <a:pt x="992" y="1600"/>
                    <a:pt x="992" y="1600"/>
                  </a:cubicBezTo>
                  <a:cubicBezTo>
                    <a:pt x="1010" y="1600"/>
                    <a:pt x="1024" y="1614"/>
                    <a:pt x="1024" y="1632"/>
                  </a:cubicBezTo>
                  <a:close/>
                  <a:moveTo>
                    <a:pt x="1024" y="1760"/>
                  </a:moveTo>
                  <a:cubicBezTo>
                    <a:pt x="1024" y="1778"/>
                    <a:pt x="1010" y="1792"/>
                    <a:pt x="992" y="1792"/>
                  </a:cubicBezTo>
                  <a:cubicBezTo>
                    <a:pt x="800" y="1792"/>
                    <a:pt x="800" y="1792"/>
                    <a:pt x="800" y="1792"/>
                  </a:cubicBezTo>
                  <a:cubicBezTo>
                    <a:pt x="782" y="1792"/>
                    <a:pt x="768" y="1778"/>
                    <a:pt x="768" y="1760"/>
                  </a:cubicBezTo>
                  <a:cubicBezTo>
                    <a:pt x="768" y="1742"/>
                    <a:pt x="782" y="1728"/>
                    <a:pt x="800" y="1728"/>
                  </a:cubicBezTo>
                  <a:cubicBezTo>
                    <a:pt x="992" y="1728"/>
                    <a:pt x="992" y="1728"/>
                    <a:pt x="992" y="1728"/>
                  </a:cubicBezTo>
                  <a:cubicBezTo>
                    <a:pt x="1010" y="1728"/>
                    <a:pt x="1024" y="1742"/>
                    <a:pt x="1024" y="1760"/>
                  </a:cubicBezTo>
                  <a:close/>
                  <a:moveTo>
                    <a:pt x="992" y="1920"/>
                  </a:moveTo>
                  <a:cubicBezTo>
                    <a:pt x="800" y="1920"/>
                    <a:pt x="800" y="1920"/>
                    <a:pt x="800" y="1920"/>
                  </a:cubicBezTo>
                  <a:cubicBezTo>
                    <a:pt x="782" y="1920"/>
                    <a:pt x="768" y="1906"/>
                    <a:pt x="768" y="1888"/>
                  </a:cubicBezTo>
                  <a:cubicBezTo>
                    <a:pt x="768" y="1870"/>
                    <a:pt x="782" y="1856"/>
                    <a:pt x="800" y="1856"/>
                  </a:cubicBezTo>
                  <a:cubicBezTo>
                    <a:pt x="992" y="1856"/>
                    <a:pt x="992" y="1856"/>
                    <a:pt x="992" y="1856"/>
                  </a:cubicBezTo>
                  <a:cubicBezTo>
                    <a:pt x="1010" y="1856"/>
                    <a:pt x="1024" y="1870"/>
                    <a:pt x="1024" y="1888"/>
                  </a:cubicBezTo>
                  <a:cubicBezTo>
                    <a:pt x="1024" y="1906"/>
                    <a:pt x="1010" y="1920"/>
                    <a:pt x="992" y="1920"/>
                  </a:cubicBezTo>
                  <a:close/>
                  <a:moveTo>
                    <a:pt x="1024" y="1504"/>
                  </a:moveTo>
                  <a:cubicBezTo>
                    <a:pt x="1024" y="1522"/>
                    <a:pt x="1010" y="1536"/>
                    <a:pt x="992" y="1536"/>
                  </a:cubicBezTo>
                  <a:cubicBezTo>
                    <a:pt x="800" y="1536"/>
                    <a:pt x="800" y="1536"/>
                    <a:pt x="800" y="1536"/>
                  </a:cubicBezTo>
                  <a:cubicBezTo>
                    <a:pt x="782" y="1536"/>
                    <a:pt x="768" y="1522"/>
                    <a:pt x="768" y="1504"/>
                  </a:cubicBezTo>
                  <a:cubicBezTo>
                    <a:pt x="768" y="1486"/>
                    <a:pt x="782" y="1472"/>
                    <a:pt x="800" y="1472"/>
                  </a:cubicBezTo>
                  <a:cubicBezTo>
                    <a:pt x="992" y="1472"/>
                    <a:pt x="992" y="1472"/>
                    <a:pt x="992" y="1472"/>
                  </a:cubicBezTo>
                  <a:cubicBezTo>
                    <a:pt x="1010" y="1472"/>
                    <a:pt x="1024" y="1486"/>
                    <a:pt x="1024" y="1504"/>
                  </a:cubicBezTo>
                  <a:close/>
                  <a:moveTo>
                    <a:pt x="928" y="1376"/>
                  </a:moveTo>
                  <a:cubicBezTo>
                    <a:pt x="928" y="1394"/>
                    <a:pt x="914" y="1408"/>
                    <a:pt x="896" y="1408"/>
                  </a:cubicBezTo>
                  <a:cubicBezTo>
                    <a:pt x="627" y="1408"/>
                    <a:pt x="627" y="1408"/>
                    <a:pt x="627" y="1408"/>
                  </a:cubicBezTo>
                  <a:cubicBezTo>
                    <a:pt x="489" y="1545"/>
                    <a:pt x="489" y="1545"/>
                    <a:pt x="489" y="1545"/>
                  </a:cubicBezTo>
                  <a:cubicBezTo>
                    <a:pt x="535" y="1591"/>
                    <a:pt x="535" y="1591"/>
                    <a:pt x="535" y="1591"/>
                  </a:cubicBezTo>
                  <a:cubicBezTo>
                    <a:pt x="576" y="1549"/>
                    <a:pt x="576" y="1549"/>
                    <a:pt x="576" y="1549"/>
                  </a:cubicBezTo>
                  <a:cubicBezTo>
                    <a:pt x="576" y="1920"/>
                    <a:pt x="576" y="1920"/>
                    <a:pt x="576" y="1920"/>
                  </a:cubicBezTo>
                  <a:cubicBezTo>
                    <a:pt x="501" y="1920"/>
                    <a:pt x="501" y="1920"/>
                    <a:pt x="501" y="1920"/>
                  </a:cubicBezTo>
                  <a:cubicBezTo>
                    <a:pt x="475" y="1920"/>
                    <a:pt x="451" y="1910"/>
                    <a:pt x="433" y="1892"/>
                  </a:cubicBezTo>
                  <a:cubicBezTo>
                    <a:pt x="412" y="1871"/>
                    <a:pt x="412" y="1871"/>
                    <a:pt x="412" y="1871"/>
                  </a:cubicBezTo>
                  <a:cubicBezTo>
                    <a:pt x="382" y="1841"/>
                    <a:pt x="342" y="1824"/>
                    <a:pt x="299" y="1824"/>
                  </a:cubicBezTo>
                  <a:cubicBezTo>
                    <a:pt x="256" y="1824"/>
                    <a:pt x="256" y="1824"/>
                    <a:pt x="256" y="1824"/>
                  </a:cubicBezTo>
                  <a:cubicBezTo>
                    <a:pt x="256" y="1472"/>
                    <a:pt x="256" y="1472"/>
                    <a:pt x="256" y="1472"/>
                  </a:cubicBezTo>
                  <a:cubicBezTo>
                    <a:pt x="363" y="1472"/>
                    <a:pt x="363" y="1472"/>
                    <a:pt x="363" y="1472"/>
                  </a:cubicBezTo>
                  <a:cubicBezTo>
                    <a:pt x="406" y="1472"/>
                    <a:pt x="446" y="1455"/>
                    <a:pt x="476" y="1425"/>
                  </a:cubicBezTo>
                  <a:cubicBezTo>
                    <a:pt x="529" y="1372"/>
                    <a:pt x="529" y="1372"/>
                    <a:pt x="529" y="1372"/>
                  </a:cubicBezTo>
                  <a:cubicBezTo>
                    <a:pt x="547" y="1354"/>
                    <a:pt x="571" y="1344"/>
                    <a:pt x="597" y="1344"/>
                  </a:cubicBezTo>
                  <a:cubicBezTo>
                    <a:pt x="896" y="1344"/>
                    <a:pt x="896" y="1344"/>
                    <a:pt x="896" y="1344"/>
                  </a:cubicBezTo>
                  <a:cubicBezTo>
                    <a:pt x="914" y="1344"/>
                    <a:pt x="928" y="1358"/>
                    <a:pt x="928" y="1376"/>
                  </a:cubicBezTo>
                  <a:close/>
                  <a:moveTo>
                    <a:pt x="832" y="1280"/>
                  </a:moveTo>
                  <a:cubicBezTo>
                    <a:pt x="640" y="1280"/>
                    <a:pt x="640" y="1280"/>
                    <a:pt x="640" y="1280"/>
                  </a:cubicBezTo>
                  <a:cubicBezTo>
                    <a:pt x="640" y="1187"/>
                    <a:pt x="640" y="1187"/>
                    <a:pt x="640" y="1187"/>
                  </a:cubicBezTo>
                  <a:cubicBezTo>
                    <a:pt x="700" y="1190"/>
                    <a:pt x="765" y="1196"/>
                    <a:pt x="832" y="1205"/>
                  </a:cubicBezTo>
                  <a:lnTo>
                    <a:pt x="832" y="1280"/>
                  </a:lnTo>
                  <a:close/>
                  <a:moveTo>
                    <a:pt x="960" y="1161"/>
                  </a:moveTo>
                  <a:cubicBezTo>
                    <a:pt x="960" y="567"/>
                    <a:pt x="960" y="567"/>
                    <a:pt x="960" y="567"/>
                  </a:cubicBezTo>
                  <a:cubicBezTo>
                    <a:pt x="1085" y="544"/>
                    <a:pt x="1209" y="510"/>
                    <a:pt x="1312" y="465"/>
                  </a:cubicBezTo>
                  <a:cubicBezTo>
                    <a:pt x="1312" y="1263"/>
                    <a:pt x="1312" y="1263"/>
                    <a:pt x="1312" y="1263"/>
                  </a:cubicBezTo>
                  <a:cubicBezTo>
                    <a:pt x="1209" y="1218"/>
                    <a:pt x="1085" y="1184"/>
                    <a:pt x="960" y="1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3" name="Freeform 186"/>
            <p:cNvSpPr>
              <a:spLocks noEditPoints="1"/>
            </p:cNvSpPr>
            <p:nvPr/>
          </p:nvSpPr>
          <p:spPr bwMode="auto">
            <a:xfrm>
              <a:off x="11583988" y="6316663"/>
              <a:ext cx="171450" cy="209550"/>
            </a:xfrm>
            <a:custGeom>
              <a:avLst/>
              <a:gdLst>
                <a:gd name="T0" fmla="*/ 396 w 576"/>
                <a:gd name="T1" fmla="*/ 341 h 704"/>
                <a:gd name="T2" fmla="*/ 448 w 576"/>
                <a:gd name="T3" fmla="*/ 224 h 704"/>
                <a:gd name="T4" fmla="*/ 448 w 576"/>
                <a:gd name="T5" fmla="*/ 160 h 704"/>
                <a:gd name="T6" fmla="*/ 288 w 576"/>
                <a:gd name="T7" fmla="*/ 0 h 704"/>
                <a:gd name="T8" fmla="*/ 128 w 576"/>
                <a:gd name="T9" fmla="*/ 160 h 704"/>
                <a:gd name="T10" fmla="*/ 128 w 576"/>
                <a:gd name="T11" fmla="*/ 224 h 704"/>
                <a:gd name="T12" fmla="*/ 180 w 576"/>
                <a:gd name="T13" fmla="*/ 341 h 704"/>
                <a:gd name="T14" fmla="*/ 0 w 576"/>
                <a:gd name="T15" fmla="*/ 608 h 704"/>
                <a:gd name="T16" fmla="*/ 0 w 576"/>
                <a:gd name="T17" fmla="*/ 704 h 704"/>
                <a:gd name="T18" fmla="*/ 576 w 576"/>
                <a:gd name="T19" fmla="*/ 704 h 704"/>
                <a:gd name="T20" fmla="*/ 576 w 576"/>
                <a:gd name="T21" fmla="*/ 608 h 704"/>
                <a:gd name="T22" fmla="*/ 396 w 576"/>
                <a:gd name="T23" fmla="*/ 341 h 704"/>
                <a:gd name="T24" fmla="*/ 192 w 576"/>
                <a:gd name="T25" fmla="*/ 224 h 704"/>
                <a:gd name="T26" fmla="*/ 192 w 576"/>
                <a:gd name="T27" fmla="*/ 160 h 704"/>
                <a:gd name="T28" fmla="*/ 288 w 576"/>
                <a:gd name="T29" fmla="*/ 64 h 704"/>
                <a:gd name="T30" fmla="*/ 384 w 576"/>
                <a:gd name="T31" fmla="*/ 160 h 704"/>
                <a:gd name="T32" fmla="*/ 384 w 576"/>
                <a:gd name="T33" fmla="*/ 224 h 704"/>
                <a:gd name="T34" fmla="*/ 288 w 576"/>
                <a:gd name="T35" fmla="*/ 320 h 704"/>
                <a:gd name="T36" fmla="*/ 192 w 576"/>
                <a:gd name="T37" fmla="*/ 224 h 704"/>
                <a:gd name="T38" fmla="*/ 512 w 576"/>
                <a:gd name="T39" fmla="*/ 640 h 704"/>
                <a:gd name="T40" fmla="*/ 64 w 576"/>
                <a:gd name="T41" fmla="*/ 640 h 704"/>
                <a:gd name="T42" fmla="*/ 64 w 576"/>
                <a:gd name="T43" fmla="*/ 608 h 704"/>
                <a:gd name="T44" fmla="*/ 288 w 576"/>
                <a:gd name="T45" fmla="*/ 384 h 704"/>
                <a:gd name="T46" fmla="*/ 512 w 576"/>
                <a:gd name="T47" fmla="*/ 608 h 704"/>
                <a:gd name="T48" fmla="*/ 512 w 576"/>
                <a:gd name="T49" fmla="*/ 64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6" h="704">
                  <a:moveTo>
                    <a:pt x="396" y="341"/>
                  </a:moveTo>
                  <a:cubicBezTo>
                    <a:pt x="428" y="312"/>
                    <a:pt x="448" y="270"/>
                    <a:pt x="448" y="224"/>
                  </a:cubicBezTo>
                  <a:cubicBezTo>
                    <a:pt x="448" y="160"/>
                    <a:pt x="448" y="160"/>
                    <a:pt x="448" y="160"/>
                  </a:cubicBezTo>
                  <a:cubicBezTo>
                    <a:pt x="448" y="72"/>
                    <a:pt x="376" y="0"/>
                    <a:pt x="288" y="0"/>
                  </a:cubicBezTo>
                  <a:cubicBezTo>
                    <a:pt x="200" y="0"/>
                    <a:pt x="128" y="72"/>
                    <a:pt x="128" y="160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8" y="270"/>
                    <a:pt x="148" y="312"/>
                    <a:pt x="180" y="341"/>
                  </a:cubicBezTo>
                  <a:cubicBezTo>
                    <a:pt x="75" y="384"/>
                    <a:pt x="0" y="487"/>
                    <a:pt x="0" y="608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576" y="704"/>
                    <a:pt x="576" y="704"/>
                    <a:pt x="576" y="704"/>
                  </a:cubicBezTo>
                  <a:cubicBezTo>
                    <a:pt x="576" y="608"/>
                    <a:pt x="576" y="608"/>
                    <a:pt x="576" y="608"/>
                  </a:cubicBezTo>
                  <a:cubicBezTo>
                    <a:pt x="576" y="487"/>
                    <a:pt x="501" y="384"/>
                    <a:pt x="396" y="341"/>
                  </a:cubicBezTo>
                  <a:close/>
                  <a:moveTo>
                    <a:pt x="192" y="224"/>
                  </a:moveTo>
                  <a:cubicBezTo>
                    <a:pt x="192" y="160"/>
                    <a:pt x="192" y="160"/>
                    <a:pt x="192" y="160"/>
                  </a:cubicBezTo>
                  <a:cubicBezTo>
                    <a:pt x="192" y="107"/>
                    <a:pt x="235" y="64"/>
                    <a:pt x="288" y="64"/>
                  </a:cubicBezTo>
                  <a:cubicBezTo>
                    <a:pt x="341" y="64"/>
                    <a:pt x="384" y="107"/>
                    <a:pt x="384" y="160"/>
                  </a:cubicBezTo>
                  <a:cubicBezTo>
                    <a:pt x="384" y="224"/>
                    <a:pt x="384" y="224"/>
                    <a:pt x="384" y="224"/>
                  </a:cubicBezTo>
                  <a:cubicBezTo>
                    <a:pt x="384" y="277"/>
                    <a:pt x="341" y="320"/>
                    <a:pt x="288" y="320"/>
                  </a:cubicBezTo>
                  <a:cubicBezTo>
                    <a:pt x="235" y="320"/>
                    <a:pt x="192" y="277"/>
                    <a:pt x="192" y="224"/>
                  </a:cubicBezTo>
                  <a:close/>
                  <a:moveTo>
                    <a:pt x="512" y="640"/>
                  </a:moveTo>
                  <a:cubicBezTo>
                    <a:pt x="64" y="640"/>
                    <a:pt x="64" y="640"/>
                    <a:pt x="64" y="640"/>
                  </a:cubicBezTo>
                  <a:cubicBezTo>
                    <a:pt x="64" y="608"/>
                    <a:pt x="64" y="608"/>
                    <a:pt x="64" y="608"/>
                  </a:cubicBezTo>
                  <a:cubicBezTo>
                    <a:pt x="64" y="485"/>
                    <a:pt x="165" y="384"/>
                    <a:pt x="288" y="384"/>
                  </a:cubicBezTo>
                  <a:cubicBezTo>
                    <a:pt x="411" y="384"/>
                    <a:pt x="512" y="485"/>
                    <a:pt x="512" y="608"/>
                  </a:cubicBezTo>
                  <a:lnTo>
                    <a:pt x="512" y="6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4" name="Rectangle 187"/>
            <p:cNvSpPr>
              <a:spLocks noChangeArrowheads="1"/>
            </p:cNvSpPr>
            <p:nvPr/>
          </p:nvSpPr>
          <p:spPr bwMode="auto">
            <a:xfrm>
              <a:off x="11337925" y="5984875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5" name="Rectangle 188"/>
            <p:cNvSpPr>
              <a:spLocks noChangeArrowheads="1"/>
            </p:cNvSpPr>
            <p:nvPr/>
          </p:nvSpPr>
          <p:spPr bwMode="auto">
            <a:xfrm>
              <a:off x="11376025" y="5984875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6" name="Rectangle 189"/>
            <p:cNvSpPr>
              <a:spLocks noChangeArrowheads="1"/>
            </p:cNvSpPr>
            <p:nvPr/>
          </p:nvSpPr>
          <p:spPr bwMode="auto">
            <a:xfrm>
              <a:off x="11414125" y="5984875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7" name="Rectangle 190"/>
            <p:cNvSpPr>
              <a:spLocks noChangeArrowheads="1"/>
            </p:cNvSpPr>
            <p:nvPr/>
          </p:nvSpPr>
          <p:spPr bwMode="auto">
            <a:xfrm>
              <a:off x="11736388" y="62595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8" name="Rectangle 191"/>
            <p:cNvSpPr>
              <a:spLocks noChangeArrowheads="1"/>
            </p:cNvSpPr>
            <p:nvPr/>
          </p:nvSpPr>
          <p:spPr bwMode="auto">
            <a:xfrm>
              <a:off x="11736388" y="62976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9" name="Rectangle 192"/>
            <p:cNvSpPr>
              <a:spLocks noChangeArrowheads="1"/>
            </p:cNvSpPr>
            <p:nvPr/>
          </p:nvSpPr>
          <p:spPr bwMode="auto">
            <a:xfrm>
              <a:off x="11736388" y="633571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9633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7098038" y="4125168"/>
            <a:ext cx="532044" cy="0"/>
          </a:xfrm>
          <a:prstGeom prst="line">
            <a:avLst/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 flipV="1">
            <a:off x="6829570" y="4841031"/>
            <a:ext cx="765387" cy="475069"/>
            <a:chOff x="7159103" y="2328863"/>
            <a:chExt cx="1452292" cy="71820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7159103" y="2328863"/>
              <a:ext cx="727596" cy="718204"/>
            </a:xfrm>
            <a:prstGeom prst="line">
              <a:avLst/>
            </a:prstGeom>
            <a:ln w="381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874795" y="2333625"/>
              <a:ext cx="736600" cy="2548"/>
            </a:xfrm>
            <a:prstGeom prst="line">
              <a:avLst/>
            </a:prstGeom>
            <a:ln w="381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829570" y="2937747"/>
            <a:ext cx="765387" cy="475069"/>
            <a:chOff x="7159103" y="2328863"/>
            <a:chExt cx="1452292" cy="71820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7159103" y="2328863"/>
              <a:ext cx="727596" cy="718204"/>
            </a:xfrm>
            <a:prstGeom prst="line">
              <a:avLst/>
            </a:prstGeom>
            <a:ln w="381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874795" y="2333625"/>
              <a:ext cx="736600" cy="2548"/>
            </a:xfrm>
            <a:prstGeom prst="line">
              <a:avLst/>
            </a:prstGeom>
            <a:ln w="381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594101" y="2533684"/>
            <a:ext cx="791617" cy="791616"/>
            <a:chOff x="4723740" y="2028825"/>
            <a:chExt cx="1047750" cy="1047750"/>
          </a:xfrm>
        </p:grpSpPr>
        <p:grpSp>
          <p:nvGrpSpPr>
            <p:cNvPr id="33" name="Group 32"/>
            <p:cNvGrpSpPr/>
            <p:nvPr/>
          </p:nvGrpSpPr>
          <p:grpSpPr>
            <a:xfrm>
              <a:off x="4723740" y="2028825"/>
              <a:ext cx="1047750" cy="1047750"/>
              <a:chOff x="7213600" y="2971800"/>
              <a:chExt cx="1295400" cy="12954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213600" y="2971800"/>
                <a:ext cx="1295400" cy="1295400"/>
              </a:xfrm>
              <a:prstGeom prst="ellips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FFFFFF"/>
                  </a:solidFill>
                  <a:latin typeface="Roboto"/>
                </a:endParaRPr>
              </a:p>
            </p:txBody>
          </p:sp>
          <p:sp>
            <p:nvSpPr>
              <p:cNvPr id="36" name="Pie 35"/>
              <p:cNvSpPr/>
              <p:nvPr/>
            </p:nvSpPr>
            <p:spPr>
              <a:xfrm flipH="1">
                <a:off x="7213600" y="2971800"/>
                <a:ext cx="1295400" cy="1295400"/>
              </a:xfrm>
              <a:prstGeom prst="pie">
                <a:avLst>
                  <a:gd name="adj1" fmla="val 6344935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FFFFFF"/>
                  </a:solidFill>
                  <a:latin typeface="Roboto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302500" y="3060700"/>
                <a:ext cx="1117600" cy="111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FFFFFF"/>
                  </a:solidFill>
                  <a:latin typeface="Roboto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915363" y="2368034"/>
              <a:ext cx="664508" cy="393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31"/>
              <a:r>
                <a:rPr lang="en-US" sz="1333" dirty="0">
                  <a:solidFill>
                    <a:srgbClr val="F7941D"/>
                  </a:solidFill>
                  <a:latin typeface="Roboto"/>
                </a:rPr>
                <a:t>45%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594101" y="3729361"/>
            <a:ext cx="791617" cy="791616"/>
            <a:chOff x="4723740" y="2028825"/>
            <a:chExt cx="1047750" cy="1047750"/>
          </a:xfrm>
        </p:grpSpPr>
        <p:grpSp>
          <p:nvGrpSpPr>
            <p:cNvPr id="41" name="Group 40"/>
            <p:cNvGrpSpPr/>
            <p:nvPr/>
          </p:nvGrpSpPr>
          <p:grpSpPr>
            <a:xfrm>
              <a:off x="4723740" y="2028825"/>
              <a:ext cx="1047750" cy="1047750"/>
              <a:chOff x="7213600" y="2971800"/>
              <a:chExt cx="1295400" cy="12954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213600" y="2971800"/>
                <a:ext cx="1295400" cy="1295400"/>
              </a:xfrm>
              <a:prstGeom prst="ellips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EF3E36"/>
                  </a:solidFill>
                  <a:latin typeface="Roboto"/>
                </a:endParaRPr>
              </a:p>
            </p:txBody>
          </p:sp>
          <p:sp>
            <p:nvSpPr>
              <p:cNvPr id="44" name="Pie 43"/>
              <p:cNvSpPr/>
              <p:nvPr/>
            </p:nvSpPr>
            <p:spPr>
              <a:xfrm flipH="1">
                <a:off x="7213600" y="2971800"/>
                <a:ext cx="1295400" cy="1295400"/>
              </a:xfrm>
              <a:prstGeom prst="pie">
                <a:avLst>
                  <a:gd name="adj1" fmla="val 21594924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EF3E36"/>
                  </a:solidFill>
                  <a:latin typeface="Roboto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302500" y="3060700"/>
                <a:ext cx="1117600" cy="111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EF3E36"/>
                  </a:solidFill>
                  <a:latin typeface="Roboto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915362" y="2368034"/>
              <a:ext cx="664508" cy="393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31"/>
              <a:r>
                <a:rPr lang="en-US" sz="1333" dirty="0">
                  <a:solidFill>
                    <a:srgbClr val="EF3E36"/>
                  </a:solidFill>
                  <a:latin typeface="Roboto"/>
                </a:rPr>
                <a:t>75%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594101" y="4892593"/>
            <a:ext cx="791617" cy="791616"/>
            <a:chOff x="4723740" y="2028825"/>
            <a:chExt cx="1047750" cy="1047750"/>
          </a:xfrm>
        </p:grpSpPr>
        <p:grpSp>
          <p:nvGrpSpPr>
            <p:cNvPr id="47" name="Group 46"/>
            <p:cNvGrpSpPr/>
            <p:nvPr/>
          </p:nvGrpSpPr>
          <p:grpSpPr>
            <a:xfrm>
              <a:off x="4723740" y="2028825"/>
              <a:ext cx="1047750" cy="1047750"/>
              <a:chOff x="7213600" y="2971800"/>
              <a:chExt cx="1295400" cy="12954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7213600" y="2971800"/>
                <a:ext cx="1295400" cy="1295400"/>
              </a:xfrm>
              <a:prstGeom prst="ellips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A01F62"/>
                  </a:solidFill>
                  <a:latin typeface="Roboto"/>
                </a:endParaRPr>
              </a:p>
            </p:txBody>
          </p:sp>
          <p:sp>
            <p:nvSpPr>
              <p:cNvPr id="50" name="Pie 49"/>
              <p:cNvSpPr/>
              <p:nvPr/>
            </p:nvSpPr>
            <p:spPr>
              <a:xfrm flipH="1">
                <a:off x="7213600" y="2971800"/>
                <a:ext cx="1295400" cy="1295400"/>
              </a:xfrm>
              <a:prstGeom prst="pie">
                <a:avLst>
                  <a:gd name="adj1" fmla="val 5367318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A01F62"/>
                  </a:solidFill>
                  <a:latin typeface="Roboto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302500" y="3060700"/>
                <a:ext cx="1117600" cy="111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A01F62"/>
                  </a:solidFill>
                  <a:latin typeface="Roboto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915362" y="2368034"/>
              <a:ext cx="664508" cy="393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31"/>
              <a:r>
                <a:rPr lang="en-US" sz="1333" dirty="0">
                  <a:solidFill>
                    <a:srgbClr val="A01F62"/>
                  </a:solidFill>
                  <a:latin typeface="Roboto"/>
                </a:rPr>
                <a:t>50%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8585031" y="2758196"/>
            <a:ext cx="3063684" cy="3425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219231">
              <a:lnSpc>
                <a:spcPct val="120000"/>
              </a:lnSpc>
            </a:pPr>
            <a:r>
              <a:rPr lang="en-US" sz="1467" b="1">
                <a:solidFill>
                  <a:srgbClr val="F7941D"/>
                </a:solidFill>
                <a:latin typeface="Roboto"/>
              </a:rPr>
              <a:t>Text</a:t>
            </a:r>
            <a:endParaRPr lang="en-US" sz="1467" b="1" dirty="0" err="1">
              <a:solidFill>
                <a:srgbClr val="F7941D"/>
              </a:solidFill>
              <a:latin typeface="Roboto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585031" y="3953874"/>
            <a:ext cx="3063684" cy="3425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219231">
              <a:lnSpc>
                <a:spcPct val="120000"/>
              </a:lnSpc>
            </a:pPr>
            <a:r>
              <a:rPr lang="en-US" sz="1467" b="1">
                <a:solidFill>
                  <a:srgbClr val="EF3E36"/>
                </a:solidFill>
                <a:latin typeface="Roboto"/>
              </a:rPr>
              <a:t>Text</a:t>
            </a:r>
            <a:endParaRPr lang="en-US" sz="1467" b="1" dirty="0" err="1">
              <a:solidFill>
                <a:srgbClr val="EF3E36"/>
              </a:solidFill>
              <a:latin typeface="Roboto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585031" y="5117106"/>
            <a:ext cx="3063684" cy="3425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219231">
              <a:lnSpc>
                <a:spcPct val="120000"/>
              </a:lnSpc>
            </a:pPr>
            <a:r>
              <a:rPr lang="en-US" sz="1467" b="1">
                <a:solidFill>
                  <a:srgbClr val="A01F62"/>
                </a:solidFill>
                <a:latin typeface="Roboto"/>
              </a:rPr>
              <a:t>Text</a:t>
            </a:r>
            <a:endParaRPr lang="en-US" sz="1467" b="1" dirty="0" err="1">
              <a:solidFill>
                <a:srgbClr val="A01F62"/>
              </a:solidFill>
              <a:latin typeface="Roboto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4561919" y="4125168"/>
            <a:ext cx="532044" cy="0"/>
          </a:xfrm>
          <a:prstGeom prst="line">
            <a:avLst/>
          </a:prstGeom>
          <a:ln w="381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 flipH="1" flipV="1">
            <a:off x="4597045" y="4841031"/>
            <a:ext cx="765387" cy="475069"/>
            <a:chOff x="7159103" y="2328863"/>
            <a:chExt cx="1452292" cy="718204"/>
          </a:xfrm>
        </p:grpSpPr>
        <p:cxnSp>
          <p:nvCxnSpPr>
            <p:cNvPr id="101" name="Straight Connector 100"/>
            <p:cNvCxnSpPr/>
            <p:nvPr/>
          </p:nvCxnSpPr>
          <p:spPr>
            <a:xfrm flipV="1">
              <a:off x="7159103" y="2328863"/>
              <a:ext cx="727596" cy="718204"/>
            </a:xfrm>
            <a:prstGeom prst="line">
              <a:avLst/>
            </a:prstGeom>
            <a:ln w="381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874795" y="2333625"/>
              <a:ext cx="736600" cy="2548"/>
            </a:xfrm>
            <a:prstGeom prst="line">
              <a:avLst/>
            </a:prstGeom>
            <a:ln w="381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flipH="1">
            <a:off x="4597045" y="2937747"/>
            <a:ext cx="765387" cy="475069"/>
            <a:chOff x="7159103" y="2328863"/>
            <a:chExt cx="1452292" cy="718204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7159103" y="2328863"/>
              <a:ext cx="727596" cy="718204"/>
            </a:xfrm>
            <a:prstGeom prst="line">
              <a:avLst/>
            </a:prstGeom>
            <a:ln w="381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874795" y="2333625"/>
              <a:ext cx="736600" cy="2548"/>
            </a:xfrm>
            <a:prstGeom prst="line">
              <a:avLst/>
            </a:prstGeom>
            <a:ln w="381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806286" y="2533684"/>
            <a:ext cx="791617" cy="791616"/>
            <a:chOff x="4723740" y="2028825"/>
            <a:chExt cx="1047750" cy="1047750"/>
          </a:xfrm>
        </p:grpSpPr>
        <p:grpSp>
          <p:nvGrpSpPr>
            <p:cNvPr id="94" name="Group 93"/>
            <p:cNvGrpSpPr/>
            <p:nvPr/>
          </p:nvGrpSpPr>
          <p:grpSpPr>
            <a:xfrm>
              <a:off x="4723740" y="2028825"/>
              <a:ext cx="1047750" cy="1047750"/>
              <a:chOff x="7213600" y="2971800"/>
              <a:chExt cx="1295400" cy="1295400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7213600" y="2971800"/>
                <a:ext cx="1295400" cy="1295400"/>
              </a:xfrm>
              <a:prstGeom prst="ellips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FFFFFF"/>
                  </a:solidFill>
                  <a:latin typeface="Roboto"/>
                </a:endParaRPr>
              </a:p>
            </p:txBody>
          </p:sp>
          <p:sp>
            <p:nvSpPr>
              <p:cNvPr id="97" name="Pie 96"/>
              <p:cNvSpPr/>
              <p:nvPr/>
            </p:nvSpPr>
            <p:spPr>
              <a:xfrm flipH="1">
                <a:off x="7213600" y="2971800"/>
                <a:ext cx="1295400" cy="1295400"/>
              </a:xfrm>
              <a:prstGeom prst="pie">
                <a:avLst>
                  <a:gd name="adj1" fmla="val 6344935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FFFFFF"/>
                  </a:solidFill>
                  <a:latin typeface="Roboto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7302500" y="3060700"/>
                <a:ext cx="1117600" cy="111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FFFFFF"/>
                  </a:solidFill>
                  <a:latin typeface="Roboto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915363" y="2368034"/>
              <a:ext cx="664508" cy="393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31"/>
              <a:r>
                <a:rPr lang="en-US" sz="1333" dirty="0">
                  <a:solidFill>
                    <a:srgbClr val="F7941D"/>
                  </a:solidFill>
                  <a:latin typeface="Roboto"/>
                </a:rPr>
                <a:t>45%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06286" y="3729361"/>
            <a:ext cx="791617" cy="791616"/>
            <a:chOff x="4723740" y="2028825"/>
            <a:chExt cx="1047750" cy="1047750"/>
          </a:xfrm>
        </p:grpSpPr>
        <p:grpSp>
          <p:nvGrpSpPr>
            <p:cNvPr id="79" name="Group 78"/>
            <p:cNvGrpSpPr/>
            <p:nvPr/>
          </p:nvGrpSpPr>
          <p:grpSpPr>
            <a:xfrm>
              <a:off x="4723740" y="2028825"/>
              <a:ext cx="1047750" cy="1047750"/>
              <a:chOff x="7213600" y="2971800"/>
              <a:chExt cx="1295400" cy="12954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7213600" y="2971800"/>
                <a:ext cx="1295400" cy="1295400"/>
              </a:xfrm>
              <a:prstGeom prst="ellips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EF3E36"/>
                  </a:solidFill>
                  <a:latin typeface="Roboto"/>
                </a:endParaRPr>
              </a:p>
            </p:txBody>
          </p:sp>
          <p:sp>
            <p:nvSpPr>
              <p:cNvPr id="91" name="Pie 90"/>
              <p:cNvSpPr/>
              <p:nvPr/>
            </p:nvSpPr>
            <p:spPr>
              <a:xfrm flipH="1">
                <a:off x="7213600" y="2971800"/>
                <a:ext cx="1295400" cy="1295400"/>
              </a:xfrm>
              <a:prstGeom prst="pie">
                <a:avLst>
                  <a:gd name="adj1" fmla="val 21594924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EF3E36"/>
                  </a:solidFill>
                  <a:latin typeface="Roboto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7302500" y="3060700"/>
                <a:ext cx="1117600" cy="111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EF3E36"/>
                  </a:solidFill>
                  <a:latin typeface="Roboto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4915362" y="2368034"/>
              <a:ext cx="664508" cy="393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31"/>
              <a:r>
                <a:rPr lang="en-US" sz="1333" dirty="0">
                  <a:solidFill>
                    <a:srgbClr val="EF3E36"/>
                  </a:solidFill>
                  <a:latin typeface="Roboto"/>
                </a:rPr>
                <a:t>75%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806286" y="4892593"/>
            <a:ext cx="791617" cy="791616"/>
            <a:chOff x="4723740" y="2028825"/>
            <a:chExt cx="1047750" cy="1047750"/>
          </a:xfrm>
        </p:grpSpPr>
        <p:grpSp>
          <p:nvGrpSpPr>
            <p:cNvPr id="72" name="Group 71"/>
            <p:cNvGrpSpPr/>
            <p:nvPr/>
          </p:nvGrpSpPr>
          <p:grpSpPr>
            <a:xfrm>
              <a:off x="4723740" y="2028825"/>
              <a:ext cx="1047750" cy="1047750"/>
              <a:chOff x="7213600" y="2971800"/>
              <a:chExt cx="1295400" cy="129540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7213600" y="2971800"/>
                <a:ext cx="1295400" cy="1295400"/>
              </a:xfrm>
              <a:prstGeom prst="ellips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A01F62"/>
                  </a:solidFill>
                  <a:latin typeface="Roboto"/>
                </a:endParaRPr>
              </a:p>
            </p:txBody>
          </p:sp>
          <p:sp>
            <p:nvSpPr>
              <p:cNvPr id="76" name="Pie 75"/>
              <p:cNvSpPr/>
              <p:nvPr/>
            </p:nvSpPr>
            <p:spPr>
              <a:xfrm flipH="1">
                <a:off x="7213600" y="2971800"/>
                <a:ext cx="1295400" cy="1295400"/>
              </a:xfrm>
              <a:prstGeom prst="pie">
                <a:avLst>
                  <a:gd name="adj1" fmla="val 5367318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A01F62"/>
                  </a:solidFill>
                  <a:latin typeface="Roboto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302500" y="3060700"/>
                <a:ext cx="1117600" cy="1117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31"/>
                <a:endParaRPr lang="en-US" sz="1333">
                  <a:solidFill>
                    <a:srgbClr val="A01F62"/>
                  </a:solidFill>
                  <a:latin typeface="Roboto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915362" y="2368034"/>
              <a:ext cx="664508" cy="393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31"/>
              <a:r>
                <a:rPr lang="en-US" sz="1333" dirty="0">
                  <a:solidFill>
                    <a:srgbClr val="A01F62"/>
                  </a:solidFill>
                  <a:latin typeface="Roboto"/>
                </a:rPr>
                <a:t>50%</a:t>
              </a:r>
            </a:p>
          </p:txBody>
        </p:sp>
      </p:grpSp>
      <p:sp>
        <p:nvSpPr>
          <p:cNvPr id="69" name="Rectangle 68"/>
          <p:cNvSpPr/>
          <p:nvPr/>
        </p:nvSpPr>
        <p:spPr>
          <a:xfrm flipH="1">
            <a:off x="543286" y="2758196"/>
            <a:ext cx="3063684" cy="3425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defTabSz="1219231">
              <a:lnSpc>
                <a:spcPct val="120000"/>
              </a:lnSpc>
            </a:pPr>
            <a:r>
              <a:rPr lang="en-US" sz="1467" b="1" dirty="0">
                <a:solidFill>
                  <a:srgbClr val="F7941D"/>
                </a:solidFill>
                <a:latin typeface="Roboto"/>
              </a:rPr>
              <a:t>Text</a:t>
            </a:r>
          </a:p>
        </p:txBody>
      </p:sp>
      <p:sp>
        <p:nvSpPr>
          <p:cNvPr id="70" name="Rectangle 69"/>
          <p:cNvSpPr/>
          <p:nvPr/>
        </p:nvSpPr>
        <p:spPr>
          <a:xfrm flipH="1">
            <a:off x="543286" y="3953874"/>
            <a:ext cx="3063684" cy="3425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defTabSz="1219231">
              <a:lnSpc>
                <a:spcPct val="120000"/>
              </a:lnSpc>
            </a:pPr>
            <a:r>
              <a:rPr lang="en-US" sz="1467" b="1">
                <a:solidFill>
                  <a:srgbClr val="EF3E36"/>
                </a:solidFill>
                <a:latin typeface="Roboto"/>
              </a:rPr>
              <a:t>Text</a:t>
            </a:r>
            <a:endParaRPr lang="en-US" sz="1467" b="1" dirty="0" err="1">
              <a:solidFill>
                <a:srgbClr val="EF3E36"/>
              </a:solidFill>
              <a:latin typeface="Roboto"/>
            </a:endParaRPr>
          </a:p>
        </p:txBody>
      </p:sp>
      <p:sp>
        <p:nvSpPr>
          <p:cNvPr id="71" name="Rectangle 70"/>
          <p:cNvSpPr/>
          <p:nvPr/>
        </p:nvSpPr>
        <p:spPr>
          <a:xfrm flipH="1">
            <a:off x="543286" y="5117106"/>
            <a:ext cx="3063684" cy="3425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defTabSz="1219231">
              <a:lnSpc>
                <a:spcPct val="120000"/>
              </a:lnSpc>
            </a:pPr>
            <a:r>
              <a:rPr lang="en-US" sz="1467" b="1">
                <a:solidFill>
                  <a:srgbClr val="A01F62"/>
                </a:solidFill>
                <a:latin typeface="Roboto"/>
              </a:rPr>
              <a:t>Text</a:t>
            </a:r>
            <a:endParaRPr lang="en-US" sz="1467" b="1" dirty="0" err="1">
              <a:solidFill>
                <a:srgbClr val="A01F62"/>
              </a:solidFill>
              <a:latin typeface="Roboto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Tajuk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4946290" y="2962576"/>
            <a:ext cx="2299425" cy="2299424"/>
          </a:xfrm>
          <a:custGeom>
            <a:avLst/>
            <a:gdLst>
              <a:gd name="connsiteX0" fmla="*/ 1010474 w 2020948"/>
              <a:gd name="connsiteY0" fmla="*/ 0 h 2020948"/>
              <a:gd name="connsiteX1" fmla="*/ 2020948 w 2020948"/>
              <a:gd name="connsiteY1" fmla="*/ 1010474 h 2020948"/>
              <a:gd name="connsiteX2" fmla="*/ 1010474 w 2020948"/>
              <a:gd name="connsiteY2" fmla="*/ 2020948 h 2020948"/>
              <a:gd name="connsiteX3" fmla="*/ 0 w 2020948"/>
              <a:gd name="connsiteY3" fmla="*/ 1010474 h 2020948"/>
              <a:gd name="connsiteX4" fmla="*/ 1010474 w 2020948"/>
              <a:gd name="connsiteY4" fmla="*/ 0 h 202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948" h="2020948">
                <a:moveTo>
                  <a:pt x="1010474" y="0"/>
                </a:moveTo>
                <a:cubicBezTo>
                  <a:pt x="1568543" y="0"/>
                  <a:pt x="2020948" y="452405"/>
                  <a:pt x="2020948" y="1010474"/>
                </a:cubicBezTo>
                <a:cubicBezTo>
                  <a:pt x="2020948" y="1568543"/>
                  <a:pt x="1568543" y="2020948"/>
                  <a:pt x="1010474" y="2020948"/>
                </a:cubicBezTo>
                <a:cubicBezTo>
                  <a:pt x="452405" y="2020948"/>
                  <a:pt x="0" y="1568543"/>
                  <a:pt x="0" y="1010474"/>
                </a:cubicBezTo>
                <a:cubicBezTo>
                  <a:pt x="0" y="452405"/>
                  <a:pt x="452405" y="0"/>
                  <a:pt x="10104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31"/>
            <a:endParaRPr lang="en-US" sz="24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192576" y="3208864"/>
            <a:ext cx="1806848" cy="1806848"/>
          </a:xfrm>
          <a:custGeom>
            <a:avLst/>
            <a:gdLst>
              <a:gd name="connsiteX0" fmla="*/ 1010474 w 2020948"/>
              <a:gd name="connsiteY0" fmla="*/ 0 h 2020948"/>
              <a:gd name="connsiteX1" fmla="*/ 2020948 w 2020948"/>
              <a:gd name="connsiteY1" fmla="*/ 1010474 h 2020948"/>
              <a:gd name="connsiteX2" fmla="*/ 1010474 w 2020948"/>
              <a:gd name="connsiteY2" fmla="*/ 2020948 h 2020948"/>
              <a:gd name="connsiteX3" fmla="*/ 0 w 2020948"/>
              <a:gd name="connsiteY3" fmla="*/ 1010474 h 2020948"/>
              <a:gd name="connsiteX4" fmla="*/ 1010474 w 2020948"/>
              <a:gd name="connsiteY4" fmla="*/ 0 h 202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948" h="2020948">
                <a:moveTo>
                  <a:pt x="1010474" y="0"/>
                </a:moveTo>
                <a:cubicBezTo>
                  <a:pt x="1568543" y="0"/>
                  <a:pt x="2020948" y="452405"/>
                  <a:pt x="2020948" y="1010474"/>
                </a:cubicBezTo>
                <a:cubicBezTo>
                  <a:pt x="2020948" y="1568543"/>
                  <a:pt x="1568543" y="2020948"/>
                  <a:pt x="1010474" y="2020948"/>
                </a:cubicBezTo>
                <a:cubicBezTo>
                  <a:pt x="452405" y="2020948"/>
                  <a:pt x="0" y="1568543"/>
                  <a:pt x="0" y="1010474"/>
                </a:cubicBezTo>
                <a:cubicBezTo>
                  <a:pt x="0" y="452405"/>
                  <a:pt x="452405" y="0"/>
                  <a:pt x="10104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31">
              <a:lnSpc>
                <a:spcPct val="150000"/>
              </a:lnSpc>
            </a:pPr>
            <a:endParaRPr lang="en-US" sz="1467" dirty="0">
              <a:solidFill>
                <a:srgbClr val="FFFFFF">
                  <a:lumMod val="50000"/>
                </a:srgbClr>
              </a:solidFill>
              <a:latin typeface="Roboto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532385" y="3819902"/>
            <a:ext cx="1127233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231"/>
            <a:r>
              <a:rPr lang="en-US" sz="3200" b="1" dirty="0">
                <a:solidFill>
                  <a:srgbClr val="F7941D"/>
                </a:solidFill>
                <a:latin typeface="Roboto"/>
              </a:rPr>
              <a:t>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A8F3FA-ACA6-60BB-609C-B2ADD198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13263" y="2151687"/>
            <a:ext cx="2083637" cy="301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1219231">
              <a:lnSpc>
                <a:spcPct val="150000"/>
              </a:lnSpc>
            </a:pPr>
            <a:r>
              <a:rPr lang="en-US" sz="1467" b="1">
                <a:solidFill>
                  <a:srgbClr val="F7941D"/>
                </a:solidFill>
                <a:latin typeface="Roboto"/>
              </a:rPr>
              <a:t>Text</a:t>
            </a:r>
            <a:endParaRPr lang="en-US" sz="1467" b="1" dirty="0" err="1">
              <a:solidFill>
                <a:srgbClr val="F7941D"/>
              </a:solidFill>
              <a:latin typeface="Roboto"/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2329631" y="5732213"/>
            <a:ext cx="2083637" cy="301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1219231">
              <a:lnSpc>
                <a:spcPct val="150000"/>
              </a:lnSpc>
            </a:pPr>
            <a:r>
              <a:rPr lang="en-US" sz="1467" b="1">
                <a:solidFill>
                  <a:srgbClr val="EF3E36"/>
                </a:solidFill>
                <a:latin typeface="Roboto"/>
              </a:rPr>
              <a:t>Text</a:t>
            </a:r>
            <a:endParaRPr lang="en-US" sz="1467" b="1" dirty="0" err="1">
              <a:solidFill>
                <a:srgbClr val="EF3E36"/>
              </a:solidFill>
              <a:latin typeface="Roboto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45999" y="2151687"/>
            <a:ext cx="2083637" cy="301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1219231">
              <a:lnSpc>
                <a:spcPct val="150000"/>
              </a:lnSpc>
            </a:pPr>
            <a:r>
              <a:rPr lang="en-US" sz="1467" b="1">
                <a:solidFill>
                  <a:srgbClr val="A01F62"/>
                </a:solidFill>
                <a:latin typeface="Roboto"/>
              </a:rPr>
              <a:t>Text</a:t>
            </a:r>
            <a:endParaRPr lang="en-US" sz="1467" b="1" dirty="0" err="1">
              <a:solidFill>
                <a:srgbClr val="A01F62"/>
              </a:solidFill>
              <a:latin typeface="Roboto"/>
            </a:endParaRPr>
          </a:p>
        </p:txBody>
      </p:sp>
      <p:sp>
        <p:nvSpPr>
          <p:cNvPr id="59" name="Rectangle 58"/>
          <p:cNvSpPr/>
          <p:nvPr/>
        </p:nvSpPr>
        <p:spPr>
          <a:xfrm flipH="1">
            <a:off x="5962367" y="5732215"/>
            <a:ext cx="2083637" cy="301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1219231">
              <a:lnSpc>
                <a:spcPct val="150000"/>
              </a:lnSpc>
            </a:pPr>
            <a:r>
              <a:rPr lang="en-US" sz="1467" b="1">
                <a:solidFill>
                  <a:srgbClr val="0E74BC"/>
                </a:solidFill>
                <a:latin typeface="Roboto"/>
              </a:rPr>
              <a:t>Text</a:t>
            </a:r>
            <a:endParaRPr lang="en-US" sz="1467" b="1" dirty="0" err="1">
              <a:solidFill>
                <a:srgbClr val="0E74BC"/>
              </a:solidFill>
              <a:latin typeface="Roboto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778735" y="2151687"/>
            <a:ext cx="2083637" cy="301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1219231">
              <a:lnSpc>
                <a:spcPct val="150000"/>
              </a:lnSpc>
            </a:pPr>
            <a:r>
              <a:rPr lang="en-US" sz="1467" b="1">
                <a:solidFill>
                  <a:srgbClr val="00A6CC"/>
                </a:solidFill>
                <a:latin typeface="Roboto"/>
              </a:rPr>
              <a:t>Text</a:t>
            </a:r>
            <a:endParaRPr lang="en-US" sz="1467" b="1" dirty="0" err="1">
              <a:solidFill>
                <a:srgbClr val="00A6CC"/>
              </a:solidFill>
              <a:latin typeface="Roboto"/>
            </a:endParaRPr>
          </a:p>
        </p:txBody>
      </p:sp>
      <p:sp>
        <p:nvSpPr>
          <p:cNvPr id="77" name="Rectangle 76"/>
          <p:cNvSpPr/>
          <p:nvPr/>
        </p:nvSpPr>
        <p:spPr>
          <a:xfrm flipH="1">
            <a:off x="9595104" y="5732215"/>
            <a:ext cx="2083637" cy="301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1219231">
              <a:lnSpc>
                <a:spcPct val="150000"/>
              </a:lnSpc>
            </a:pPr>
            <a:r>
              <a:rPr lang="en-US" sz="1467" b="1">
                <a:solidFill>
                  <a:srgbClr val="8CC63E"/>
                </a:solidFill>
                <a:latin typeface="Roboto"/>
              </a:rPr>
              <a:t>Text</a:t>
            </a:r>
            <a:endParaRPr lang="en-US" sz="1467" b="1" dirty="0" err="1">
              <a:solidFill>
                <a:srgbClr val="8CC63E"/>
              </a:solidFill>
              <a:latin typeface="Roboto"/>
            </a:endParaRPr>
          </a:p>
        </p:txBody>
      </p:sp>
      <p:sp>
        <p:nvSpPr>
          <p:cNvPr id="86" name="Text Placeholder 8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Tajuk</a:t>
            </a:r>
            <a:endParaRPr lang="en-US" dirty="0"/>
          </a:p>
        </p:txBody>
      </p:sp>
      <p:sp>
        <p:nvSpPr>
          <p:cNvPr id="85" name="Title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TAJUK</a:t>
            </a:r>
          </a:p>
        </p:txBody>
      </p:sp>
      <p:sp>
        <p:nvSpPr>
          <p:cNvPr id="96" name="Right Arrow 95"/>
          <p:cNvSpPr/>
          <p:nvPr/>
        </p:nvSpPr>
        <p:spPr bwMode="auto">
          <a:xfrm>
            <a:off x="8820553" y="3080224"/>
            <a:ext cx="2736984" cy="2024565"/>
          </a:xfrm>
          <a:prstGeom prst="rightArrow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97" name="Right Arrow 96"/>
          <p:cNvSpPr/>
          <p:nvPr/>
        </p:nvSpPr>
        <p:spPr bwMode="auto">
          <a:xfrm>
            <a:off x="7004184" y="3080224"/>
            <a:ext cx="2736984" cy="2024565"/>
          </a:xfrm>
          <a:prstGeom prst="rightArrow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17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98" name="Right Arrow 97"/>
          <p:cNvSpPr/>
          <p:nvPr/>
        </p:nvSpPr>
        <p:spPr bwMode="auto">
          <a:xfrm>
            <a:off x="5187816" y="3080224"/>
            <a:ext cx="2736984" cy="2024565"/>
          </a:xfrm>
          <a:prstGeom prst="rightArrow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17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99" name="Right Arrow 98"/>
          <p:cNvSpPr/>
          <p:nvPr/>
        </p:nvSpPr>
        <p:spPr bwMode="auto">
          <a:xfrm>
            <a:off x="3371448" y="3080224"/>
            <a:ext cx="2736984" cy="2024565"/>
          </a:xfrm>
          <a:prstGeom prst="rightArrow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17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00" name="Right Arrow 99"/>
          <p:cNvSpPr/>
          <p:nvPr/>
        </p:nvSpPr>
        <p:spPr bwMode="auto">
          <a:xfrm>
            <a:off x="1555080" y="3080224"/>
            <a:ext cx="2736984" cy="2024565"/>
          </a:xfrm>
          <a:prstGeom prst="rightArrow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17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01" name="Right Arrow 100"/>
          <p:cNvSpPr/>
          <p:nvPr/>
        </p:nvSpPr>
        <p:spPr bwMode="auto">
          <a:xfrm>
            <a:off x="634462" y="3080224"/>
            <a:ext cx="1841235" cy="2024565"/>
          </a:xfrm>
          <a:prstGeom prst="rightArrow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17000"/>
              </a:prstClr>
            </a:outerShdw>
          </a:effec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801" y="3861675"/>
            <a:ext cx="12201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9231"/>
            <a:r>
              <a:rPr lang="en-US" sz="2400" b="1" dirty="0">
                <a:solidFill>
                  <a:srgbClr val="FFFFFF"/>
                </a:solidFill>
                <a:latin typeface="Roboto"/>
              </a:rPr>
              <a:t>2019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617217" y="3861675"/>
            <a:ext cx="12201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9231"/>
            <a:r>
              <a:rPr lang="en-US" sz="2400" b="1" dirty="0">
                <a:solidFill>
                  <a:srgbClr val="FFFFFF"/>
                </a:solidFill>
                <a:latin typeface="Roboto"/>
              </a:rPr>
              <a:t>2020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4421633" y="3861675"/>
            <a:ext cx="12201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9231"/>
            <a:r>
              <a:rPr lang="en-US" sz="2400" b="1" dirty="0">
                <a:solidFill>
                  <a:srgbClr val="FFFFFF"/>
                </a:solidFill>
                <a:latin typeface="Roboto"/>
              </a:rPr>
              <a:t>2021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258561" y="3861675"/>
            <a:ext cx="12201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9231"/>
            <a:r>
              <a:rPr lang="en-US" sz="2400" b="1" dirty="0">
                <a:solidFill>
                  <a:srgbClr val="FFFFFF"/>
                </a:solidFill>
                <a:latin typeface="Roboto"/>
              </a:rPr>
              <a:t>2022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961570" y="3861675"/>
            <a:ext cx="12201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9231"/>
            <a:r>
              <a:rPr lang="en-US" sz="2400" b="1" dirty="0">
                <a:solidFill>
                  <a:srgbClr val="FFFFFF"/>
                </a:solidFill>
                <a:latin typeface="Roboto"/>
              </a:rPr>
              <a:t>2023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9761342" y="3861675"/>
            <a:ext cx="12201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19231"/>
            <a:r>
              <a:rPr lang="en-US" sz="2400" b="1" dirty="0">
                <a:solidFill>
                  <a:srgbClr val="FFFFFF"/>
                </a:solidFill>
                <a:latin typeface="Roboto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3882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Tajuk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INFOGRAFIK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020756" y="4677362"/>
            <a:ext cx="0" cy="58075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855"/>
          <p:cNvSpPr>
            <a:spLocks noChangeArrowheads="1"/>
          </p:cNvSpPr>
          <p:nvPr/>
        </p:nvSpPr>
        <p:spPr bwMode="auto">
          <a:xfrm>
            <a:off x="1176476" y="5075236"/>
            <a:ext cx="1688560" cy="3810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r>
              <a:rPr lang="en-US" sz="1600" b="1" dirty="0">
                <a:solidFill>
                  <a:prstClr val="white"/>
                </a:solidFill>
                <a:latin typeface="Roboto"/>
              </a:rPr>
              <a:t>START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0171244" y="2428158"/>
            <a:ext cx="0" cy="58075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855"/>
          <p:cNvSpPr>
            <a:spLocks noChangeArrowheads="1"/>
          </p:cNvSpPr>
          <p:nvPr/>
        </p:nvSpPr>
        <p:spPr bwMode="auto">
          <a:xfrm>
            <a:off x="9326964" y="2230038"/>
            <a:ext cx="1688560" cy="3810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r>
              <a:rPr lang="en-US" sz="1600" b="1" dirty="0">
                <a:solidFill>
                  <a:prstClr val="white"/>
                </a:solidFill>
                <a:latin typeface="Roboto"/>
              </a:rPr>
              <a:t>END</a:t>
            </a:r>
          </a:p>
        </p:txBody>
      </p:sp>
      <p:sp>
        <p:nvSpPr>
          <p:cNvPr id="24" name="Block Arc 23"/>
          <p:cNvSpPr/>
          <p:nvPr/>
        </p:nvSpPr>
        <p:spPr>
          <a:xfrm rot="10800000" flipH="1">
            <a:off x="4200888" y="3625709"/>
            <a:ext cx="1752600" cy="1752600"/>
          </a:xfrm>
          <a:prstGeom prst="blockArc">
            <a:avLst>
              <a:gd name="adj1" fmla="val 10800000"/>
              <a:gd name="adj2" fmla="val 21578413"/>
              <a:gd name="adj3" fmla="val 38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25" name="Block Arc 24"/>
          <p:cNvSpPr/>
          <p:nvPr/>
        </p:nvSpPr>
        <p:spPr>
          <a:xfrm>
            <a:off x="2163266" y="2307963"/>
            <a:ext cx="1752600" cy="1752600"/>
          </a:xfrm>
          <a:prstGeom prst="blockArc">
            <a:avLst>
              <a:gd name="adj1" fmla="val 10800000"/>
              <a:gd name="adj2" fmla="val 21578413"/>
              <a:gd name="adj3" fmla="val 38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28" name="Block Arc 27"/>
          <p:cNvSpPr/>
          <p:nvPr/>
        </p:nvSpPr>
        <p:spPr>
          <a:xfrm rot="10800000" flipH="1">
            <a:off x="8276132" y="3625709"/>
            <a:ext cx="1752600" cy="1752600"/>
          </a:xfrm>
          <a:prstGeom prst="blockArc">
            <a:avLst>
              <a:gd name="adj1" fmla="val 10800000"/>
              <a:gd name="adj2" fmla="val 21578413"/>
              <a:gd name="adj3" fmla="val 384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29" name="Block Arc 28"/>
          <p:cNvSpPr/>
          <p:nvPr/>
        </p:nvSpPr>
        <p:spPr>
          <a:xfrm>
            <a:off x="6238510" y="2307963"/>
            <a:ext cx="1752600" cy="1752600"/>
          </a:xfrm>
          <a:prstGeom prst="blockArc">
            <a:avLst>
              <a:gd name="adj1" fmla="val 10800000"/>
              <a:gd name="adj2" fmla="val 21578413"/>
              <a:gd name="adj3" fmla="val 384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3" name="Shape 440"/>
          <p:cNvSpPr/>
          <p:nvPr/>
        </p:nvSpPr>
        <p:spPr>
          <a:xfrm>
            <a:off x="1182813" y="3005194"/>
            <a:ext cx="1675884" cy="16758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defTabSz="1219201">
              <a:defRPr sz="3600"/>
            </a:pPr>
            <a:endParaRPr>
              <a:solidFill>
                <a:prstClr val="black"/>
              </a:solidFill>
              <a:latin typeface="Roboto"/>
            </a:endParaRPr>
          </a:p>
        </p:txBody>
      </p:sp>
      <p:sp>
        <p:nvSpPr>
          <p:cNvPr id="34" name="Shape 441"/>
          <p:cNvSpPr/>
          <p:nvPr/>
        </p:nvSpPr>
        <p:spPr>
          <a:xfrm>
            <a:off x="3220434" y="3005194"/>
            <a:ext cx="1675886" cy="16758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defTabSz="1219201">
              <a:defRPr sz="3600"/>
            </a:pPr>
            <a:endParaRPr>
              <a:solidFill>
                <a:prstClr val="black"/>
              </a:solidFill>
              <a:latin typeface="Roboto"/>
            </a:endParaRPr>
          </a:p>
        </p:txBody>
      </p:sp>
      <p:sp>
        <p:nvSpPr>
          <p:cNvPr id="35" name="Shape 442"/>
          <p:cNvSpPr/>
          <p:nvPr/>
        </p:nvSpPr>
        <p:spPr>
          <a:xfrm>
            <a:off x="5258057" y="3005196"/>
            <a:ext cx="1675884" cy="167588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defTabSz="1219201">
              <a:defRPr sz="3600"/>
            </a:pPr>
            <a:endParaRPr>
              <a:solidFill>
                <a:prstClr val="black"/>
              </a:solidFill>
              <a:latin typeface="Roboto"/>
            </a:endParaRPr>
          </a:p>
        </p:txBody>
      </p:sp>
      <p:sp>
        <p:nvSpPr>
          <p:cNvPr id="36" name="Shape 443"/>
          <p:cNvSpPr/>
          <p:nvPr/>
        </p:nvSpPr>
        <p:spPr>
          <a:xfrm>
            <a:off x="7295678" y="3005194"/>
            <a:ext cx="1675886" cy="16758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defTabSz="1219201">
              <a:defRPr sz="3600"/>
            </a:pPr>
            <a:endParaRPr>
              <a:solidFill>
                <a:prstClr val="black"/>
              </a:solidFill>
              <a:latin typeface="Roboto"/>
            </a:endParaRPr>
          </a:p>
        </p:txBody>
      </p:sp>
      <p:sp>
        <p:nvSpPr>
          <p:cNvPr id="37" name="Shape 444"/>
          <p:cNvSpPr/>
          <p:nvPr/>
        </p:nvSpPr>
        <p:spPr>
          <a:xfrm>
            <a:off x="9333302" y="3005194"/>
            <a:ext cx="1675886" cy="16758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 defTabSz="1219201">
              <a:defRPr sz="3600"/>
            </a:pPr>
            <a:endParaRPr>
              <a:solidFill>
                <a:prstClr val="black"/>
              </a:solidFill>
              <a:latin typeface="Roboto"/>
            </a:endParaRPr>
          </a:p>
        </p:txBody>
      </p:sp>
      <p:sp>
        <p:nvSpPr>
          <p:cNvPr id="38" name="Shape 440"/>
          <p:cNvSpPr/>
          <p:nvPr/>
        </p:nvSpPr>
        <p:spPr>
          <a:xfrm>
            <a:off x="1364260" y="3186642"/>
            <a:ext cx="1312990" cy="13129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 algn="ctr" defTabSz="1219201">
              <a:defRPr sz="3600"/>
            </a:pPr>
            <a:r>
              <a:rPr lang="en-US" sz="1400" b="1" dirty="0">
                <a:solidFill>
                  <a:prstClr val="black"/>
                </a:solidFill>
                <a:latin typeface="Roboto"/>
              </a:rPr>
              <a:t>STAGE </a:t>
            </a:r>
            <a:r>
              <a:rPr lang="en-US" sz="3600" b="1" dirty="0">
                <a:solidFill>
                  <a:prstClr val="black"/>
                </a:solidFill>
                <a:latin typeface="Roboto"/>
              </a:rPr>
              <a:t>01</a:t>
            </a:r>
            <a:endParaRPr sz="3600" b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9" name="Shape 441"/>
          <p:cNvSpPr/>
          <p:nvPr/>
        </p:nvSpPr>
        <p:spPr>
          <a:xfrm>
            <a:off x="3401881" y="3186642"/>
            <a:ext cx="1312992" cy="1312990"/>
          </a:xfrm>
          <a:prstGeom prst="ellipse">
            <a:avLst/>
          </a:prstGeom>
          <a:solidFill>
            <a:schemeClr val="accent2"/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 algn="ctr" defTabSz="1219201">
              <a:defRPr sz="3600"/>
            </a:pPr>
            <a:r>
              <a:rPr lang="en-US" sz="1400" b="1" dirty="0">
                <a:solidFill>
                  <a:prstClr val="white"/>
                </a:solidFill>
                <a:latin typeface="Roboto"/>
              </a:rPr>
              <a:t>STAGE </a:t>
            </a:r>
            <a:r>
              <a:rPr lang="en-US" sz="3600" b="1" dirty="0">
                <a:solidFill>
                  <a:prstClr val="white"/>
                </a:solidFill>
                <a:latin typeface="Roboto"/>
              </a:rPr>
              <a:t>02</a:t>
            </a:r>
          </a:p>
        </p:txBody>
      </p:sp>
      <p:sp>
        <p:nvSpPr>
          <p:cNvPr id="40" name="Shape 442"/>
          <p:cNvSpPr/>
          <p:nvPr/>
        </p:nvSpPr>
        <p:spPr>
          <a:xfrm>
            <a:off x="5439504" y="3186642"/>
            <a:ext cx="1312990" cy="13129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 algn="ctr" defTabSz="1219201">
              <a:defRPr sz="3600"/>
            </a:pPr>
            <a:r>
              <a:rPr lang="en-US" sz="1400" b="1" dirty="0">
                <a:solidFill>
                  <a:prstClr val="black"/>
                </a:solidFill>
                <a:latin typeface="Roboto"/>
              </a:rPr>
              <a:t>STAGE </a:t>
            </a:r>
            <a:r>
              <a:rPr lang="en-US" sz="3600" b="1" dirty="0">
                <a:solidFill>
                  <a:prstClr val="black"/>
                </a:solidFill>
                <a:latin typeface="Roboto"/>
              </a:rPr>
              <a:t>03</a:t>
            </a:r>
          </a:p>
        </p:txBody>
      </p:sp>
      <p:sp>
        <p:nvSpPr>
          <p:cNvPr id="41" name="Shape 443"/>
          <p:cNvSpPr/>
          <p:nvPr/>
        </p:nvSpPr>
        <p:spPr>
          <a:xfrm>
            <a:off x="7477125" y="3186642"/>
            <a:ext cx="1312992" cy="1312990"/>
          </a:xfrm>
          <a:prstGeom prst="ellipse">
            <a:avLst/>
          </a:prstGeom>
          <a:solidFill>
            <a:schemeClr val="accent4"/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 algn="ctr" defTabSz="1219201">
              <a:defRPr sz="3600"/>
            </a:pPr>
            <a:r>
              <a:rPr lang="en-US" sz="1400" b="1" dirty="0">
                <a:solidFill>
                  <a:prstClr val="white"/>
                </a:solidFill>
                <a:latin typeface="Roboto"/>
              </a:rPr>
              <a:t>STAGE </a:t>
            </a:r>
            <a:r>
              <a:rPr lang="en-US" sz="3600" b="1" dirty="0">
                <a:solidFill>
                  <a:prstClr val="white"/>
                </a:solidFill>
                <a:latin typeface="Roboto"/>
              </a:rPr>
              <a:t>04</a:t>
            </a:r>
          </a:p>
        </p:txBody>
      </p:sp>
      <p:sp>
        <p:nvSpPr>
          <p:cNvPr id="42" name="Shape 444"/>
          <p:cNvSpPr/>
          <p:nvPr/>
        </p:nvSpPr>
        <p:spPr>
          <a:xfrm>
            <a:off x="9514748" y="3186640"/>
            <a:ext cx="1312992" cy="13129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 algn="ctr" defTabSz="1219201">
              <a:defRPr sz="3600"/>
            </a:pPr>
            <a:r>
              <a:rPr lang="en-US" sz="1400" b="1" dirty="0">
                <a:solidFill>
                  <a:prstClr val="black"/>
                </a:solidFill>
                <a:latin typeface="Roboto"/>
              </a:rPr>
              <a:t>STAGE </a:t>
            </a:r>
            <a:r>
              <a:rPr lang="en-US" sz="3600" b="1" dirty="0">
                <a:solidFill>
                  <a:prstClr val="black"/>
                </a:solidFill>
                <a:latin typeface="Roboto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8928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3537" y="3157803"/>
            <a:ext cx="2294632" cy="53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3117171" y="3160597"/>
            <a:ext cx="2294632" cy="53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1">
              <a:defRPr/>
            </a:pPr>
            <a:endParaRPr lang="en-US" sz="3200">
              <a:solidFill>
                <a:prstClr val="white"/>
              </a:solidFill>
              <a:latin typeface="Roboto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80802" y="3157803"/>
            <a:ext cx="2294632" cy="5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>
              <a:solidFill>
                <a:prstClr val="white"/>
              </a:solidFill>
              <a:latin typeface="Roboto"/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7044435" y="3160597"/>
            <a:ext cx="2294632" cy="53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1">
              <a:defRPr/>
            </a:pPr>
            <a:endParaRPr lang="en-US" sz="3200">
              <a:solidFill>
                <a:prstClr val="white"/>
              </a:solidFill>
              <a:latin typeface="Roboto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008068" y="3157803"/>
            <a:ext cx="1997016" cy="5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>
              <a:solidFill>
                <a:prstClr val="white"/>
              </a:solidFill>
              <a:latin typeface="Robot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7770" y="2867226"/>
            <a:ext cx="1118296" cy="1120754"/>
            <a:chOff x="874884" y="3868011"/>
            <a:chExt cx="161716" cy="162072"/>
          </a:xfrm>
        </p:grpSpPr>
        <p:sp>
          <p:nvSpPr>
            <p:cNvPr id="5" name="Oval 4"/>
            <p:cNvSpPr/>
            <p:nvPr/>
          </p:nvSpPr>
          <p:spPr bwMode="auto">
            <a:xfrm>
              <a:off x="874884" y="3868011"/>
              <a:ext cx="161716" cy="162072"/>
            </a:xfrm>
            <a:prstGeom prst="ellipse">
              <a:avLst/>
            </a:prstGeom>
            <a:solidFill>
              <a:schemeClr val="accent1"/>
            </a:solidFill>
            <a:ln w="3175">
              <a:noFill/>
              <a:round/>
              <a:headEnd/>
              <a:tailEnd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01">
                <a:defRPr/>
              </a:pPr>
              <a:endParaRPr lang="en-US" sz="32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904130" y="3897322"/>
              <a:ext cx="103224" cy="10345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01">
                <a:defRPr/>
              </a:pPr>
              <a:endParaRPr lang="en-US" sz="32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2591406" y="2870018"/>
            <a:ext cx="1118294" cy="1120756"/>
            <a:chOff x="874882" y="3868015"/>
            <a:chExt cx="161716" cy="162072"/>
          </a:xfrm>
        </p:grpSpPr>
        <p:sp>
          <p:nvSpPr>
            <p:cNvPr id="16" name="Oval 15"/>
            <p:cNvSpPr/>
            <p:nvPr/>
          </p:nvSpPr>
          <p:spPr bwMode="auto">
            <a:xfrm>
              <a:off x="874882" y="3868015"/>
              <a:ext cx="161716" cy="162072"/>
            </a:xfrm>
            <a:prstGeom prst="ellipse">
              <a:avLst/>
            </a:prstGeom>
            <a:solidFill>
              <a:schemeClr val="accent2"/>
            </a:solidFill>
            <a:ln w="3175">
              <a:noFill/>
              <a:round/>
              <a:headEnd/>
              <a:tailEnd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201">
                <a:defRPr/>
              </a:pPr>
              <a:endParaRPr lang="en-US" sz="32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904130" y="3897321"/>
              <a:ext cx="103223" cy="10345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201">
                <a:defRPr/>
              </a:pPr>
              <a:endParaRPr lang="en-US" sz="32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55036" y="2867226"/>
            <a:ext cx="1118296" cy="1120754"/>
            <a:chOff x="874884" y="3868011"/>
            <a:chExt cx="161716" cy="162072"/>
          </a:xfrm>
        </p:grpSpPr>
        <p:sp>
          <p:nvSpPr>
            <p:cNvPr id="27" name="Oval 26"/>
            <p:cNvSpPr/>
            <p:nvPr/>
          </p:nvSpPr>
          <p:spPr bwMode="auto">
            <a:xfrm>
              <a:off x="874884" y="3868011"/>
              <a:ext cx="161716" cy="162072"/>
            </a:xfrm>
            <a:prstGeom prst="ellipse">
              <a:avLst/>
            </a:prstGeom>
            <a:solidFill>
              <a:schemeClr val="accent3"/>
            </a:solidFill>
            <a:ln w="3175">
              <a:noFill/>
              <a:round/>
              <a:headEnd/>
              <a:tailEnd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01">
                <a:defRPr/>
              </a:pPr>
              <a:endParaRPr lang="en-US" sz="32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904130" y="3897322"/>
              <a:ext cx="103224" cy="10345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01">
                <a:defRPr/>
              </a:pPr>
              <a:endParaRPr lang="en-US" sz="32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6518668" y="2870018"/>
            <a:ext cx="1118294" cy="1120756"/>
            <a:chOff x="874882" y="3868015"/>
            <a:chExt cx="161716" cy="162072"/>
          </a:xfrm>
        </p:grpSpPr>
        <p:sp>
          <p:nvSpPr>
            <p:cNvPr id="38" name="Oval 37"/>
            <p:cNvSpPr/>
            <p:nvPr/>
          </p:nvSpPr>
          <p:spPr bwMode="auto">
            <a:xfrm>
              <a:off x="874882" y="3868015"/>
              <a:ext cx="161716" cy="162072"/>
            </a:xfrm>
            <a:prstGeom prst="ellipse">
              <a:avLst/>
            </a:prstGeom>
            <a:solidFill>
              <a:schemeClr val="accent4"/>
            </a:solidFill>
            <a:ln w="3175">
              <a:noFill/>
              <a:round/>
              <a:headEnd/>
              <a:tailEnd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201">
                <a:defRPr/>
              </a:pPr>
              <a:endParaRPr lang="en-US" sz="32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904130" y="3897321"/>
              <a:ext cx="103223" cy="10345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201">
                <a:defRPr/>
              </a:pPr>
              <a:endParaRPr lang="en-US" sz="32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482301" y="2867226"/>
            <a:ext cx="1118296" cy="1120754"/>
            <a:chOff x="874884" y="3868011"/>
            <a:chExt cx="161716" cy="162072"/>
          </a:xfrm>
        </p:grpSpPr>
        <p:sp>
          <p:nvSpPr>
            <p:cNvPr id="49" name="Oval 48"/>
            <p:cNvSpPr/>
            <p:nvPr/>
          </p:nvSpPr>
          <p:spPr bwMode="auto">
            <a:xfrm>
              <a:off x="874884" y="3868011"/>
              <a:ext cx="161716" cy="162072"/>
            </a:xfrm>
            <a:prstGeom prst="ellipse">
              <a:avLst/>
            </a:prstGeom>
            <a:solidFill>
              <a:schemeClr val="accent5"/>
            </a:solidFill>
            <a:ln w="3175">
              <a:noFill/>
              <a:round/>
              <a:headEnd/>
              <a:tailEnd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01">
                <a:defRPr/>
              </a:pPr>
              <a:endParaRPr lang="en-US" sz="32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904130" y="3897322"/>
              <a:ext cx="103224" cy="10345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01">
                <a:defRPr/>
              </a:pPr>
              <a:endParaRPr lang="en-US" sz="32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flipH="1">
            <a:off x="10445938" y="2870017"/>
            <a:ext cx="1118294" cy="1120756"/>
            <a:chOff x="874882" y="3868015"/>
            <a:chExt cx="161716" cy="162072"/>
          </a:xfrm>
        </p:grpSpPr>
        <p:sp>
          <p:nvSpPr>
            <p:cNvPr id="59" name="Oval 58"/>
            <p:cNvSpPr/>
            <p:nvPr/>
          </p:nvSpPr>
          <p:spPr bwMode="auto">
            <a:xfrm>
              <a:off x="874882" y="3868015"/>
              <a:ext cx="161716" cy="162072"/>
            </a:xfrm>
            <a:prstGeom prst="ellipse">
              <a:avLst/>
            </a:prstGeom>
            <a:solidFill>
              <a:schemeClr val="accent6"/>
            </a:solidFill>
            <a:ln w="3175">
              <a:noFill/>
              <a:round/>
              <a:headEnd/>
              <a:tailEnd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201">
                <a:defRPr/>
              </a:pPr>
              <a:endParaRPr lang="en-US" sz="32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904130" y="3897321"/>
              <a:ext cx="103223" cy="10345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201">
                <a:defRPr/>
              </a:pPr>
              <a:endParaRPr lang="en-US" sz="3200">
                <a:solidFill>
                  <a:prstClr val="black"/>
                </a:solidFill>
                <a:latin typeface="Roboto"/>
              </a:endParaRPr>
            </a:p>
          </p:txBody>
        </p:sp>
      </p:grpSp>
      <p:cxnSp>
        <p:nvCxnSpPr>
          <p:cNvPr id="2" name="Straight Connector 1"/>
          <p:cNvCxnSpPr>
            <a:endCxn id="9" idx="4"/>
          </p:cNvCxnSpPr>
          <p:nvPr/>
        </p:nvCxnSpPr>
        <p:spPr>
          <a:xfrm flipV="1">
            <a:off x="1186919" y="1379446"/>
            <a:ext cx="0" cy="120712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 rot="10800000" flipV="1">
            <a:off x="1094379" y="1238479"/>
            <a:ext cx="185083" cy="185493"/>
          </a:xfrm>
          <a:prstGeom prst="ellipse">
            <a:avLst/>
          </a:prstGeom>
          <a:solidFill>
            <a:schemeClr val="accent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" name="Oval 8"/>
          <p:cNvSpPr/>
          <p:nvPr/>
        </p:nvSpPr>
        <p:spPr bwMode="auto">
          <a:xfrm rot="10800000" flipV="1">
            <a:off x="1138804" y="1283003"/>
            <a:ext cx="96230" cy="96444"/>
          </a:xfrm>
          <a:prstGeom prst="ellipse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0800000">
            <a:off x="1043296" y="2586574"/>
            <a:ext cx="287249" cy="191601"/>
          </a:xfrm>
          <a:prstGeom prst="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24" name="Straight Connector 23"/>
          <p:cNvCxnSpPr>
            <a:endCxn id="31" idx="4"/>
          </p:cNvCxnSpPr>
          <p:nvPr/>
        </p:nvCxnSpPr>
        <p:spPr>
          <a:xfrm flipV="1">
            <a:off x="5114186" y="1379446"/>
            <a:ext cx="0" cy="120712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 bwMode="auto">
          <a:xfrm rot="10800000" flipV="1">
            <a:off x="5021644" y="1238479"/>
            <a:ext cx="185083" cy="185493"/>
          </a:xfrm>
          <a:prstGeom prst="ellipse">
            <a:avLst/>
          </a:prstGeom>
          <a:solidFill>
            <a:schemeClr val="accent3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1" name="Oval 30"/>
          <p:cNvSpPr/>
          <p:nvPr/>
        </p:nvSpPr>
        <p:spPr bwMode="auto">
          <a:xfrm rot="10800000" flipV="1">
            <a:off x="5066070" y="1283003"/>
            <a:ext cx="96230" cy="96444"/>
          </a:xfrm>
          <a:prstGeom prst="ellipse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rot="10800000">
            <a:off x="4970562" y="2586574"/>
            <a:ext cx="287249" cy="191601"/>
          </a:xfrm>
          <a:prstGeom prst="triangl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46" name="Straight Connector 45"/>
          <p:cNvCxnSpPr>
            <a:endCxn id="53" idx="4"/>
          </p:cNvCxnSpPr>
          <p:nvPr/>
        </p:nvCxnSpPr>
        <p:spPr>
          <a:xfrm flipV="1">
            <a:off x="9041449" y="1379446"/>
            <a:ext cx="0" cy="120712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 bwMode="auto">
          <a:xfrm rot="10800000" flipV="1">
            <a:off x="8948909" y="1238479"/>
            <a:ext cx="185083" cy="185493"/>
          </a:xfrm>
          <a:prstGeom prst="ellipse">
            <a:avLst/>
          </a:prstGeom>
          <a:solidFill>
            <a:schemeClr val="accent5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53" name="Oval 52"/>
          <p:cNvSpPr/>
          <p:nvPr/>
        </p:nvSpPr>
        <p:spPr bwMode="auto">
          <a:xfrm rot="10800000" flipV="1">
            <a:off x="8993334" y="1283003"/>
            <a:ext cx="96230" cy="96444"/>
          </a:xfrm>
          <a:prstGeom prst="ellipse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 rot="10800000">
            <a:off x="8897825" y="2586574"/>
            <a:ext cx="287249" cy="191601"/>
          </a:xfrm>
          <a:prstGeom prst="triangl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150553" y="4271426"/>
            <a:ext cx="0" cy="120712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auto">
          <a:xfrm rot="10800000" flipH="1" flipV="1">
            <a:off x="3058012" y="5434030"/>
            <a:ext cx="185083" cy="185493"/>
          </a:xfrm>
          <a:prstGeom prst="ellipse">
            <a:avLst/>
          </a:prstGeom>
          <a:solidFill>
            <a:schemeClr val="accent2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20" name="Oval 19"/>
          <p:cNvSpPr/>
          <p:nvPr/>
        </p:nvSpPr>
        <p:spPr bwMode="auto">
          <a:xfrm rot="10800000" flipH="1" flipV="1">
            <a:off x="3102438" y="5478554"/>
            <a:ext cx="96230" cy="96444"/>
          </a:xfrm>
          <a:prstGeom prst="ellipse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flipH="1">
            <a:off x="3006930" y="4079829"/>
            <a:ext cx="287249" cy="191601"/>
          </a:xfrm>
          <a:prstGeom prst="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7077817" y="4271426"/>
            <a:ext cx="0" cy="120712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 bwMode="auto">
          <a:xfrm rot="10800000" flipH="1" flipV="1">
            <a:off x="6985277" y="5434030"/>
            <a:ext cx="185083" cy="185493"/>
          </a:xfrm>
          <a:prstGeom prst="ellipse">
            <a:avLst/>
          </a:prstGeom>
          <a:solidFill>
            <a:schemeClr val="accent4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42" name="Oval 41"/>
          <p:cNvSpPr/>
          <p:nvPr/>
        </p:nvSpPr>
        <p:spPr bwMode="auto">
          <a:xfrm rot="10800000" flipH="1" flipV="1">
            <a:off x="7029702" y="5478554"/>
            <a:ext cx="96230" cy="96444"/>
          </a:xfrm>
          <a:prstGeom prst="ellipse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 flipH="1">
            <a:off x="6934193" y="4079829"/>
            <a:ext cx="287249" cy="191601"/>
          </a:xfrm>
          <a:prstGeom prst="triangl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11005084" y="4271426"/>
            <a:ext cx="0" cy="120712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 bwMode="auto">
          <a:xfrm rot="10800000" flipH="1" flipV="1">
            <a:off x="10912546" y="5434028"/>
            <a:ext cx="185083" cy="185493"/>
          </a:xfrm>
          <a:prstGeom prst="ellipse">
            <a:avLst/>
          </a:prstGeom>
          <a:solidFill>
            <a:schemeClr val="accent6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63" name="Oval 62"/>
          <p:cNvSpPr/>
          <p:nvPr/>
        </p:nvSpPr>
        <p:spPr bwMode="auto">
          <a:xfrm rot="10800000" flipH="1" flipV="1">
            <a:off x="10956972" y="5478552"/>
            <a:ext cx="96230" cy="96444"/>
          </a:xfrm>
          <a:prstGeom prst="ellipse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 flipH="1">
            <a:off x="10861461" y="4079831"/>
            <a:ext cx="287249" cy="191601"/>
          </a:xfrm>
          <a:prstGeom prst="triangl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79" name="Freeform 9"/>
          <p:cNvSpPr>
            <a:spLocks noEditPoints="1"/>
          </p:cNvSpPr>
          <p:nvPr/>
        </p:nvSpPr>
        <p:spPr bwMode="auto">
          <a:xfrm>
            <a:off x="6912996" y="3265312"/>
            <a:ext cx="329638" cy="330168"/>
          </a:xfrm>
          <a:custGeom>
            <a:avLst/>
            <a:gdLst>
              <a:gd name="T0" fmla="*/ 240 w 524"/>
              <a:gd name="T1" fmla="*/ 269 h 524"/>
              <a:gd name="T2" fmla="*/ 240 w 524"/>
              <a:gd name="T3" fmla="*/ 33 h 524"/>
              <a:gd name="T4" fmla="*/ 229 w 524"/>
              <a:gd name="T5" fmla="*/ 22 h 524"/>
              <a:gd name="T6" fmla="*/ 0 w 524"/>
              <a:gd name="T7" fmla="*/ 273 h 524"/>
              <a:gd name="T8" fmla="*/ 251 w 524"/>
              <a:gd name="T9" fmla="*/ 524 h 524"/>
              <a:gd name="T10" fmla="*/ 389 w 524"/>
              <a:gd name="T11" fmla="*/ 478 h 524"/>
              <a:gd name="T12" fmla="*/ 390 w 524"/>
              <a:gd name="T13" fmla="*/ 463 h 524"/>
              <a:gd name="T14" fmla="*/ 240 w 524"/>
              <a:gd name="T15" fmla="*/ 269 h 524"/>
              <a:gd name="T16" fmla="*/ 251 w 524"/>
              <a:gd name="T17" fmla="*/ 502 h 524"/>
              <a:gd name="T18" fmla="*/ 22 w 524"/>
              <a:gd name="T19" fmla="*/ 273 h 524"/>
              <a:gd name="T20" fmla="*/ 218 w 524"/>
              <a:gd name="T21" fmla="*/ 44 h 524"/>
              <a:gd name="T22" fmla="*/ 218 w 524"/>
              <a:gd name="T23" fmla="*/ 273 h 524"/>
              <a:gd name="T24" fmla="*/ 220 w 524"/>
              <a:gd name="T25" fmla="*/ 280 h 524"/>
              <a:gd name="T26" fmla="*/ 367 w 524"/>
              <a:gd name="T27" fmla="*/ 468 h 524"/>
              <a:gd name="T28" fmla="*/ 251 w 524"/>
              <a:gd name="T29" fmla="*/ 502 h 524"/>
              <a:gd name="T30" fmla="*/ 273 w 524"/>
              <a:gd name="T31" fmla="*/ 262 h 524"/>
              <a:gd name="T32" fmla="*/ 513 w 524"/>
              <a:gd name="T33" fmla="*/ 262 h 524"/>
              <a:gd name="T34" fmla="*/ 524 w 524"/>
              <a:gd name="T35" fmla="*/ 251 h 524"/>
              <a:gd name="T36" fmla="*/ 273 w 524"/>
              <a:gd name="T37" fmla="*/ 0 h 524"/>
              <a:gd name="T38" fmla="*/ 262 w 524"/>
              <a:gd name="T39" fmla="*/ 11 h 524"/>
              <a:gd name="T40" fmla="*/ 262 w 524"/>
              <a:gd name="T41" fmla="*/ 251 h 524"/>
              <a:gd name="T42" fmla="*/ 273 w 524"/>
              <a:gd name="T43" fmla="*/ 262 h 524"/>
              <a:gd name="T44" fmla="*/ 284 w 524"/>
              <a:gd name="T45" fmla="*/ 22 h 524"/>
              <a:gd name="T46" fmla="*/ 502 w 524"/>
              <a:gd name="T47" fmla="*/ 240 h 524"/>
              <a:gd name="T48" fmla="*/ 284 w 524"/>
              <a:gd name="T49" fmla="*/ 240 h 524"/>
              <a:gd name="T50" fmla="*/ 284 w 524"/>
              <a:gd name="T51" fmla="*/ 22 h 524"/>
              <a:gd name="T52" fmla="*/ 513 w 524"/>
              <a:gd name="T53" fmla="*/ 284 h 524"/>
              <a:gd name="T54" fmla="*/ 294 w 524"/>
              <a:gd name="T55" fmla="*/ 284 h 524"/>
              <a:gd name="T56" fmla="*/ 285 w 524"/>
              <a:gd name="T57" fmla="*/ 290 h 524"/>
              <a:gd name="T58" fmla="*/ 286 w 524"/>
              <a:gd name="T59" fmla="*/ 302 h 524"/>
              <a:gd name="T60" fmla="*/ 428 w 524"/>
              <a:gd name="T61" fmla="*/ 477 h 524"/>
              <a:gd name="T62" fmla="*/ 436 w 524"/>
              <a:gd name="T63" fmla="*/ 481 h 524"/>
              <a:gd name="T64" fmla="*/ 436 w 524"/>
              <a:gd name="T65" fmla="*/ 481 h 524"/>
              <a:gd name="T66" fmla="*/ 444 w 524"/>
              <a:gd name="T67" fmla="*/ 478 h 524"/>
              <a:gd name="T68" fmla="*/ 524 w 524"/>
              <a:gd name="T69" fmla="*/ 295 h 524"/>
              <a:gd name="T70" fmla="*/ 513 w 524"/>
              <a:gd name="T71" fmla="*/ 284 h 524"/>
              <a:gd name="T72" fmla="*/ 437 w 524"/>
              <a:gd name="T73" fmla="*/ 454 h 524"/>
              <a:gd name="T74" fmla="*/ 317 w 524"/>
              <a:gd name="T75" fmla="*/ 306 h 524"/>
              <a:gd name="T76" fmla="*/ 502 w 524"/>
              <a:gd name="T77" fmla="*/ 306 h 524"/>
              <a:gd name="T78" fmla="*/ 437 w 524"/>
              <a:gd name="T79" fmla="*/ 45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4" h="524">
                <a:moveTo>
                  <a:pt x="240" y="269"/>
                </a:moveTo>
                <a:cubicBezTo>
                  <a:pt x="240" y="33"/>
                  <a:pt x="240" y="33"/>
                  <a:pt x="240" y="33"/>
                </a:cubicBezTo>
                <a:cubicBezTo>
                  <a:pt x="240" y="27"/>
                  <a:pt x="235" y="22"/>
                  <a:pt x="229" y="22"/>
                </a:cubicBezTo>
                <a:cubicBezTo>
                  <a:pt x="103" y="22"/>
                  <a:pt x="0" y="135"/>
                  <a:pt x="0" y="273"/>
                </a:cubicBezTo>
                <a:cubicBezTo>
                  <a:pt x="0" y="411"/>
                  <a:pt x="112" y="524"/>
                  <a:pt x="251" y="524"/>
                </a:cubicBezTo>
                <a:cubicBezTo>
                  <a:pt x="313" y="524"/>
                  <a:pt x="346" y="513"/>
                  <a:pt x="389" y="478"/>
                </a:cubicBezTo>
                <a:cubicBezTo>
                  <a:pt x="393" y="474"/>
                  <a:pt x="394" y="467"/>
                  <a:pt x="390" y="463"/>
                </a:cubicBezTo>
                <a:lnTo>
                  <a:pt x="240" y="269"/>
                </a:lnTo>
                <a:close/>
                <a:moveTo>
                  <a:pt x="251" y="502"/>
                </a:moveTo>
                <a:cubicBezTo>
                  <a:pt x="124" y="502"/>
                  <a:pt x="22" y="399"/>
                  <a:pt x="22" y="273"/>
                </a:cubicBezTo>
                <a:cubicBezTo>
                  <a:pt x="22" y="151"/>
                  <a:pt x="109" y="51"/>
                  <a:pt x="218" y="44"/>
                </a:cubicBezTo>
                <a:cubicBezTo>
                  <a:pt x="218" y="273"/>
                  <a:pt x="218" y="273"/>
                  <a:pt x="218" y="273"/>
                </a:cubicBezTo>
                <a:cubicBezTo>
                  <a:pt x="218" y="276"/>
                  <a:pt x="219" y="278"/>
                  <a:pt x="220" y="280"/>
                </a:cubicBezTo>
                <a:cubicBezTo>
                  <a:pt x="367" y="468"/>
                  <a:pt x="367" y="468"/>
                  <a:pt x="367" y="468"/>
                </a:cubicBezTo>
                <a:cubicBezTo>
                  <a:pt x="332" y="494"/>
                  <a:pt x="303" y="502"/>
                  <a:pt x="251" y="502"/>
                </a:cubicBezTo>
                <a:close/>
                <a:moveTo>
                  <a:pt x="273" y="262"/>
                </a:moveTo>
                <a:cubicBezTo>
                  <a:pt x="513" y="262"/>
                  <a:pt x="513" y="262"/>
                  <a:pt x="513" y="262"/>
                </a:cubicBezTo>
                <a:cubicBezTo>
                  <a:pt x="519" y="262"/>
                  <a:pt x="524" y="257"/>
                  <a:pt x="524" y="251"/>
                </a:cubicBezTo>
                <a:cubicBezTo>
                  <a:pt x="524" y="113"/>
                  <a:pt x="411" y="0"/>
                  <a:pt x="273" y="0"/>
                </a:cubicBezTo>
                <a:cubicBezTo>
                  <a:pt x="267" y="0"/>
                  <a:pt x="262" y="5"/>
                  <a:pt x="262" y="11"/>
                </a:cubicBezTo>
                <a:cubicBezTo>
                  <a:pt x="262" y="251"/>
                  <a:pt x="262" y="251"/>
                  <a:pt x="262" y="251"/>
                </a:cubicBezTo>
                <a:cubicBezTo>
                  <a:pt x="262" y="257"/>
                  <a:pt x="267" y="262"/>
                  <a:pt x="273" y="262"/>
                </a:cubicBezTo>
                <a:close/>
                <a:moveTo>
                  <a:pt x="284" y="22"/>
                </a:moveTo>
                <a:cubicBezTo>
                  <a:pt x="401" y="28"/>
                  <a:pt x="496" y="123"/>
                  <a:pt x="502" y="240"/>
                </a:cubicBezTo>
                <a:cubicBezTo>
                  <a:pt x="284" y="240"/>
                  <a:pt x="284" y="240"/>
                  <a:pt x="284" y="240"/>
                </a:cubicBezTo>
                <a:lnTo>
                  <a:pt x="284" y="22"/>
                </a:lnTo>
                <a:close/>
                <a:moveTo>
                  <a:pt x="513" y="284"/>
                </a:moveTo>
                <a:cubicBezTo>
                  <a:pt x="294" y="284"/>
                  <a:pt x="294" y="284"/>
                  <a:pt x="294" y="284"/>
                </a:cubicBezTo>
                <a:cubicBezTo>
                  <a:pt x="290" y="284"/>
                  <a:pt x="286" y="286"/>
                  <a:pt x="285" y="290"/>
                </a:cubicBezTo>
                <a:cubicBezTo>
                  <a:pt x="283" y="294"/>
                  <a:pt x="283" y="299"/>
                  <a:pt x="286" y="302"/>
                </a:cubicBezTo>
                <a:cubicBezTo>
                  <a:pt x="428" y="477"/>
                  <a:pt x="428" y="477"/>
                  <a:pt x="428" y="477"/>
                </a:cubicBezTo>
                <a:cubicBezTo>
                  <a:pt x="430" y="480"/>
                  <a:pt x="433" y="481"/>
                  <a:pt x="436" y="481"/>
                </a:cubicBezTo>
                <a:cubicBezTo>
                  <a:pt x="436" y="481"/>
                  <a:pt x="436" y="481"/>
                  <a:pt x="436" y="481"/>
                </a:cubicBezTo>
                <a:cubicBezTo>
                  <a:pt x="439" y="481"/>
                  <a:pt x="442" y="480"/>
                  <a:pt x="444" y="478"/>
                </a:cubicBezTo>
                <a:cubicBezTo>
                  <a:pt x="494" y="431"/>
                  <a:pt x="524" y="364"/>
                  <a:pt x="524" y="295"/>
                </a:cubicBezTo>
                <a:cubicBezTo>
                  <a:pt x="524" y="289"/>
                  <a:pt x="519" y="284"/>
                  <a:pt x="513" y="284"/>
                </a:cubicBezTo>
                <a:close/>
                <a:moveTo>
                  <a:pt x="437" y="454"/>
                </a:moveTo>
                <a:cubicBezTo>
                  <a:pt x="317" y="306"/>
                  <a:pt x="317" y="306"/>
                  <a:pt x="317" y="306"/>
                </a:cubicBezTo>
                <a:cubicBezTo>
                  <a:pt x="502" y="306"/>
                  <a:pt x="502" y="306"/>
                  <a:pt x="502" y="306"/>
                </a:cubicBezTo>
                <a:cubicBezTo>
                  <a:pt x="499" y="361"/>
                  <a:pt x="476" y="414"/>
                  <a:pt x="437" y="45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80" name="Freeform 14"/>
          <p:cNvSpPr>
            <a:spLocks noEditPoints="1"/>
          </p:cNvSpPr>
          <p:nvPr/>
        </p:nvSpPr>
        <p:spPr bwMode="auto">
          <a:xfrm>
            <a:off x="1002978" y="3244559"/>
            <a:ext cx="367882" cy="366088"/>
          </a:xfrm>
          <a:custGeom>
            <a:avLst/>
            <a:gdLst>
              <a:gd name="T0" fmla="*/ 508 w 521"/>
              <a:gd name="T1" fmla="*/ 223 h 517"/>
              <a:gd name="T2" fmla="*/ 301 w 521"/>
              <a:gd name="T3" fmla="*/ 16 h 517"/>
              <a:gd name="T4" fmla="*/ 261 w 521"/>
              <a:gd name="T5" fmla="*/ 0 h 517"/>
              <a:gd name="T6" fmla="*/ 220 w 521"/>
              <a:gd name="T7" fmla="*/ 16 h 517"/>
              <a:gd name="T8" fmla="*/ 13 w 521"/>
              <a:gd name="T9" fmla="*/ 223 h 517"/>
              <a:gd name="T10" fmla="*/ 0 w 521"/>
              <a:gd name="T11" fmla="*/ 256 h 517"/>
              <a:gd name="T12" fmla="*/ 13 w 521"/>
              <a:gd name="T13" fmla="*/ 289 h 517"/>
              <a:gd name="T14" fmla="*/ 46 w 521"/>
              <a:gd name="T15" fmla="*/ 303 h 517"/>
              <a:gd name="T16" fmla="*/ 79 w 521"/>
              <a:gd name="T17" fmla="*/ 289 h 517"/>
              <a:gd name="T18" fmla="*/ 84 w 521"/>
              <a:gd name="T19" fmla="*/ 284 h 517"/>
              <a:gd name="T20" fmla="*/ 84 w 521"/>
              <a:gd name="T21" fmla="*/ 468 h 517"/>
              <a:gd name="T22" fmla="*/ 133 w 521"/>
              <a:gd name="T23" fmla="*/ 517 h 517"/>
              <a:gd name="T24" fmla="*/ 222 w 521"/>
              <a:gd name="T25" fmla="*/ 517 h 517"/>
              <a:gd name="T26" fmla="*/ 222 w 521"/>
              <a:gd name="T27" fmla="*/ 405 h 517"/>
              <a:gd name="T28" fmla="*/ 222 w 521"/>
              <a:gd name="T29" fmla="*/ 404 h 517"/>
              <a:gd name="T30" fmla="*/ 299 w 521"/>
              <a:gd name="T31" fmla="*/ 404 h 517"/>
              <a:gd name="T32" fmla="*/ 300 w 521"/>
              <a:gd name="T33" fmla="*/ 405 h 517"/>
              <a:gd name="T34" fmla="*/ 300 w 521"/>
              <a:gd name="T35" fmla="*/ 517 h 517"/>
              <a:gd name="T36" fmla="*/ 388 w 521"/>
              <a:gd name="T37" fmla="*/ 517 h 517"/>
              <a:gd name="T38" fmla="*/ 437 w 521"/>
              <a:gd name="T39" fmla="*/ 468 h 517"/>
              <a:gd name="T40" fmla="*/ 437 w 521"/>
              <a:gd name="T41" fmla="*/ 284 h 517"/>
              <a:gd name="T42" fmla="*/ 442 w 521"/>
              <a:gd name="T43" fmla="*/ 289 h 517"/>
              <a:gd name="T44" fmla="*/ 475 w 521"/>
              <a:gd name="T45" fmla="*/ 303 h 517"/>
              <a:gd name="T46" fmla="*/ 508 w 521"/>
              <a:gd name="T47" fmla="*/ 289 h 517"/>
              <a:gd name="T48" fmla="*/ 521 w 521"/>
              <a:gd name="T49" fmla="*/ 256 h 517"/>
              <a:gd name="T50" fmla="*/ 508 w 521"/>
              <a:gd name="T51" fmla="*/ 223 h 517"/>
              <a:gd name="T52" fmla="*/ 489 w 521"/>
              <a:gd name="T53" fmla="*/ 270 h 517"/>
              <a:gd name="T54" fmla="*/ 475 w 521"/>
              <a:gd name="T55" fmla="*/ 276 h 517"/>
              <a:gd name="T56" fmla="*/ 461 w 521"/>
              <a:gd name="T57" fmla="*/ 270 h 517"/>
              <a:gd name="T58" fmla="*/ 410 w 521"/>
              <a:gd name="T59" fmla="*/ 219 h 517"/>
              <a:gd name="T60" fmla="*/ 410 w 521"/>
              <a:gd name="T61" fmla="*/ 468 h 517"/>
              <a:gd name="T62" fmla="*/ 388 w 521"/>
              <a:gd name="T63" fmla="*/ 490 h 517"/>
              <a:gd name="T64" fmla="*/ 326 w 521"/>
              <a:gd name="T65" fmla="*/ 490 h 517"/>
              <a:gd name="T66" fmla="*/ 326 w 521"/>
              <a:gd name="T67" fmla="*/ 405 h 517"/>
              <a:gd name="T68" fmla="*/ 299 w 521"/>
              <a:gd name="T69" fmla="*/ 378 h 517"/>
              <a:gd name="T70" fmla="*/ 222 w 521"/>
              <a:gd name="T71" fmla="*/ 378 h 517"/>
              <a:gd name="T72" fmla="*/ 195 w 521"/>
              <a:gd name="T73" fmla="*/ 405 h 517"/>
              <a:gd name="T74" fmla="*/ 195 w 521"/>
              <a:gd name="T75" fmla="*/ 490 h 517"/>
              <a:gd name="T76" fmla="*/ 133 w 521"/>
              <a:gd name="T77" fmla="*/ 490 h 517"/>
              <a:gd name="T78" fmla="*/ 111 w 521"/>
              <a:gd name="T79" fmla="*/ 468 h 517"/>
              <a:gd name="T80" fmla="*/ 111 w 521"/>
              <a:gd name="T81" fmla="*/ 219 h 517"/>
              <a:gd name="T82" fmla="*/ 60 w 521"/>
              <a:gd name="T83" fmla="*/ 270 h 517"/>
              <a:gd name="T84" fmla="*/ 46 w 521"/>
              <a:gd name="T85" fmla="*/ 276 h 517"/>
              <a:gd name="T86" fmla="*/ 32 w 521"/>
              <a:gd name="T87" fmla="*/ 270 h 517"/>
              <a:gd name="T88" fmla="*/ 26 w 521"/>
              <a:gd name="T89" fmla="*/ 256 h 517"/>
              <a:gd name="T90" fmla="*/ 32 w 521"/>
              <a:gd name="T91" fmla="*/ 242 h 517"/>
              <a:gd name="T92" fmla="*/ 239 w 521"/>
              <a:gd name="T93" fmla="*/ 35 h 517"/>
              <a:gd name="T94" fmla="*/ 261 w 521"/>
              <a:gd name="T95" fmla="*/ 26 h 517"/>
              <a:gd name="T96" fmla="*/ 282 w 521"/>
              <a:gd name="T97" fmla="*/ 35 h 517"/>
              <a:gd name="T98" fmla="*/ 489 w 521"/>
              <a:gd name="T99" fmla="*/ 242 h 517"/>
              <a:gd name="T100" fmla="*/ 495 w 521"/>
              <a:gd name="T101" fmla="*/ 256 h 517"/>
              <a:gd name="T102" fmla="*/ 489 w 521"/>
              <a:gd name="T103" fmla="*/ 27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1" h="517">
                <a:moveTo>
                  <a:pt x="508" y="223"/>
                </a:moveTo>
                <a:cubicBezTo>
                  <a:pt x="301" y="16"/>
                  <a:pt x="301" y="16"/>
                  <a:pt x="301" y="16"/>
                </a:cubicBezTo>
                <a:cubicBezTo>
                  <a:pt x="290" y="6"/>
                  <a:pt x="276" y="0"/>
                  <a:pt x="261" y="0"/>
                </a:cubicBezTo>
                <a:cubicBezTo>
                  <a:pt x="245" y="0"/>
                  <a:pt x="231" y="6"/>
                  <a:pt x="220" y="16"/>
                </a:cubicBezTo>
                <a:cubicBezTo>
                  <a:pt x="13" y="223"/>
                  <a:pt x="13" y="223"/>
                  <a:pt x="13" y="223"/>
                </a:cubicBezTo>
                <a:cubicBezTo>
                  <a:pt x="5" y="232"/>
                  <a:pt x="0" y="244"/>
                  <a:pt x="0" y="256"/>
                </a:cubicBezTo>
                <a:cubicBezTo>
                  <a:pt x="0" y="269"/>
                  <a:pt x="5" y="280"/>
                  <a:pt x="13" y="289"/>
                </a:cubicBezTo>
                <a:cubicBezTo>
                  <a:pt x="22" y="298"/>
                  <a:pt x="34" y="303"/>
                  <a:pt x="46" y="303"/>
                </a:cubicBezTo>
                <a:cubicBezTo>
                  <a:pt x="59" y="303"/>
                  <a:pt x="70" y="298"/>
                  <a:pt x="79" y="289"/>
                </a:cubicBezTo>
                <a:cubicBezTo>
                  <a:pt x="84" y="284"/>
                  <a:pt x="84" y="284"/>
                  <a:pt x="84" y="284"/>
                </a:cubicBezTo>
                <a:cubicBezTo>
                  <a:pt x="84" y="468"/>
                  <a:pt x="84" y="468"/>
                  <a:pt x="84" y="468"/>
                </a:cubicBezTo>
                <a:cubicBezTo>
                  <a:pt x="84" y="495"/>
                  <a:pt x="106" y="517"/>
                  <a:pt x="133" y="517"/>
                </a:cubicBezTo>
                <a:cubicBezTo>
                  <a:pt x="222" y="517"/>
                  <a:pt x="222" y="517"/>
                  <a:pt x="222" y="517"/>
                </a:cubicBezTo>
                <a:cubicBezTo>
                  <a:pt x="222" y="405"/>
                  <a:pt x="222" y="405"/>
                  <a:pt x="222" y="405"/>
                </a:cubicBezTo>
                <a:cubicBezTo>
                  <a:pt x="222" y="405"/>
                  <a:pt x="222" y="404"/>
                  <a:pt x="222" y="404"/>
                </a:cubicBezTo>
                <a:cubicBezTo>
                  <a:pt x="299" y="404"/>
                  <a:pt x="299" y="404"/>
                  <a:pt x="299" y="404"/>
                </a:cubicBezTo>
                <a:cubicBezTo>
                  <a:pt x="299" y="404"/>
                  <a:pt x="300" y="405"/>
                  <a:pt x="300" y="405"/>
                </a:cubicBezTo>
                <a:cubicBezTo>
                  <a:pt x="300" y="517"/>
                  <a:pt x="300" y="517"/>
                  <a:pt x="300" y="517"/>
                </a:cubicBezTo>
                <a:cubicBezTo>
                  <a:pt x="388" y="517"/>
                  <a:pt x="388" y="517"/>
                  <a:pt x="388" y="517"/>
                </a:cubicBezTo>
                <a:cubicBezTo>
                  <a:pt x="415" y="517"/>
                  <a:pt x="437" y="495"/>
                  <a:pt x="437" y="468"/>
                </a:cubicBezTo>
                <a:cubicBezTo>
                  <a:pt x="437" y="284"/>
                  <a:pt x="437" y="284"/>
                  <a:pt x="437" y="284"/>
                </a:cubicBezTo>
                <a:cubicBezTo>
                  <a:pt x="442" y="289"/>
                  <a:pt x="442" y="289"/>
                  <a:pt x="442" y="289"/>
                </a:cubicBezTo>
                <a:cubicBezTo>
                  <a:pt x="451" y="298"/>
                  <a:pt x="463" y="303"/>
                  <a:pt x="475" y="303"/>
                </a:cubicBezTo>
                <a:cubicBezTo>
                  <a:pt x="487" y="303"/>
                  <a:pt x="499" y="298"/>
                  <a:pt x="508" y="289"/>
                </a:cubicBezTo>
                <a:cubicBezTo>
                  <a:pt x="517" y="280"/>
                  <a:pt x="521" y="269"/>
                  <a:pt x="521" y="256"/>
                </a:cubicBezTo>
                <a:cubicBezTo>
                  <a:pt x="521" y="244"/>
                  <a:pt x="517" y="232"/>
                  <a:pt x="508" y="223"/>
                </a:cubicBezTo>
                <a:close/>
                <a:moveTo>
                  <a:pt x="489" y="270"/>
                </a:moveTo>
                <a:cubicBezTo>
                  <a:pt x="485" y="274"/>
                  <a:pt x="480" y="276"/>
                  <a:pt x="475" y="276"/>
                </a:cubicBezTo>
                <a:cubicBezTo>
                  <a:pt x="470" y="276"/>
                  <a:pt x="465" y="274"/>
                  <a:pt x="461" y="270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468"/>
                  <a:pt x="410" y="468"/>
                  <a:pt x="410" y="468"/>
                </a:cubicBezTo>
                <a:cubicBezTo>
                  <a:pt x="410" y="480"/>
                  <a:pt x="400" y="490"/>
                  <a:pt x="388" y="490"/>
                </a:cubicBezTo>
                <a:cubicBezTo>
                  <a:pt x="326" y="490"/>
                  <a:pt x="326" y="490"/>
                  <a:pt x="326" y="490"/>
                </a:cubicBezTo>
                <a:cubicBezTo>
                  <a:pt x="326" y="405"/>
                  <a:pt x="326" y="405"/>
                  <a:pt x="326" y="405"/>
                </a:cubicBezTo>
                <a:cubicBezTo>
                  <a:pt x="326" y="390"/>
                  <a:pt x="314" y="378"/>
                  <a:pt x="299" y="378"/>
                </a:cubicBezTo>
                <a:cubicBezTo>
                  <a:pt x="222" y="378"/>
                  <a:pt x="222" y="378"/>
                  <a:pt x="222" y="378"/>
                </a:cubicBezTo>
                <a:cubicBezTo>
                  <a:pt x="207" y="378"/>
                  <a:pt x="195" y="390"/>
                  <a:pt x="195" y="405"/>
                </a:cubicBezTo>
                <a:cubicBezTo>
                  <a:pt x="195" y="490"/>
                  <a:pt x="195" y="490"/>
                  <a:pt x="195" y="490"/>
                </a:cubicBezTo>
                <a:cubicBezTo>
                  <a:pt x="133" y="490"/>
                  <a:pt x="133" y="490"/>
                  <a:pt x="133" y="490"/>
                </a:cubicBezTo>
                <a:cubicBezTo>
                  <a:pt x="121" y="490"/>
                  <a:pt x="111" y="480"/>
                  <a:pt x="111" y="468"/>
                </a:cubicBezTo>
                <a:cubicBezTo>
                  <a:pt x="111" y="219"/>
                  <a:pt x="111" y="219"/>
                  <a:pt x="111" y="219"/>
                </a:cubicBezTo>
                <a:cubicBezTo>
                  <a:pt x="60" y="270"/>
                  <a:pt x="60" y="270"/>
                  <a:pt x="60" y="270"/>
                </a:cubicBezTo>
                <a:cubicBezTo>
                  <a:pt x="56" y="274"/>
                  <a:pt x="51" y="276"/>
                  <a:pt x="46" y="276"/>
                </a:cubicBezTo>
                <a:cubicBezTo>
                  <a:pt x="41" y="276"/>
                  <a:pt x="36" y="274"/>
                  <a:pt x="32" y="270"/>
                </a:cubicBezTo>
                <a:cubicBezTo>
                  <a:pt x="28" y="266"/>
                  <a:pt x="26" y="261"/>
                  <a:pt x="26" y="256"/>
                </a:cubicBezTo>
                <a:cubicBezTo>
                  <a:pt x="26" y="251"/>
                  <a:pt x="28" y="246"/>
                  <a:pt x="32" y="242"/>
                </a:cubicBezTo>
                <a:cubicBezTo>
                  <a:pt x="239" y="35"/>
                  <a:pt x="239" y="35"/>
                  <a:pt x="239" y="35"/>
                </a:cubicBezTo>
                <a:cubicBezTo>
                  <a:pt x="245" y="30"/>
                  <a:pt x="252" y="26"/>
                  <a:pt x="261" y="26"/>
                </a:cubicBezTo>
                <a:cubicBezTo>
                  <a:pt x="269" y="26"/>
                  <a:pt x="276" y="30"/>
                  <a:pt x="282" y="35"/>
                </a:cubicBezTo>
                <a:cubicBezTo>
                  <a:pt x="489" y="242"/>
                  <a:pt x="489" y="242"/>
                  <a:pt x="489" y="242"/>
                </a:cubicBezTo>
                <a:cubicBezTo>
                  <a:pt x="493" y="246"/>
                  <a:pt x="495" y="251"/>
                  <a:pt x="495" y="256"/>
                </a:cubicBezTo>
                <a:cubicBezTo>
                  <a:pt x="495" y="261"/>
                  <a:pt x="493" y="266"/>
                  <a:pt x="489" y="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81" name="Freeform 19"/>
          <p:cNvSpPr>
            <a:spLocks noEditPoints="1"/>
          </p:cNvSpPr>
          <p:nvPr/>
        </p:nvSpPr>
        <p:spPr bwMode="auto">
          <a:xfrm>
            <a:off x="4951532" y="3264125"/>
            <a:ext cx="325306" cy="326956"/>
          </a:xfrm>
          <a:custGeom>
            <a:avLst/>
            <a:gdLst>
              <a:gd name="T0" fmla="*/ 354 w 417"/>
              <a:gd name="T1" fmla="*/ 131 h 418"/>
              <a:gd name="T2" fmla="*/ 343 w 417"/>
              <a:gd name="T3" fmla="*/ 48 h 418"/>
              <a:gd name="T4" fmla="*/ 286 w 417"/>
              <a:gd name="T5" fmla="*/ 63 h 418"/>
              <a:gd name="T6" fmla="*/ 226 w 417"/>
              <a:gd name="T7" fmla="*/ 0 h 418"/>
              <a:gd name="T8" fmla="*/ 159 w 417"/>
              <a:gd name="T9" fmla="*/ 51 h 418"/>
              <a:gd name="T10" fmla="*/ 91 w 417"/>
              <a:gd name="T11" fmla="*/ 42 h 418"/>
              <a:gd name="T12" fmla="*/ 44 w 417"/>
              <a:gd name="T13" fmla="*/ 107 h 418"/>
              <a:gd name="T14" fmla="*/ 20 w 417"/>
              <a:gd name="T15" fmla="*/ 167 h 418"/>
              <a:gd name="T16" fmla="*/ 20 w 417"/>
              <a:gd name="T17" fmla="*/ 253 h 418"/>
              <a:gd name="T18" fmla="*/ 46 w 417"/>
              <a:gd name="T19" fmla="*/ 312 h 418"/>
              <a:gd name="T20" fmla="*/ 92 w 417"/>
              <a:gd name="T21" fmla="*/ 378 h 418"/>
              <a:gd name="T22" fmla="*/ 160 w 417"/>
              <a:gd name="T23" fmla="*/ 367 h 418"/>
              <a:gd name="T24" fmla="*/ 227 w 417"/>
              <a:gd name="T25" fmla="*/ 418 h 418"/>
              <a:gd name="T26" fmla="*/ 286 w 417"/>
              <a:gd name="T27" fmla="*/ 355 h 418"/>
              <a:gd name="T28" fmla="*/ 343 w 417"/>
              <a:gd name="T29" fmla="*/ 370 h 418"/>
              <a:gd name="T30" fmla="*/ 354 w 417"/>
              <a:gd name="T31" fmla="*/ 287 h 418"/>
              <a:gd name="T32" fmla="*/ 417 w 417"/>
              <a:gd name="T33" fmla="*/ 227 h 418"/>
              <a:gd name="T34" fmla="*/ 396 w 417"/>
              <a:gd name="T35" fmla="*/ 227 h 418"/>
              <a:gd name="T36" fmla="*/ 348 w 417"/>
              <a:gd name="T37" fmla="*/ 245 h 418"/>
              <a:gd name="T38" fmla="*/ 355 w 417"/>
              <a:gd name="T39" fmla="*/ 324 h 418"/>
              <a:gd name="T40" fmla="*/ 326 w 417"/>
              <a:gd name="T41" fmla="*/ 356 h 418"/>
              <a:gd name="T42" fmla="*/ 282 w 417"/>
              <a:gd name="T43" fmla="*/ 333 h 418"/>
              <a:gd name="T44" fmla="*/ 230 w 417"/>
              <a:gd name="T45" fmla="*/ 394 h 418"/>
              <a:gd name="T46" fmla="*/ 186 w 417"/>
              <a:gd name="T47" fmla="*/ 394 h 418"/>
              <a:gd name="T48" fmla="*/ 136 w 417"/>
              <a:gd name="T49" fmla="*/ 334 h 418"/>
              <a:gd name="T50" fmla="*/ 94 w 417"/>
              <a:gd name="T51" fmla="*/ 356 h 418"/>
              <a:gd name="T52" fmla="*/ 63 w 417"/>
              <a:gd name="T53" fmla="*/ 329 h 418"/>
              <a:gd name="T54" fmla="*/ 85 w 417"/>
              <a:gd name="T55" fmla="*/ 283 h 418"/>
              <a:gd name="T56" fmla="*/ 24 w 417"/>
              <a:gd name="T57" fmla="*/ 232 h 418"/>
              <a:gd name="T58" fmla="*/ 24 w 417"/>
              <a:gd name="T59" fmla="*/ 188 h 418"/>
              <a:gd name="T60" fmla="*/ 84 w 417"/>
              <a:gd name="T61" fmla="*/ 137 h 418"/>
              <a:gd name="T62" fmla="*/ 62 w 417"/>
              <a:gd name="T63" fmla="*/ 90 h 418"/>
              <a:gd name="T64" fmla="*/ 93 w 417"/>
              <a:gd name="T65" fmla="*/ 63 h 418"/>
              <a:gd name="T66" fmla="*/ 172 w 417"/>
              <a:gd name="T67" fmla="*/ 70 h 418"/>
              <a:gd name="T68" fmla="*/ 189 w 417"/>
              <a:gd name="T69" fmla="*/ 21 h 418"/>
              <a:gd name="T70" fmla="*/ 236 w 417"/>
              <a:gd name="T71" fmla="*/ 61 h 418"/>
              <a:gd name="T72" fmla="*/ 293 w 417"/>
              <a:gd name="T73" fmla="*/ 84 h 418"/>
              <a:gd name="T74" fmla="*/ 328 w 417"/>
              <a:gd name="T75" fmla="*/ 63 h 418"/>
              <a:gd name="T76" fmla="*/ 333 w 417"/>
              <a:gd name="T77" fmla="*/ 124 h 418"/>
              <a:gd name="T78" fmla="*/ 356 w 417"/>
              <a:gd name="T79" fmla="*/ 181 h 418"/>
              <a:gd name="T80" fmla="*/ 396 w 417"/>
              <a:gd name="T81" fmla="*/ 227 h 418"/>
              <a:gd name="T82" fmla="*/ 224 w 417"/>
              <a:gd name="T83" fmla="*/ 285 h 418"/>
              <a:gd name="T84" fmla="*/ 208 w 417"/>
              <a:gd name="T85" fmla="*/ 316 h 418"/>
              <a:gd name="T86" fmla="*/ 170 w 417"/>
              <a:gd name="T87" fmla="*/ 285 h 418"/>
              <a:gd name="T88" fmla="*/ 223 w 417"/>
              <a:gd name="T89" fmla="*/ 264 h 418"/>
              <a:gd name="T90" fmla="*/ 194 w 417"/>
              <a:gd name="T91" fmla="*/ 219 h 418"/>
              <a:gd name="T92" fmla="*/ 198 w 417"/>
              <a:gd name="T93" fmla="*/ 133 h 418"/>
              <a:gd name="T94" fmla="*/ 219 w 417"/>
              <a:gd name="T95" fmla="*/ 112 h 418"/>
              <a:gd name="T96" fmla="*/ 257 w 417"/>
              <a:gd name="T97" fmla="*/ 143 h 418"/>
              <a:gd name="T98" fmla="*/ 171 w 417"/>
              <a:gd name="T99" fmla="*/ 176 h 418"/>
              <a:gd name="T100" fmla="*/ 267 w 417"/>
              <a:gd name="T101" fmla="*/ 24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17" h="418">
                <a:moveTo>
                  <a:pt x="397" y="166"/>
                </a:moveTo>
                <a:cubicBezTo>
                  <a:pt x="366" y="161"/>
                  <a:pt x="366" y="161"/>
                  <a:pt x="366" y="161"/>
                </a:cubicBezTo>
                <a:cubicBezTo>
                  <a:pt x="363" y="151"/>
                  <a:pt x="359" y="141"/>
                  <a:pt x="354" y="131"/>
                </a:cubicBezTo>
                <a:cubicBezTo>
                  <a:pt x="372" y="106"/>
                  <a:pt x="372" y="106"/>
                  <a:pt x="372" y="106"/>
                </a:cubicBezTo>
                <a:cubicBezTo>
                  <a:pt x="379" y="96"/>
                  <a:pt x="378" y="83"/>
                  <a:pt x="369" y="74"/>
                </a:cubicBezTo>
                <a:cubicBezTo>
                  <a:pt x="343" y="48"/>
                  <a:pt x="343" y="48"/>
                  <a:pt x="343" y="48"/>
                </a:cubicBezTo>
                <a:cubicBezTo>
                  <a:pt x="338" y="43"/>
                  <a:pt x="332" y="41"/>
                  <a:pt x="326" y="41"/>
                </a:cubicBezTo>
                <a:cubicBezTo>
                  <a:pt x="320" y="41"/>
                  <a:pt x="315" y="43"/>
                  <a:pt x="311" y="46"/>
                </a:cubicBezTo>
                <a:cubicBezTo>
                  <a:pt x="286" y="63"/>
                  <a:pt x="286" y="63"/>
                  <a:pt x="286" y="63"/>
                </a:cubicBezTo>
                <a:cubicBezTo>
                  <a:pt x="276" y="58"/>
                  <a:pt x="266" y="54"/>
                  <a:pt x="255" y="51"/>
                </a:cubicBezTo>
                <a:cubicBezTo>
                  <a:pt x="250" y="21"/>
                  <a:pt x="250" y="21"/>
                  <a:pt x="250" y="21"/>
                </a:cubicBezTo>
                <a:cubicBezTo>
                  <a:pt x="248" y="9"/>
                  <a:pt x="238" y="0"/>
                  <a:pt x="226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77" y="0"/>
                  <a:pt x="167" y="9"/>
                  <a:pt x="165" y="2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49" y="54"/>
                  <a:pt x="139" y="59"/>
                  <a:pt x="130" y="64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1" y="43"/>
                  <a:pt x="96" y="42"/>
                  <a:pt x="91" y="42"/>
                </a:cubicBezTo>
                <a:cubicBezTo>
                  <a:pt x="84" y="42"/>
                  <a:pt x="78" y="44"/>
                  <a:pt x="73" y="49"/>
                </a:cubicBezTo>
                <a:cubicBezTo>
                  <a:pt x="47" y="75"/>
                  <a:pt x="47" y="75"/>
                  <a:pt x="47" y="75"/>
                </a:cubicBezTo>
                <a:cubicBezTo>
                  <a:pt x="38" y="84"/>
                  <a:pt x="37" y="97"/>
                  <a:pt x="44" y="107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57" y="142"/>
                  <a:pt x="53" y="152"/>
                  <a:pt x="50" y="162"/>
                </a:cubicBezTo>
                <a:cubicBezTo>
                  <a:pt x="20" y="167"/>
                  <a:pt x="20" y="167"/>
                  <a:pt x="20" y="167"/>
                </a:cubicBezTo>
                <a:cubicBezTo>
                  <a:pt x="8" y="169"/>
                  <a:pt x="0" y="179"/>
                  <a:pt x="0" y="191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40"/>
                  <a:pt x="8" y="251"/>
                  <a:pt x="20" y="253"/>
                </a:cubicBezTo>
                <a:cubicBezTo>
                  <a:pt x="51" y="258"/>
                  <a:pt x="51" y="258"/>
                  <a:pt x="51" y="258"/>
                </a:cubicBezTo>
                <a:cubicBezTo>
                  <a:pt x="54" y="268"/>
                  <a:pt x="58" y="278"/>
                  <a:pt x="63" y="288"/>
                </a:cubicBezTo>
                <a:cubicBezTo>
                  <a:pt x="46" y="312"/>
                  <a:pt x="46" y="312"/>
                  <a:pt x="46" y="312"/>
                </a:cubicBezTo>
                <a:cubicBezTo>
                  <a:pt x="39" y="322"/>
                  <a:pt x="40" y="336"/>
                  <a:pt x="48" y="344"/>
                </a:cubicBezTo>
                <a:cubicBezTo>
                  <a:pt x="74" y="370"/>
                  <a:pt x="74" y="370"/>
                  <a:pt x="74" y="370"/>
                </a:cubicBezTo>
                <a:cubicBezTo>
                  <a:pt x="79" y="375"/>
                  <a:pt x="85" y="378"/>
                  <a:pt x="92" y="378"/>
                </a:cubicBezTo>
                <a:cubicBezTo>
                  <a:pt x="97" y="378"/>
                  <a:pt x="102" y="376"/>
                  <a:pt x="106" y="373"/>
                </a:cubicBezTo>
                <a:cubicBezTo>
                  <a:pt x="132" y="355"/>
                  <a:pt x="132" y="355"/>
                  <a:pt x="132" y="355"/>
                </a:cubicBezTo>
                <a:cubicBezTo>
                  <a:pt x="141" y="360"/>
                  <a:pt x="151" y="364"/>
                  <a:pt x="160" y="367"/>
                </a:cubicBezTo>
                <a:cubicBezTo>
                  <a:pt x="166" y="397"/>
                  <a:pt x="166" y="397"/>
                  <a:pt x="166" y="397"/>
                </a:cubicBezTo>
                <a:cubicBezTo>
                  <a:pt x="168" y="409"/>
                  <a:pt x="178" y="418"/>
                  <a:pt x="190" y="418"/>
                </a:cubicBezTo>
                <a:cubicBezTo>
                  <a:pt x="227" y="418"/>
                  <a:pt x="227" y="418"/>
                  <a:pt x="227" y="418"/>
                </a:cubicBezTo>
                <a:cubicBezTo>
                  <a:pt x="239" y="418"/>
                  <a:pt x="249" y="409"/>
                  <a:pt x="251" y="397"/>
                </a:cubicBezTo>
                <a:cubicBezTo>
                  <a:pt x="257" y="367"/>
                  <a:pt x="257" y="367"/>
                  <a:pt x="257" y="367"/>
                </a:cubicBezTo>
                <a:cubicBezTo>
                  <a:pt x="267" y="364"/>
                  <a:pt x="277" y="360"/>
                  <a:pt x="286" y="355"/>
                </a:cubicBezTo>
                <a:cubicBezTo>
                  <a:pt x="311" y="372"/>
                  <a:pt x="311" y="372"/>
                  <a:pt x="311" y="372"/>
                </a:cubicBezTo>
                <a:cubicBezTo>
                  <a:pt x="316" y="375"/>
                  <a:pt x="321" y="377"/>
                  <a:pt x="326" y="377"/>
                </a:cubicBezTo>
                <a:cubicBezTo>
                  <a:pt x="332" y="377"/>
                  <a:pt x="339" y="374"/>
                  <a:pt x="343" y="370"/>
                </a:cubicBezTo>
                <a:cubicBezTo>
                  <a:pt x="369" y="344"/>
                  <a:pt x="369" y="344"/>
                  <a:pt x="369" y="344"/>
                </a:cubicBezTo>
                <a:cubicBezTo>
                  <a:pt x="378" y="335"/>
                  <a:pt x="379" y="322"/>
                  <a:pt x="372" y="312"/>
                </a:cubicBezTo>
                <a:cubicBezTo>
                  <a:pt x="354" y="287"/>
                  <a:pt x="354" y="287"/>
                  <a:pt x="354" y="287"/>
                </a:cubicBezTo>
                <a:cubicBezTo>
                  <a:pt x="359" y="277"/>
                  <a:pt x="363" y="267"/>
                  <a:pt x="367" y="257"/>
                </a:cubicBezTo>
                <a:cubicBezTo>
                  <a:pt x="397" y="252"/>
                  <a:pt x="397" y="252"/>
                  <a:pt x="397" y="252"/>
                </a:cubicBezTo>
                <a:cubicBezTo>
                  <a:pt x="409" y="250"/>
                  <a:pt x="417" y="239"/>
                  <a:pt x="417" y="227"/>
                </a:cubicBezTo>
                <a:cubicBezTo>
                  <a:pt x="417" y="190"/>
                  <a:pt x="417" y="190"/>
                  <a:pt x="417" y="190"/>
                </a:cubicBezTo>
                <a:cubicBezTo>
                  <a:pt x="417" y="178"/>
                  <a:pt x="409" y="168"/>
                  <a:pt x="397" y="166"/>
                </a:cubicBezTo>
                <a:close/>
                <a:moveTo>
                  <a:pt x="396" y="227"/>
                </a:moveTo>
                <a:cubicBezTo>
                  <a:pt x="396" y="229"/>
                  <a:pt x="395" y="231"/>
                  <a:pt x="393" y="231"/>
                </a:cubicBezTo>
                <a:cubicBezTo>
                  <a:pt x="356" y="237"/>
                  <a:pt x="356" y="237"/>
                  <a:pt x="356" y="237"/>
                </a:cubicBezTo>
                <a:cubicBezTo>
                  <a:pt x="352" y="238"/>
                  <a:pt x="349" y="241"/>
                  <a:pt x="348" y="245"/>
                </a:cubicBezTo>
                <a:cubicBezTo>
                  <a:pt x="345" y="258"/>
                  <a:pt x="339" y="270"/>
                  <a:pt x="332" y="282"/>
                </a:cubicBezTo>
                <a:cubicBezTo>
                  <a:pt x="330" y="286"/>
                  <a:pt x="331" y="290"/>
                  <a:pt x="333" y="294"/>
                </a:cubicBezTo>
                <a:cubicBezTo>
                  <a:pt x="355" y="324"/>
                  <a:pt x="355" y="324"/>
                  <a:pt x="355" y="324"/>
                </a:cubicBezTo>
                <a:cubicBezTo>
                  <a:pt x="356" y="326"/>
                  <a:pt x="355" y="327"/>
                  <a:pt x="354" y="329"/>
                </a:cubicBezTo>
                <a:cubicBezTo>
                  <a:pt x="328" y="355"/>
                  <a:pt x="328" y="355"/>
                  <a:pt x="328" y="355"/>
                </a:cubicBezTo>
                <a:cubicBezTo>
                  <a:pt x="327" y="356"/>
                  <a:pt x="326" y="356"/>
                  <a:pt x="326" y="356"/>
                </a:cubicBezTo>
                <a:cubicBezTo>
                  <a:pt x="325" y="356"/>
                  <a:pt x="324" y="356"/>
                  <a:pt x="324" y="355"/>
                </a:cubicBezTo>
                <a:cubicBezTo>
                  <a:pt x="293" y="334"/>
                  <a:pt x="293" y="334"/>
                  <a:pt x="293" y="334"/>
                </a:cubicBezTo>
                <a:cubicBezTo>
                  <a:pt x="290" y="331"/>
                  <a:pt x="285" y="331"/>
                  <a:pt x="282" y="333"/>
                </a:cubicBezTo>
                <a:cubicBezTo>
                  <a:pt x="270" y="340"/>
                  <a:pt x="258" y="345"/>
                  <a:pt x="244" y="348"/>
                </a:cubicBezTo>
                <a:cubicBezTo>
                  <a:pt x="240" y="349"/>
                  <a:pt x="237" y="353"/>
                  <a:pt x="237" y="357"/>
                </a:cubicBezTo>
                <a:cubicBezTo>
                  <a:pt x="230" y="394"/>
                  <a:pt x="230" y="394"/>
                  <a:pt x="230" y="394"/>
                </a:cubicBezTo>
                <a:cubicBezTo>
                  <a:pt x="230" y="396"/>
                  <a:pt x="229" y="397"/>
                  <a:pt x="227" y="397"/>
                </a:cubicBezTo>
                <a:cubicBezTo>
                  <a:pt x="190" y="397"/>
                  <a:pt x="190" y="397"/>
                  <a:pt x="190" y="397"/>
                </a:cubicBezTo>
                <a:cubicBezTo>
                  <a:pt x="188" y="397"/>
                  <a:pt x="187" y="396"/>
                  <a:pt x="186" y="394"/>
                </a:cubicBezTo>
                <a:cubicBezTo>
                  <a:pt x="180" y="357"/>
                  <a:pt x="180" y="357"/>
                  <a:pt x="180" y="357"/>
                </a:cubicBezTo>
                <a:cubicBezTo>
                  <a:pt x="180" y="353"/>
                  <a:pt x="177" y="349"/>
                  <a:pt x="173" y="349"/>
                </a:cubicBezTo>
                <a:cubicBezTo>
                  <a:pt x="160" y="345"/>
                  <a:pt x="148" y="340"/>
                  <a:pt x="136" y="334"/>
                </a:cubicBezTo>
                <a:cubicBezTo>
                  <a:pt x="135" y="333"/>
                  <a:pt x="133" y="332"/>
                  <a:pt x="131" y="332"/>
                </a:cubicBezTo>
                <a:cubicBezTo>
                  <a:pt x="129" y="332"/>
                  <a:pt x="127" y="333"/>
                  <a:pt x="125" y="334"/>
                </a:cubicBezTo>
                <a:cubicBezTo>
                  <a:pt x="94" y="356"/>
                  <a:pt x="94" y="356"/>
                  <a:pt x="94" y="356"/>
                </a:cubicBezTo>
                <a:cubicBezTo>
                  <a:pt x="93" y="356"/>
                  <a:pt x="93" y="357"/>
                  <a:pt x="92" y="357"/>
                </a:cubicBezTo>
                <a:cubicBezTo>
                  <a:pt x="91" y="357"/>
                  <a:pt x="90" y="356"/>
                  <a:pt x="90" y="356"/>
                </a:cubicBezTo>
                <a:cubicBezTo>
                  <a:pt x="63" y="329"/>
                  <a:pt x="63" y="329"/>
                  <a:pt x="63" y="329"/>
                </a:cubicBezTo>
                <a:cubicBezTo>
                  <a:pt x="62" y="328"/>
                  <a:pt x="62" y="326"/>
                  <a:pt x="63" y="325"/>
                </a:cubicBezTo>
                <a:cubicBezTo>
                  <a:pt x="85" y="294"/>
                  <a:pt x="85" y="294"/>
                  <a:pt x="85" y="294"/>
                </a:cubicBezTo>
                <a:cubicBezTo>
                  <a:pt x="87" y="291"/>
                  <a:pt x="87" y="287"/>
                  <a:pt x="85" y="283"/>
                </a:cubicBezTo>
                <a:cubicBezTo>
                  <a:pt x="78" y="271"/>
                  <a:pt x="73" y="259"/>
                  <a:pt x="69" y="246"/>
                </a:cubicBezTo>
                <a:cubicBezTo>
                  <a:pt x="68" y="242"/>
                  <a:pt x="65" y="239"/>
                  <a:pt x="61" y="238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22" y="232"/>
                  <a:pt x="21" y="230"/>
                  <a:pt x="21" y="228"/>
                </a:cubicBezTo>
                <a:cubicBezTo>
                  <a:pt x="21" y="191"/>
                  <a:pt x="21" y="191"/>
                  <a:pt x="21" y="191"/>
                </a:cubicBezTo>
                <a:cubicBezTo>
                  <a:pt x="21" y="190"/>
                  <a:pt x="22" y="188"/>
                  <a:pt x="24" y="188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64" y="181"/>
                  <a:pt x="68" y="178"/>
                  <a:pt x="69" y="174"/>
                </a:cubicBezTo>
                <a:cubicBezTo>
                  <a:pt x="72" y="161"/>
                  <a:pt x="77" y="148"/>
                  <a:pt x="84" y="137"/>
                </a:cubicBezTo>
                <a:cubicBezTo>
                  <a:pt x="86" y="133"/>
                  <a:pt x="86" y="129"/>
                  <a:pt x="84" y="125"/>
                </a:cubicBezTo>
                <a:cubicBezTo>
                  <a:pt x="62" y="94"/>
                  <a:pt x="62" y="94"/>
                  <a:pt x="62" y="94"/>
                </a:cubicBezTo>
                <a:cubicBezTo>
                  <a:pt x="61" y="93"/>
                  <a:pt x="61" y="91"/>
                  <a:pt x="62" y="90"/>
                </a:cubicBezTo>
                <a:cubicBezTo>
                  <a:pt x="88" y="64"/>
                  <a:pt x="88" y="64"/>
                  <a:pt x="88" y="64"/>
                </a:cubicBezTo>
                <a:cubicBezTo>
                  <a:pt x="89" y="63"/>
                  <a:pt x="90" y="63"/>
                  <a:pt x="91" y="63"/>
                </a:cubicBezTo>
                <a:cubicBezTo>
                  <a:pt x="91" y="63"/>
                  <a:pt x="92" y="63"/>
                  <a:pt x="93" y="63"/>
                </a:cubicBezTo>
                <a:cubicBezTo>
                  <a:pt x="123" y="85"/>
                  <a:pt x="123" y="85"/>
                  <a:pt x="123" y="85"/>
                </a:cubicBezTo>
                <a:cubicBezTo>
                  <a:pt x="126" y="87"/>
                  <a:pt x="131" y="88"/>
                  <a:pt x="135" y="85"/>
                </a:cubicBezTo>
                <a:cubicBezTo>
                  <a:pt x="146" y="78"/>
                  <a:pt x="159" y="73"/>
                  <a:pt x="172" y="70"/>
                </a:cubicBezTo>
                <a:cubicBezTo>
                  <a:pt x="176" y="69"/>
                  <a:pt x="179" y="65"/>
                  <a:pt x="179" y="61"/>
                </a:cubicBezTo>
                <a:cubicBezTo>
                  <a:pt x="186" y="24"/>
                  <a:pt x="186" y="24"/>
                  <a:pt x="186" y="24"/>
                </a:cubicBezTo>
                <a:cubicBezTo>
                  <a:pt x="186" y="22"/>
                  <a:pt x="187" y="21"/>
                  <a:pt x="189" y="21"/>
                </a:cubicBezTo>
                <a:cubicBezTo>
                  <a:pt x="226" y="21"/>
                  <a:pt x="226" y="21"/>
                  <a:pt x="226" y="21"/>
                </a:cubicBezTo>
                <a:cubicBezTo>
                  <a:pt x="228" y="21"/>
                  <a:pt x="229" y="22"/>
                  <a:pt x="230" y="24"/>
                </a:cubicBezTo>
                <a:cubicBezTo>
                  <a:pt x="236" y="61"/>
                  <a:pt x="236" y="61"/>
                  <a:pt x="236" y="61"/>
                </a:cubicBezTo>
                <a:cubicBezTo>
                  <a:pt x="236" y="65"/>
                  <a:pt x="239" y="68"/>
                  <a:pt x="244" y="69"/>
                </a:cubicBezTo>
                <a:cubicBezTo>
                  <a:pt x="257" y="73"/>
                  <a:pt x="270" y="78"/>
                  <a:pt x="281" y="85"/>
                </a:cubicBezTo>
                <a:cubicBezTo>
                  <a:pt x="285" y="87"/>
                  <a:pt x="290" y="87"/>
                  <a:pt x="293" y="84"/>
                </a:cubicBezTo>
                <a:cubicBezTo>
                  <a:pt x="324" y="63"/>
                  <a:pt x="324" y="63"/>
                  <a:pt x="324" y="63"/>
                </a:cubicBezTo>
                <a:cubicBezTo>
                  <a:pt x="324" y="62"/>
                  <a:pt x="325" y="62"/>
                  <a:pt x="326" y="62"/>
                </a:cubicBezTo>
                <a:cubicBezTo>
                  <a:pt x="326" y="62"/>
                  <a:pt x="327" y="62"/>
                  <a:pt x="328" y="63"/>
                </a:cubicBezTo>
                <a:cubicBezTo>
                  <a:pt x="354" y="89"/>
                  <a:pt x="354" y="89"/>
                  <a:pt x="354" y="89"/>
                </a:cubicBezTo>
                <a:cubicBezTo>
                  <a:pt x="356" y="91"/>
                  <a:pt x="356" y="92"/>
                  <a:pt x="355" y="94"/>
                </a:cubicBezTo>
                <a:cubicBezTo>
                  <a:pt x="333" y="124"/>
                  <a:pt x="333" y="124"/>
                  <a:pt x="333" y="124"/>
                </a:cubicBezTo>
                <a:cubicBezTo>
                  <a:pt x="330" y="128"/>
                  <a:pt x="330" y="132"/>
                  <a:pt x="332" y="136"/>
                </a:cubicBezTo>
                <a:cubicBezTo>
                  <a:pt x="339" y="148"/>
                  <a:pt x="344" y="160"/>
                  <a:pt x="348" y="173"/>
                </a:cubicBezTo>
                <a:cubicBezTo>
                  <a:pt x="349" y="177"/>
                  <a:pt x="352" y="180"/>
                  <a:pt x="356" y="181"/>
                </a:cubicBezTo>
                <a:cubicBezTo>
                  <a:pt x="393" y="187"/>
                  <a:pt x="393" y="187"/>
                  <a:pt x="393" y="187"/>
                </a:cubicBezTo>
                <a:cubicBezTo>
                  <a:pt x="395" y="187"/>
                  <a:pt x="396" y="189"/>
                  <a:pt x="396" y="191"/>
                </a:cubicBezTo>
                <a:lnTo>
                  <a:pt x="396" y="227"/>
                </a:lnTo>
                <a:close/>
                <a:moveTo>
                  <a:pt x="267" y="241"/>
                </a:moveTo>
                <a:cubicBezTo>
                  <a:pt x="267" y="265"/>
                  <a:pt x="248" y="284"/>
                  <a:pt x="224" y="285"/>
                </a:cubicBezTo>
                <a:cubicBezTo>
                  <a:pt x="224" y="285"/>
                  <a:pt x="224" y="285"/>
                  <a:pt x="224" y="285"/>
                </a:cubicBezTo>
                <a:cubicBezTo>
                  <a:pt x="219" y="285"/>
                  <a:pt x="219" y="285"/>
                  <a:pt x="219" y="285"/>
                </a:cubicBezTo>
                <a:cubicBezTo>
                  <a:pt x="219" y="306"/>
                  <a:pt x="219" y="306"/>
                  <a:pt x="219" y="306"/>
                </a:cubicBezTo>
                <a:cubicBezTo>
                  <a:pt x="219" y="311"/>
                  <a:pt x="214" y="316"/>
                  <a:pt x="208" y="316"/>
                </a:cubicBezTo>
                <a:cubicBezTo>
                  <a:pt x="203" y="316"/>
                  <a:pt x="198" y="311"/>
                  <a:pt x="198" y="306"/>
                </a:cubicBezTo>
                <a:cubicBezTo>
                  <a:pt x="198" y="285"/>
                  <a:pt x="198" y="285"/>
                  <a:pt x="198" y="285"/>
                </a:cubicBezTo>
                <a:cubicBezTo>
                  <a:pt x="170" y="285"/>
                  <a:pt x="170" y="285"/>
                  <a:pt x="170" y="285"/>
                </a:cubicBezTo>
                <a:cubicBezTo>
                  <a:pt x="164" y="285"/>
                  <a:pt x="159" y="280"/>
                  <a:pt x="159" y="274"/>
                </a:cubicBezTo>
                <a:cubicBezTo>
                  <a:pt x="159" y="268"/>
                  <a:pt x="164" y="264"/>
                  <a:pt x="170" y="264"/>
                </a:cubicBezTo>
                <a:cubicBezTo>
                  <a:pt x="223" y="264"/>
                  <a:pt x="223" y="264"/>
                  <a:pt x="223" y="264"/>
                </a:cubicBezTo>
                <a:cubicBezTo>
                  <a:pt x="236" y="264"/>
                  <a:pt x="245" y="254"/>
                  <a:pt x="245" y="241"/>
                </a:cubicBezTo>
                <a:cubicBezTo>
                  <a:pt x="245" y="229"/>
                  <a:pt x="236" y="219"/>
                  <a:pt x="223" y="219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170" y="219"/>
                  <a:pt x="150" y="200"/>
                  <a:pt x="150" y="176"/>
                </a:cubicBezTo>
                <a:cubicBezTo>
                  <a:pt x="150" y="152"/>
                  <a:pt x="170" y="133"/>
                  <a:pt x="194" y="133"/>
                </a:cubicBezTo>
                <a:cubicBezTo>
                  <a:pt x="198" y="133"/>
                  <a:pt x="198" y="133"/>
                  <a:pt x="198" y="133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06"/>
                  <a:pt x="203" y="102"/>
                  <a:pt x="208" y="102"/>
                </a:cubicBezTo>
                <a:cubicBezTo>
                  <a:pt x="214" y="102"/>
                  <a:pt x="219" y="106"/>
                  <a:pt x="219" y="112"/>
                </a:cubicBezTo>
                <a:cubicBezTo>
                  <a:pt x="219" y="133"/>
                  <a:pt x="219" y="133"/>
                  <a:pt x="219" y="133"/>
                </a:cubicBezTo>
                <a:cubicBezTo>
                  <a:pt x="246" y="133"/>
                  <a:pt x="246" y="133"/>
                  <a:pt x="246" y="133"/>
                </a:cubicBezTo>
                <a:cubicBezTo>
                  <a:pt x="252" y="133"/>
                  <a:pt x="257" y="138"/>
                  <a:pt x="257" y="143"/>
                </a:cubicBezTo>
                <a:cubicBezTo>
                  <a:pt x="257" y="149"/>
                  <a:pt x="252" y="154"/>
                  <a:pt x="246" y="154"/>
                </a:cubicBezTo>
                <a:cubicBezTo>
                  <a:pt x="193" y="154"/>
                  <a:pt x="193" y="154"/>
                  <a:pt x="193" y="154"/>
                </a:cubicBezTo>
                <a:cubicBezTo>
                  <a:pt x="181" y="154"/>
                  <a:pt x="171" y="164"/>
                  <a:pt x="171" y="176"/>
                </a:cubicBezTo>
                <a:cubicBezTo>
                  <a:pt x="171" y="188"/>
                  <a:pt x="181" y="198"/>
                  <a:pt x="193" y="198"/>
                </a:cubicBezTo>
                <a:cubicBezTo>
                  <a:pt x="223" y="198"/>
                  <a:pt x="223" y="198"/>
                  <a:pt x="223" y="198"/>
                </a:cubicBezTo>
                <a:cubicBezTo>
                  <a:pt x="247" y="198"/>
                  <a:pt x="267" y="218"/>
                  <a:pt x="267" y="24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82" name="Freeform 24"/>
          <p:cNvSpPr>
            <a:spLocks noEditPoints="1"/>
          </p:cNvSpPr>
          <p:nvPr/>
        </p:nvSpPr>
        <p:spPr bwMode="auto">
          <a:xfrm>
            <a:off x="8918352" y="3266391"/>
            <a:ext cx="246194" cy="322424"/>
          </a:xfrm>
          <a:custGeom>
            <a:avLst/>
            <a:gdLst>
              <a:gd name="T0" fmla="*/ 265 w 387"/>
              <a:gd name="T1" fmla="*/ 321 h 505"/>
              <a:gd name="T2" fmla="*/ 252 w 387"/>
              <a:gd name="T3" fmla="*/ 272 h 505"/>
              <a:gd name="T4" fmla="*/ 283 w 387"/>
              <a:gd name="T5" fmla="*/ 216 h 505"/>
              <a:gd name="T6" fmla="*/ 303 w 387"/>
              <a:gd name="T7" fmla="*/ 152 h 505"/>
              <a:gd name="T8" fmla="*/ 294 w 387"/>
              <a:gd name="T9" fmla="*/ 85 h 505"/>
              <a:gd name="T10" fmla="*/ 193 w 387"/>
              <a:gd name="T11" fmla="*/ 0 h 505"/>
              <a:gd name="T12" fmla="*/ 93 w 387"/>
              <a:gd name="T13" fmla="*/ 85 h 505"/>
              <a:gd name="T14" fmla="*/ 84 w 387"/>
              <a:gd name="T15" fmla="*/ 152 h 505"/>
              <a:gd name="T16" fmla="*/ 97 w 387"/>
              <a:gd name="T17" fmla="*/ 211 h 505"/>
              <a:gd name="T18" fmla="*/ 126 w 387"/>
              <a:gd name="T19" fmla="*/ 300 h 505"/>
              <a:gd name="T20" fmla="*/ 40 w 387"/>
              <a:gd name="T21" fmla="*/ 360 h 505"/>
              <a:gd name="T22" fmla="*/ 0 w 387"/>
              <a:gd name="T23" fmla="*/ 454 h 505"/>
              <a:gd name="T24" fmla="*/ 387 w 387"/>
              <a:gd name="T25" fmla="*/ 454 h 505"/>
              <a:gd name="T26" fmla="*/ 345 w 387"/>
              <a:gd name="T27" fmla="*/ 361 h 505"/>
              <a:gd name="T28" fmla="*/ 193 w 387"/>
              <a:gd name="T29" fmla="*/ 488 h 505"/>
              <a:gd name="T30" fmla="*/ 17 w 387"/>
              <a:gd name="T31" fmla="*/ 427 h 505"/>
              <a:gd name="T32" fmla="*/ 123 w 387"/>
              <a:gd name="T33" fmla="*/ 334 h 505"/>
              <a:gd name="T34" fmla="*/ 143 w 387"/>
              <a:gd name="T35" fmla="*/ 266 h 505"/>
              <a:gd name="T36" fmla="*/ 112 w 387"/>
              <a:gd name="T37" fmla="*/ 204 h 505"/>
              <a:gd name="T38" fmla="*/ 109 w 387"/>
              <a:gd name="T39" fmla="*/ 199 h 505"/>
              <a:gd name="T40" fmla="*/ 101 w 387"/>
              <a:gd name="T41" fmla="*/ 152 h 505"/>
              <a:gd name="T42" fmla="*/ 109 w 387"/>
              <a:gd name="T43" fmla="*/ 137 h 505"/>
              <a:gd name="T44" fmla="*/ 109 w 387"/>
              <a:gd name="T45" fmla="*/ 83 h 505"/>
              <a:gd name="T46" fmla="*/ 193 w 387"/>
              <a:gd name="T47" fmla="*/ 17 h 505"/>
              <a:gd name="T48" fmla="*/ 278 w 387"/>
              <a:gd name="T49" fmla="*/ 83 h 505"/>
              <a:gd name="T50" fmla="*/ 280 w 387"/>
              <a:gd name="T51" fmla="*/ 139 h 505"/>
              <a:gd name="T52" fmla="*/ 286 w 387"/>
              <a:gd name="T53" fmla="*/ 185 h 505"/>
              <a:gd name="T54" fmla="*/ 270 w 387"/>
              <a:gd name="T55" fmla="*/ 202 h 505"/>
              <a:gd name="T56" fmla="*/ 245 w 387"/>
              <a:gd name="T57" fmla="*/ 255 h 505"/>
              <a:gd name="T58" fmla="*/ 235 w 387"/>
              <a:gd name="T59" fmla="*/ 266 h 505"/>
              <a:gd name="T60" fmla="*/ 257 w 387"/>
              <a:gd name="T61" fmla="*/ 336 h 505"/>
              <a:gd name="T62" fmla="*/ 370 w 387"/>
              <a:gd name="T63" fmla="*/ 429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7" h="505">
                <a:moveTo>
                  <a:pt x="345" y="361"/>
                </a:moveTo>
                <a:cubicBezTo>
                  <a:pt x="265" y="321"/>
                  <a:pt x="265" y="321"/>
                  <a:pt x="265" y="321"/>
                </a:cubicBezTo>
                <a:cubicBezTo>
                  <a:pt x="257" y="317"/>
                  <a:pt x="252" y="309"/>
                  <a:pt x="252" y="301"/>
                </a:cubicBezTo>
                <a:cubicBezTo>
                  <a:pt x="252" y="272"/>
                  <a:pt x="252" y="272"/>
                  <a:pt x="252" y="272"/>
                </a:cubicBezTo>
                <a:cubicBezTo>
                  <a:pt x="254" y="270"/>
                  <a:pt x="256" y="267"/>
                  <a:pt x="258" y="264"/>
                </a:cubicBezTo>
                <a:cubicBezTo>
                  <a:pt x="269" y="250"/>
                  <a:pt x="277" y="233"/>
                  <a:pt x="283" y="216"/>
                </a:cubicBezTo>
                <a:cubicBezTo>
                  <a:pt x="295" y="210"/>
                  <a:pt x="303" y="198"/>
                  <a:pt x="303" y="185"/>
                </a:cubicBezTo>
                <a:cubicBezTo>
                  <a:pt x="303" y="152"/>
                  <a:pt x="303" y="152"/>
                  <a:pt x="303" y="152"/>
                </a:cubicBezTo>
                <a:cubicBezTo>
                  <a:pt x="303" y="143"/>
                  <a:pt x="300" y="136"/>
                  <a:pt x="294" y="129"/>
                </a:cubicBezTo>
                <a:cubicBezTo>
                  <a:pt x="294" y="85"/>
                  <a:pt x="294" y="85"/>
                  <a:pt x="294" y="85"/>
                </a:cubicBezTo>
                <a:cubicBezTo>
                  <a:pt x="295" y="80"/>
                  <a:pt x="297" y="53"/>
                  <a:pt x="277" y="30"/>
                </a:cubicBezTo>
                <a:cubicBezTo>
                  <a:pt x="259" y="10"/>
                  <a:pt x="231" y="0"/>
                  <a:pt x="193" y="0"/>
                </a:cubicBezTo>
                <a:cubicBezTo>
                  <a:pt x="155" y="0"/>
                  <a:pt x="127" y="10"/>
                  <a:pt x="110" y="30"/>
                </a:cubicBezTo>
                <a:cubicBezTo>
                  <a:pt x="90" y="53"/>
                  <a:pt x="92" y="80"/>
                  <a:pt x="93" y="85"/>
                </a:cubicBezTo>
                <a:cubicBezTo>
                  <a:pt x="93" y="129"/>
                  <a:pt x="93" y="129"/>
                  <a:pt x="93" y="129"/>
                </a:cubicBezTo>
                <a:cubicBezTo>
                  <a:pt x="87" y="136"/>
                  <a:pt x="84" y="143"/>
                  <a:pt x="84" y="152"/>
                </a:cubicBezTo>
                <a:cubicBezTo>
                  <a:pt x="84" y="185"/>
                  <a:pt x="84" y="185"/>
                  <a:pt x="84" y="185"/>
                </a:cubicBezTo>
                <a:cubicBezTo>
                  <a:pt x="84" y="195"/>
                  <a:pt x="89" y="205"/>
                  <a:pt x="97" y="211"/>
                </a:cubicBezTo>
                <a:cubicBezTo>
                  <a:pt x="104" y="242"/>
                  <a:pt x="121" y="265"/>
                  <a:pt x="126" y="272"/>
                </a:cubicBezTo>
                <a:cubicBezTo>
                  <a:pt x="126" y="300"/>
                  <a:pt x="126" y="300"/>
                  <a:pt x="126" y="300"/>
                </a:cubicBezTo>
                <a:cubicBezTo>
                  <a:pt x="126" y="308"/>
                  <a:pt x="122" y="316"/>
                  <a:pt x="115" y="319"/>
                </a:cubicBezTo>
                <a:cubicBezTo>
                  <a:pt x="40" y="360"/>
                  <a:pt x="40" y="360"/>
                  <a:pt x="40" y="360"/>
                </a:cubicBezTo>
                <a:cubicBezTo>
                  <a:pt x="15" y="374"/>
                  <a:pt x="0" y="399"/>
                  <a:pt x="0" y="42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94"/>
                  <a:pt x="127" y="505"/>
                  <a:pt x="193" y="505"/>
                </a:cubicBezTo>
                <a:cubicBezTo>
                  <a:pt x="260" y="505"/>
                  <a:pt x="387" y="494"/>
                  <a:pt x="387" y="454"/>
                </a:cubicBezTo>
                <a:cubicBezTo>
                  <a:pt x="387" y="429"/>
                  <a:pt x="387" y="429"/>
                  <a:pt x="387" y="429"/>
                </a:cubicBezTo>
                <a:cubicBezTo>
                  <a:pt x="387" y="400"/>
                  <a:pt x="371" y="374"/>
                  <a:pt x="345" y="361"/>
                </a:cubicBezTo>
                <a:close/>
                <a:moveTo>
                  <a:pt x="370" y="454"/>
                </a:moveTo>
                <a:cubicBezTo>
                  <a:pt x="370" y="466"/>
                  <a:pt x="308" y="488"/>
                  <a:pt x="193" y="488"/>
                </a:cubicBezTo>
                <a:cubicBezTo>
                  <a:pt x="79" y="488"/>
                  <a:pt x="17" y="466"/>
                  <a:pt x="17" y="454"/>
                </a:cubicBezTo>
                <a:cubicBezTo>
                  <a:pt x="17" y="427"/>
                  <a:pt x="17" y="427"/>
                  <a:pt x="17" y="427"/>
                </a:cubicBezTo>
                <a:cubicBezTo>
                  <a:pt x="17" y="405"/>
                  <a:pt x="29" y="385"/>
                  <a:pt x="48" y="375"/>
                </a:cubicBezTo>
                <a:cubicBezTo>
                  <a:pt x="123" y="334"/>
                  <a:pt x="123" y="334"/>
                  <a:pt x="123" y="334"/>
                </a:cubicBezTo>
                <a:cubicBezTo>
                  <a:pt x="135" y="327"/>
                  <a:pt x="143" y="314"/>
                  <a:pt x="143" y="300"/>
                </a:cubicBezTo>
                <a:cubicBezTo>
                  <a:pt x="143" y="266"/>
                  <a:pt x="143" y="266"/>
                  <a:pt x="143" y="266"/>
                </a:cubicBezTo>
                <a:cubicBezTo>
                  <a:pt x="141" y="264"/>
                  <a:pt x="141" y="264"/>
                  <a:pt x="141" y="264"/>
                </a:cubicBezTo>
                <a:cubicBezTo>
                  <a:pt x="141" y="264"/>
                  <a:pt x="120" y="239"/>
                  <a:pt x="112" y="204"/>
                </a:cubicBezTo>
                <a:cubicBezTo>
                  <a:pt x="112" y="201"/>
                  <a:pt x="112" y="201"/>
                  <a:pt x="112" y="201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4" y="196"/>
                  <a:pt x="101" y="191"/>
                  <a:pt x="101" y="185"/>
                </a:cubicBezTo>
                <a:cubicBezTo>
                  <a:pt x="101" y="152"/>
                  <a:pt x="101" y="152"/>
                  <a:pt x="101" y="152"/>
                </a:cubicBezTo>
                <a:cubicBezTo>
                  <a:pt x="101" y="147"/>
                  <a:pt x="103" y="142"/>
                  <a:pt x="107" y="139"/>
                </a:cubicBezTo>
                <a:cubicBezTo>
                  <a:pt x="109" y="137"/>
                  <a:pt x="109" y="137"/>
                  <a:pt x="109" y="137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09" y="83"/>
                  <a:pt x="106" y="60"/>
                  <a:pt x="123" y="41"/>
                </a:cubicBezTo>
                <a:cubicBezTo>
                  <a:pt x="137" y="25"/>
                  <a:pt x="161" y="17"/>
                  <a:pt x="193" y="17"/>
                </a:cubicBezTo>
                <a:cubicBezTo>
                  <a:pt x="226" y="17"/>
                  <a:pt x="250" y="25"/>
                  <a:pt x="264" y="41"/>
                </a:cubicBezTo>
                <a:cubicBezTo>
                  <a:pt x="280" y="59"/>
                  <a:pt x="278" y="83"/>
                  <a:pt x="278" y="83"/>
                </a:cubicBezTo>
                <a:cubicBezTo>
                  <a:pt x="278" y="137"/>
                  <a:pt x="278" y="137"/>
                  <a:pt x="278" y="137"/>
                </a:cubicBezTo>
                <a:cubicBezTo>
                  <a:pt x="280" y="139"/>
                  <a:pt x="280" y="139"/>
                  <a:pt x="280" y="139"/>
                </a:cubicBezTo>
                <a:cubicBezTo>
                  <a:pt x="284" y="142"/>
                  <a:pt x="286" y="147"/>
                  <a:pt x="286" y="152"/>
                </a:cubicBezTo>
                <a:cubicBezTo>
                  <a:pt x="286" y="185"/>
                  <a:pt x="286" y="185"/>
                  <a:pt x="286" y="185"/>
                </a:cubicBezTo>
                <a:cubicBezTo>
                  <a:pt x="286" y="192"/>
                  <a:pt x="281" y="199"/>
                  <a:pt x="274" y="201"/>
                </a:cubicBezTo>
                <a:cubicBezTo>
                  <a:pt x="270" y="202"/>
                  <a:pt x="270" y="202"/>
                  <a:pt x="270" y="202"/>
                </a:cubicBezTo>
                <a:cubicBezTo>
                  <a:pt x="268" y="207"/>
                  <a:pt x="268" y="207"/>
                  <a:pt x="268" y="207"/>
                </a:cubicBezTo>
                <a:cubicBezTo>
                  <a:pt x="263" y="224"/>
                  <a:pt x="255" y="240"/>
                  <a:pt x="245" y="255"/>
                </a:cubicBezTo>
                <a:cubicBezTo>
                  <a:pt x="242" y="258"/>
                  <a:pt x="240" y="261"/>
                  <a:pt x="238" y="264"/>
                </a:cubicBezTo>
                <a:cubicBezTo>
                  <a:pt x="235" y="266"/>
                  <a:pt x="235" y="266"/>
                  <a:pt x="235" y="266"/>
                </a:cubicBezTo>
                <a:cubicBezTo>
                  <a:pt x="235" y="301"/>
                  <a:pt x="235" y="301"/>
                  <a:pt x="235" y="301"/>
                </a:cubicBezTo>
                <a:cubicBezTo>
                  <a:pt x="235" y="316"/>
                  <a:pt x="244" y="329"/>
                  <a:pt x="257" y="336"/>
                </a:cubicBezTo>
                <a:cubicBezTo>
                  <a:pt x="337" y="376"/>
                  <a:pt x="337" y="376"/>
                  <a:pt x="337" y="376"/>
                </a:cubicBezTo>
                <a:cubicBezTo>
                  <a:pt x="358" y="386"/>
                  <a:pt x="370" y="406"/>
                  <a:pt x="370" y="429"/>
                </a:cubicBezTo>
                <a:lnTo>
                  <a:pt x="370" y="4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83" name="Freeform 27"/>
          <p:cNvSpPr>
            <a:spLocks noEditPoints="1"/>
          </p:cNvSpPr>
          <p:nvPr/>
        </p:nvSpPr>
        <p:spPr bwMode="auto">
          <a:xfrm>
            <a:off x="2984138" y="3280826"/>
            <a:ext cx="332830" cy="293554"/>
          </a:xfrm>
          <a:custGeom>
            <a:avLst/>
            <a:gdLst>
              <a:gd name="T0" fmla="*/ 280 w 280"/>
              <a:gd name="T1" fmla="*/ 74 h 246"/>
              <a:gd name="T2" fmla="*/ 272 w 280"/>
              <a:gd name="T3" fmla="*/ 66 h 246"/>
              <a:gd name="T4" fmla="*/ 214 w 280"/>
              <a:gd name="T5" fmla="*/ 66 h 246"/>
              <a:gd name="T6" fmla="*/ 214 w 280"/>
              <a:gd name="T7" fmla="*/ 41 h 246"/>
              <a:gd name="T8" fmla="*/ 173 w 280"/>
              <a:gd name="T9" fmla="*/ 0 h 246"/>
              <a:gd name="T10" fmla="*/ 108 w 280"/>
              <a:gd name="T11" fmla="*/ 0 h 246"/>
              <a:gd name="T12" fmla="*/ 67 w 280"/>
              <a:gd name="T13" fmla="*/ 41 h 246"/>
              <a:gd name="T14" fmla="*/ 67 w 280"/>
              <a:gd name="T15" fmla="*/ 66 h 246"/>
              <a:gd name="T16" fmla="*/ 9 w 280"/>
              <a:gd name="T17" fmla="*/ 66 h 246"/>
              <a:gd name="T18" fmla="*/ 0 w 280"/>
              <a:gd name="T19" fmla="*/ 74 h 246"/>
              <a:gd name="T20" fmla="*/ 0 w 280"/>
              <a:gd name="T21" fmla="*/ 238 h 246"/>
              <a:gd name="T22" fmla="*/ 9 w 280"/>
              <a:gd name="T23" fmla="*/ 246 h 246"/>
              <a:gd name="T24" fmla="*/ 272 w 280"/>
              <a:gd name="T25" fmla="*/ 246 h 246"/>
              <a:gd name="T26" fmla="*/ 280 w 280"/>
              <a:gd name="T27" fmla="*/ 238 h 246"/>
              <a:gd name="T28" fmla="*/ 280 w 280"/>
              <a:gd name="T29" fmla="*/ 74 h 246"/>
              <a:gd name="T30" fmla="*/ 83 w 280"/>
              <a:gd name="T31" fmla="*/ 41 h 246"/>
              <a:gd name="T32" fmla="*/ 108 w 280"/>
              <a:gd name="T33" fmla="*/ 17 h 246"/>
              <a:gd name="T34" fmla="*/ 173 w 280"/>
              <a:gd name="T35" fmla="*/ 17 h 246"/>
              <a:gd name="T36" fmla="*/ 198 w 280"/>
              <a:gd name="T37" fmla="*/ 41 h 246"/>
              <a:gd name="T38" fmla="*/ 198 w 280"/>
              <a:gd name="T39" fmla="*/ 66 h 246"/>
              <a:gd name="T40" fmla="*/ 181 w 280"/>
              <a:gd name="T41" fmla="*/ 66 h 246"/>
              <a:gd name="T42" fmla="*/ 181 w 280"/>
              <a:gd name="T43" fmla="*/ 41 h 246"/>
              <a:gd name="T44" fmla="*/ 173 w 280"/>
              <a:gd name="T45" fmla="*/ 33 h 246"/>
              <a:gd name="T46" fmla="*/ 108 w 280"/>
              <a:gd name="T47" fmla="*/ 33 h 246"/>
              <a:gd name="T48" fmla="*/ 99 w 280"/>
              <a:gd name="T49" fmla="*/ 41 h 246"/>
              <a:gd name="T50" fmla="*/ 99 w 280"/>
              <a:gd name="T51" fmla="*/ 66 h 246"/>
              <a:gd name="T52" fmla="*/ 83 w 280"/>
              <a:gd name="T53" fmla="*/ 66 h 246"/>
              <a:gd name="T54" fmla="*/ 83 w 280"/>
              <a:gd name="T55" fmla="*/ 41 h 246"/>
              <a:gd name="T56" fmla="*/ 116 w 280"/>
              <a:gd name="T57" fmla="*/ 66 h 246"/>
              <a:gd name="T58" fmla="*/ 116 w 280"/>
              <a:gd name="T59" fmla="*/ 49 h 246"/>
              <a:gd name="T60" fmla="*/ 165 w 280"/>
              <a:gd name="T61" fmla="*/ 49 h 246"/>
              <a:gd name="T62" fmla="*/ 165 w 280"/>
              <a:gd name="T63" fmla="*/ 66 h 246"/>
              <a:gd name="T64" fmla="*/ 116 w 280"/>
              <a:gd name="T65" fmla="*/ 66 h 246"/>
              <a:gd name="T66" fmla="*/ 264 w 280"/>
              <a:gd name="T67" fmla="*/ 82 h 246"/>
              <a:gd name="T68" fmla="*/ 264 w 280"/>
              <a:gd name="T69" fmla="*/ 118 h 246"/>
              <a:gd name="T70" fmla="*/ 155 w 280"/>
              <a:gd name="T71" fmla="*/ 164 h 246"/>
              <a:gd name="T72" fmla="*/ 126 w 280"/>
              <a:gd name="T73" fmla="*/ 164 h 246"/>
              <a:gd name="T74" fmla="*/ 17 w 280"/>
              <a:gd name="T75" fmla="*/ 118 h 246"/>
              <a:gd name="T76" fmla="*/ 17 w 280"/>
              <a:gd name="T77" fmla="*/ 82 h 246"/>
              <a:gd name="T78" fmla="*/ 264 w 280"/>
              <a:gd name="T79" fmla="*/ 82 h 246"/>
              <a:gd name="T80" fmla="*/ 132 w 280"/>
              <a:gd name="T81" fmla="*/ 181 h 246"/>
              <a:gd name="T82" fmla="*/ 148 w 280"/>
              <a:gd name="T83" fmla="*/ 181 h 246"/>
              <a:gd name="T84" fmla="*/ 148 w 280"/>
              <a:gd name="T85" fmla="*/ 189 h 246"/>
              <a:gd name="T86" fmla="*/ 140 w 280"/>
              <a:gd name="T87" fmla="*/ 197 h 246"/>
              <a:gd name="T88" fmla="*/ 132 w 280"/>
              <a:gd name="T89" fmla="*/ 189 h 246"/>
              <a:gd name="T90" fmla="*/ 132 w 280"/>
              <a:gd name="T91" fmla="*/ 181 h 246"/>
              <a:gd name="T92" fmla="*/ 17 w 280"/>
              <a:gd name="T93" fmla="*/ 230 h 246"/>
              <a:gd name="T94" fmla="*/ 17 w 280"/>
              <a:gd name="T95" fmla="*/ 136 h 246"/>
              <a:gd name="T96" fmla="*/ 116 w 280"/>
              <a:gd name="T97" fmla="*/ 178 h 246"/>
              <a:gd name="T98" fmla="*/ 116 w 280"/>
              <a:gd name="T99" fmla="*/ 189 h 246"/>
              <a:gd name="T100" fmla="*/ 140 w 280"/>
              <a:gd name="T101" fmla="*/ 213 h 246"/>
              <a:gd name="T102" fmla="*/ 165 w 280"/>
              <a:gd name="T103" fmla="*/ 189 h 246"/>
              <a:gd name="T104" fmla="*/ 165 w 280"/>
              <a:gd name="T105" fmla="*/ 178 h 246"/>
              <a:gd name="T106" fmla="*/ 264 w 280"/>
              <a:gd name="T107" fmla="*/ 136 h 246"/>
              <a:gd name="T108" fmla="*/ 264 w 280"/>
              <a:gd name="T109" fmla="*/ 230 h 246"/>
              <a:gd name="T110" fmla="*/ 17 w 280"/>
              <a:gd name="T111" fmla="*/ 230 h 246"/>
              <a:gd name="T112" fmla="*/ 239 w 280"/>
              <a:gd name="T113" fmla="*/ 197 h 246"/>
              <a:gd name="T114" fmla="*/ 206 w 280"/>
              <a:gd name="T115" fmla="*/ 197 h 246"/>
              <a:gd name="T116" fmla="*/ 198 w 280"/>
              <a:gd name="T117" fmla="*/ 205 h 246"/>
              <a:gd name="T118" fmla="*/ 206 w 280"/>
              <a:gd name="T119" fmla="*/ 213 h 246"/>
              <a:gd name="T120" fmla="*/ 239 w 280"/>
              <a:gd name="T121" fmla="*/ 213 h 246"/>
              <a:gd name="T122" fmla="*/ 247 w 280"/>
              <a:gd name="T123" fmla="*/ 205 h 246"/>
              <a:gd name="T124" fmla="*/ 239 w 280"/>
              <a:gd name="T125" fmla="*/ 197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" h="246">
                <a:moveTo>
                  <a:pt x="280" y="74"/>
                </a:moveTo>
                <a:cubicBezTo>
                  <a:pt x="280" y="69"/>
                  <a:pt x="276" y="66"/>
                  <a:pt x="272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14" y="19"/>
                  <a:pt x="196" y="0"/>
                  <a:pt x="173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85" y="0"/>
                  <a:pt x="67" y="19"/>
                  <a:pt x="67" y="41"/>
                </a:cubicBezTo>
                <a:cubicBezTo>
                  <a:pt x="67" y="66"/>
                  <a:pt x="67" y="66"/>
                  <a:pt x="67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0" y="69"/>
                  <a:pt x="0" y="7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2"/>
                  <a:pt x="4" y="246"/>
                  <a:pt x="9" y="246"/>
                </a:cubicBezTo>
                <a:cubicBezTo>
                  <a:pt x="272" y="246"/>
                  <a:pt x="272" y="246"/>
                  <a:pt x="272" y="246"/>
                </a:cubicBezTo>
                <a:cubicBezTo>
                  <a:pt x="276" y="246"/>
                  <a:pt x="280" y="242"/>
                  <a:pt x="280" y="238"/>
                </a:cubicBezTo>
                <a:cubicBezTo>
                  <a:pt x="280" y="220"/>
                  <a:pt x="280" y="94"/>
                  <a:pt x="280" y="74"/>
                </a:cubicBezTo>
                <a:close/>
                <a:moveTo>
                  <a:pt x="83" y="41"/>
                </a:moveTo>
                <a:cubicBezTo>
                  <a:pt x="83" y="28"/>
                  <a:pt x="94" y="17"/>
                  <a:pt x="108" y="17"/>
                </a:cubicBezTo>
                <a:cubicBezTo>
                  <a:pt x="173" y="17"/>
                  <a:pt x="173" y="17"/>
                  <a:pt x="173" y="17"/>
                </a:cubicBezTo>
                <a:cubicBezTo>
                  <a:pt x="187" y="17"/>
                  <a:pt x="198" y="28"/>
                  <a:pt x="198" y="41"/>
                </a:cubicBezTo>
                <a:cubicBezTo>
                  <a:pt x="198" y="66"/>
                  <a:pt x="198" y="66"/>
                  <a:pt x="198" y="66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81" y="37"/>
                  <a:pt x="178" y="33"/>
                  <a:pt x="173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3" y="33"/>
                  <a:pt x="99" y="37"/>
                  <a:pt x="99" y="41"/>
                </a:cubicBezTo>
                <a:cubicBezTo>
                  <a:pt x="99" y="66"/>
                  <a:pt x="99" y="66"/>
                  <a:pt x="99" y="66"/>
                </a:cubicBezTo>
                <a:cubicBezTo>
                  <a:pt x="83" y="66"/>
                  <a:pt x="83" y="66"/>
                  <a:pt x="83" y="66"/>
                </a:cubicBezTo>
                <a:lnTo>
                  <a:pt x="83" y="41"/>
                </a:lnTo>
                <a:close/>
                <a:moveTo>
                  <a:pt x="116" y="66"/>
                </a:moveTo>
                <a:cubicBezTo>
                  <a:pt x="116" y="49"/>
                  <a:pt x="116" y="49"/>
                  <a:pt x="116" y="49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5" y="66"/>
                  <a:pt x="165" y="66"/>
                  <a:pt x="165" y="66"/>
                </a:cubicBezTo>
                <a:lnTo>
                  <a:pt x="116" y="66"/>
                </a:lnTo>
                <a:close/>
                <a:moveTo>
                  <a:pt x="264" y="82"/>
                </a:moveTo>
                <a:cubicBezTo>
                  <a:pt x="264" y="118"/>
                  <a:pt x="264" y="118"/>
                  <a:pt x="264" y="118"/>
                </a:cubicBezTo>
                <a:cubicBezTo>
                  <a:pt x="155" y="164"/>
                  <a:pt x="155" y="164"/>
                  <a:pt x="155" y="164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7" y="82"/>
                  <a:pt x="17" y="82"/>
                  <a:pt x="17" y="82"/>
                </a:cubicBezTo>
                <a:lnTo>
                  <a:pt x="264" y="82"/>
                </a:lnTo>
                <a:close/>
                <a:moveTo>
                  <a:pt x="132" y="181"/>
                </a:moveTo>
                <a:cubicBezTo>
                  <a:pt x="148" y="181"/>
                  <a:pt x="148" y="181"/>
                  <a:pt x="148" y="181"/>
                </a:cubicBezTo>
                <a:cubicBezTo>
                  <a:pt x="148" y="189"/>
                  <a:pt x="148" y="189"/>
                  <a:pt x="148" y="189"/>
                </a:cubicBezTo>
                <a:cubicBezTo>
                  <a:pt x="148" y="193"/>
                  <a:pt x="145" y="197"/>
                  <a:pt x="140" y="197"/>
                </a:cubicBezTo>
                <a:cubicBezTo>
                  <a:pt x="136" y="197"/>
                  <a:pt x="132" y="193"/>
                  <a:pt x="132" y="189"/>
                </a:cubicBezTo>
                <a:lnTo>
                  <a:pt x="132" y="181"/>
                </a:lnTo>
                <a:close/>
                <a:moveTo>
                  <a:pt x="17" y="230"/>
                </a:moveTo>
                <a:cubicBezTo>
                  <a:pt x="17" y="136"/>
                  <a:pt x="17" y="136"/>
                  <a:pt x="17" y="136"/>
                </a:cubicBezTo>
                <a:cubicBezTo>
                  <a:pt x="116" y="178"/>
                  <a:pt x="116" y="178"/>
                  <a:pt x="116" y="178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16" y="202"/>
                  <a:pt x="127" y="213"/>
                  <a:pt x="140" y="213"/>
                </a:cubicBezTo>
                <a:cubicBezTo>
                  <a:pt x="154" y="213"/>
                  <a:pt x="165" y="202"/>
                  <a:pt x="165" y="189"/>
                </a:cubicBezTo>
                <a:cubicBezTo>
                  <a:pt x="165" y="178"/>
                  <a:pt x="165" y="178"/>
                  <a:pt x="165" y="178"/>
                </a:cubicBezTo>
                <a:cubicBezTo>
                  <a:pt x="264" y="136"/>
                  <a:pt x="264" y="136"/>
                  <a:pt x="264" y="136"/>
                </a:cubicBezTo>
                <a:cubicBezTo>
                  <a:pt x="264" y="230"/>
                  <a:pt x="264" y="230"/>
                  <a:pt x="264" y="230"/>
                </a:cubicBezTo>
                <a:lnTo>
                  <a:pt x="17" y="230"/>
                </a:lnTo>
                <a:close/>
                <a:moveTo>
                  <a:pt x="239" y="197"/>
                </a:moveTo>
                <a:cubicBezTo>
                  <a:pt x="206" y="197"/>
                  <a:pt x="206" y="197"/>
                  <a:pt x="206" y="197"/>
                </a:cubicBezTo>
                <a:cubicBezTo>
                  <a:pt x="201" y="197"/>
                  <a:pt x="198" y="201"/>
                  <a:pt x="198" y="205"/>
                </a:cubicBezTo>
                <a:cubicBezTo>
                  <a:pt x="198" y="210"/>
                  <a:pt x="201" y="213"/>
                  <a:pt x="206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44" y="213"/>
                  <a:pt x="247" y="210"/>
                  <a:pt x="247" y="205"/>
                </a:cubicBezTo>
                <a:cubicBezTo>
                  <a:pt x="247" y="201"/>
                  <a:pt x="244" y="197"/>
                  <a:pt x="239" y="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84" name="Freeform 18"/>
          <p:cNvSpPr>
            <a:spLocks noEditPoints="1"/>
          </p:cNvSpPr>
          <p:nvPr/>
        </p:nvSpPr>
        <p:spPr bwMode="auto">
          <a:xfrm>
            <a:off x="10832468" y="3224380"/>
            <a:ext cx="345232" cy="412030"/>
          </a:xfrm>
          <a:custGeom>
            <a:avLst/>
            <a:gdLst>
              <a:gd name="T0" fmla="*/ 184 w 260"/>
              <a:gd name="T1" fmla="*/ 84 h 310"/>
              <a:gd name="T2" fmla="*/ 203 w 260"/>
              <a:gd name="T3" fmla="*/ 57 h 310"/>
              <a:gd name="T4" fmla="*/ 204 w 260"/>
              <a:gd name="T5" fmla="*/ 8 h 310"/>
              <a:gd name="T6" fmla="*/ 157 w 260"/>
              <a:gd name="T7" fmla="*/ 15 h 310"/>
              <a:gd name="T8" fmla="*/ 125 w 260"/>
              <a:gd name="T9" fmla="*/ 0 h 310"/>
              <a:gd name="T10" fmla="*/ 107 w 260"/>
              <a:gd name="T11" fmla="*/ 6 h 310"/>
              <a:gd name="T12" fmla="*/ 83 w 260"/>
              <a:gd name="T13" fmla="*/ 56 h 310"/>
              <a:gd name="T14" fmla="*/ 62 w 260"/>
              <a:gd name="T15" fmla="*/ 84 h 310"/>
              <a:gd name="T16" fmla="*/ 24 w 260"/>
              <a:gd name="T17" fmla="*/ 146 h 310"/>
              <a:gd name="T18" fmla="*/ 39 w 260"/>
              <a:gd name="T19" fmla="*/ 289 h 310"/>
              <a:gd name="T20" fmla="*/ 221 w 260"/>
              <a:gd name="T21" fmla="*/ 289 h 310"/>
              <a:gd name="T22" fmla="*/ 235 w 260"/>
              <a:gd name="T23" fmla="*/ 146 h 310"/>
              <a:gd name="T24" fmla="*/ 130 w 260"/>
              <a:gd name="T25" fmla="*/ 301 h 310"/>
              <a:gd name="T26" fmla="*/ 9 w 260"/>
              <a:gd name="T27" fmla="*/ 225 h 310"/>
              <a:gd name="T28" fmla="*/ 106 w 260"/>
              <a:gd name="T29" fmla="*/ 75 h 310"/>
              <a:gd name="T30" fmla="*/ 71 w 260"/>
              <a:gd name="T31" fmla="*/ 65 h 310"/>
              <a:gd name="T32" fmla="*/ 71 w 260"/>
              <a:gd name="T33" fmla="*/ 14 h 310"/>
              <a:gd name="T34" fmla="*/ 120 w 260"/>
              <a:gd name="T35" fmla="*/ 39 h 310"/>
              <a:gd name="T36" fmla="*/ 149 w 260"/>
              <a:gd name="T37" fmla="*/ 12 h 310"/>
              <a:gd name="T38" fmla="*/ 172 w 260"/>
              <a:gd name="T39" fmla="*/ 15 h 310"/>
              <a:gd name="T40" fmla="*/ 167 w 260"/>
              <a:gd name="T41" fmla="*/ 66 h 310"/>
              <a:gd name="T42" fmla="*/ 195 w 260"/>
              <a:gd name="T43" fmla="*/ 75 h 310"/>
              <a:gd name="T44" fmla="*/ 168 w 260"/>
              <a:gd name="T45" fmla="*/ 83 h 310"/>
              <a:gd name="T46" fmla="*/ 216 w 260"/>
              <a:gd name="T47" fmla="*/ 281 h 310"/>
              <a:gd name="T48" fmla="*/ 176 w 260"/>
              <a:gd name="T49" fmla="*/ 218 h 310"/>
              <a:gd name="T50" fmla="*/ 145 w 260"/>
              <a:gd name="T51" fmla="*/ 272 h 310"/>
              <a:gd name="T52" fmla="*/ 119 w 260"/>
              <a:gd name="T53" fmla="*/ 255 h 310"/>
              <a:gd name="T54" fmla="*/ 88 w 260"/>
              <a:gd name="T55" fmla="*/ 246 h 310"/>
              <a:gd name="T56" fmla="*/ 101 w 260"/>
              <a:gd name="T57" fmla="*/ 219 h 310"/>
              <a:gd name="T58" fmla="*/ 140 w 260"/>
              <a:gd name="T59" fmla="*/ 220 h 310"/>
              <a:gd name="T60" fmla="*/ 90 w 260"/>
              <a:gd name="T61" fmla="*/ 173 h 310"/>
              <a:gd name="T62" fmla="*/ 119 w 260"/>
              <a:gd name="T63" fmla="*/ 121 h 310"/>
              <a:gd name="T64" fmla="*/ 146 w 260"/>
              <a:gd name="T65" fmla="*/ 136 h 310"/>
              <a:gd name="T66" fmla="*/ 172 w 260"/>
              <a:gd name="T67" fmla="*/ 144 h 310"/>
              <a:gd name="T68" fmla="*/ 160 w 260"/>
              <a:gd name="T69" fmla="*/ 170 h 310"/>
              <a:gd name="T70" fmla="*/ 136 w 260"/>
              <a:gd name="T71" fmla="*/ 165 h 310"/>
              <a:gd name="T72" fmla="*/ 144 w 260"/>
              <a:gd name="T73" fmla="*/ 18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0" h="310">
                <a:moveTo>
                  <a:pt x="235" y="146"/>
                </a:moveTo>
                <a:cubicBezTo>
                  <a:pt x="221" y="120"/>
                  <a:pt x="203" y="98"/>
                  <a:pt x="184" y="84"/>
                </a:cubicBezTo>
                <a:cubicBezTo>
                  <a:pt x="204" y="84"/>
                  <a:pt x="204" y="84"/>
                  <a:pt x="204" y="84"/>
                </a:cubicBezTo>
                <a:cubicBezTo>
                  <a:pt x="203" y="57"/>
                  <a:pt x="203" y="57"/>
                  <a:pt x="203" y="57"/>
                </a:cubicBezTo>
                <a:cubicBezTo>
                  <a:pt x="181" y="57"/>
                  <a:pt x="181" y="57"/>
                  <a:pt x="181" y="57"/>
                </a:cubicBezTo>
                <a:cubicBezTo>
                  <a:pt x="204" y="8"/>
                  <a:pt x="204" y="8"/>
                  <a:pt x="204" y="8"/>
                </a:cubicBezTo>
                <a:cubicBezTo>
                  <a:pt x="169" y="6"/>
                  <a:pt x="169" y="6"/>
                  <a:pt x="169" y="6"/>
                </a:cubicBezTo>
                <a:cubicBezTo>
                  <a:pt x="157" y="15"/>
                  <a:pt x="157" y="15"/>
                  <a:pt x="157" y="15"/>
                </a:cubicBezTo>
                <a:cubicBezTo>
                  <a:pt x="161" y="4"/>
                  <a:pt x="161" y="4"/>
                  <a:pt x="161" y="4"/>
                </a:cubicBezTo>
                <a:cubicBezTo>
                  <a:pt x="125" y="0"/>
                  <a:pt x="125" y="0"/>
                  <a:pt x="125" y="0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07" y="6"/>
                  <a:pt x="107" y="6"/>
                  <a:pt x="107" y="6"/>
                </a:cubicBezTo>
                <a:cubicBezTo>
                  <a:pt x="56" y="4"/>
                  <a:pt x="56" y="4"/>
                  <a:pt x="56" y="4"/>
                </a:cubicBezTo>
                <a:cubicBezTo>
                  <a:pt x="83" y="56"/>
                  <a:pt x="83" y="56"/>
                  <a:pt x="83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84"/>
                  <a:pt x="62" y="84"/>
                  <a:pt x="62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56" y="98"/>
                  <a:pt x="39" y="120"/>
                  <a:pt x="24" y="146"/>
                </a:cubicBezTo>
                <a:cubicBezTo>
                  <a:pt x="9" y="174"/>
                  <a:pt x="0" y="204"/>
                  <a:pt x="0" y="225"/>
                </a:cubicBezTo>
                <a:cubicBezTo>
                  <a:pt x="0" y="251"/>
                  <a:pt x="13" y="273"/>
                  <a:pt x="39" y="289"/>
                </a:cubicBezTo>
                <a:cubicBezTo>
                  <a:pt x="62" y="303"/>
                  <a:pt x="94" y="310"/>
                  <a:pt x="130" y="310"/>
                </a:cubicBezTo>
                <a:cubicBezTo>
                  <a:pt x="165" y="310"/>
                  <a:pt x="198" y="303"/>
                  <a:pt x="221" y="289"/>
                </a:cubicBezTo>
                <a:cubicBezTo>
                  <a:pt x="246" y="273"/>
                  <a:pt x="260" y="251"/>
                  <a:pt x="260" y="225"/>
                </a:cubicBezTo>
                <a:cubicBezTo>
                  <a:pt x="260" y="204"/>
                  <a:pt x="251" y="174"/>
                  <a:pt x="235" y="146"/>
                </a:cubicBezTo>
                <a:close/>
                <a:moveTo>
                  <a:pt x="216" y="281"/>
                </a:moveTo>
                <a:cubicBezTo>
                  <a:pt x="194" y="294"/>
                  <a:pt x="164" y="301"/>
                  <a:pt x="130" y="301"/>
                </a:cubicBezTo>
                <a:cubicBezTo>
                  <a:pt x="96" y="301"/>
                  <a:pt x="65" y="294"/>
                  <a:pt x="43" y="281"/>
                </a:cubicBezTo>
                <a:cubicBezTo>
                  <a:pt x="21" y="267"/>
                  <a:pt x="9" y="248"/>
                  <a:pt x="9" y="225"/>
                </a:cubicBezTo>
                <a:cubicBezTo>
                  <a:pt x="9" y="188"/>
                  <a:pt x="42" y="112"/>
                  <a:pt x="92" y="83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65"/>
                  <a:pt x="71" y="65"/>
                  <a:pt x="71" y="65"/>
                </a:cubicBezTo>
                <a:cubicBezTo>
                  <a:pt x="98" y="66"/>
                  <a:pt x="98" y="66"/>
                  <a:pt x="98" y="66"/>
                </a:cubicBezTo>
                <a:cubicBezTo>
                  <a:pt x="71" y="14"/>
                  <a:pt x="71" y="14"/>
                  <a:pt x="71" y="14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49" y="12"/>
                  <a:pt x="149" y="12"/>
                  <a:pt x="149" y="12"/>
                </a:cubicBezTo>
                <a:cubicBezTo>
                  <a:pt x="137" y="41"/>
                  <a:pt x="137" y="41"/>
                  <a:pt x="137" y="41"/>
                </a:cubicBezTo>
                <a:cubicBezTo>
                  <a:pt x="172" y="15"/>
                  <a:pt x="172" y="15"/>
                  <a:pt x="172" y="15"/>
                </a:cubicBezTo>
                <a:cubicBezTo>
                  <a:pt x="191" y="16"/>
                  <a:pt x="191" y="16"/>
                  <a:pt x="191" y="16"/>
                </a:cubicBezTo>
                <a:cubicBezTo>
                  <a:pt x="167" y="66"/>
                  <a:pt x="167" y="66"/>
                  <a:pt x="167" y="66"/>
                </a:cubicBezTo>
                <a:cubicBezTo>
                  <a:pt x="195" y="66"/>
                  <a:pt x="195" y="66"/>
                  <a:pt x="195" y="66"/>
                </a:cubicBezTo>
                <a:cubicBezTo>
                  <a:pt x="195" y="75"/>
                  <a:pt x="195" y="75"/>
                  <a:pt x="195" y="75"/>
                </a:cubicBezTo>
                <a:cubicBezTo>
                  <a:pt x="153" y="75"/>
                  <a:pt x="153" y="75"/>
                  <a:pt x="153" y="75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218" y="112"/>
                  <a:pt x="251" y="188"/>
                  <a:pt x="251" y="225"/>
                </a:cubicBezTo>
                <a:cubicBezTo>
                  <a:pt x="251" y="248"/>
                  <a:pt x="239" y="267"/>
                  <a:pt x="216" y="281"/>
                </a:cubicBezTo>
                <a:close/>
                <a:moveTo>
                  <a:pt x="168" y="195"/>
                </a:moveTo>
                <a:cubicBezTo>
                  <a:pt x="173" y="201"/>
                  <a:pt x="176" y="209"/>
                  <a:pt x="176" y="218"/>
                </a:cubicBezTo>
                <a:cubicBezTo>
                  <a:pt x="176" y="235"/>
                  <a:pt x="164" y="249"/>
                  <a:pt x="145" y="254"/>
                </a:cubicBezTo>
                <a:cubicBezTo>
                  <a:pt x="145" y="272"/>
                  <a:pt x="145" y="272"/>
                  <a:pt x="145" y="272"/>
                </a:cubicBezTo>
                <a:cubicBezTo>
                  <a:pt x="119" y="272"/>
                  <a:pt x="119" y="272"/>
                  <a:pt x="119" y="272"/>
                </a:cubicBezTo>
                <a:cubicBezTo>
                  <a:pt x="119" y="255"/>
                  <a:pt x="119" y="255"/>
                  <a:pt x="119" y="255"/>
                </a:cubicBezTo>
                <a:cubicBezTo>
                  <a:pt x="108" y="254"/>
                  <a:pt x="98" y="251"/>
                  <a:pt x="91" y="248"/>
                </a:cubicBezTo>
                <a:cubicBezTo>
                  <a:pt x="88" y="246"/>
                  <a:pt x="88" y="246"/>
                  <a:pt x="88" y="246"/>
                </a:cubicBezTo>
                <a:cubicBezTo>
                  <a:pt x="96" y="217"/>
                  <a:pt x="96" y="217"/>
                  <a:pt x="96" y="217"/>
                </a:cubicBezTo>
                <a:cubicBezTo>
                  <a:pt x="101" y="219"/>
                  <a:pt x="101" y="219"/>
                  <a:pt x="101" y="219"/>
                </a:cubicBezTo>
                <a:cubicBezTo>
                  <a:pt x="106" y="222"/>
                  <a:pt x="116" y="226"/>
                  <a:pt x="128" y="226"/>
                </a:cubicBezTo>
                <a:cubicBezTo>
                  <a:pt x="130" y="226"/>
                  <a:pt x="140" y="226"/>
                  <a:pt x="140" y="220"/>
                </a:cubicBezTo>
                <a:cubicBezTo>
                  <a:pt x="140" y="217"/>
                  <a:pt x="138" y="214"/>
                  <a:pt x="124" y="209"/>
                </a:cubicBezTo>
                <a:cubicBezTo>
                  <a:pt x="108" y="204"/>
                  <a:pt x="90" y="195"/>
                  <a:pt x="90" y="173"/>
                </a:cubicBezTo>
                <a:cubicBezTo>
                  <a:pt x="90" y="156"/>
                  <a:pt x="101" y="143"/>
                  <a:pt x="119" y="138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46" y="121"/>
                  <a:pt x="146" y="121"/>
                  <a:pt x="146" y="121"/>
                </a:cubicBezTo>
                <a:cubicBezTo>
                  <a:pt x="146" y="136"/>
                  <a:pt x="146" y="136"/>
                  <a:pt x="146" y="136"/>
                </a:cubicBezTo>
                <a:cubicBezTo>
                  <a:pt x="154" y="137"/>
                  <a:pt x="162" y="139"/>
                  <a:pt x="168" y="142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59" y="170"/>
                  <a:pt x="159" y="170"/>
                  <a:pt x="158" y="170"/>
                </a:cubicBezTo>
                <a:cubicBezTo>
                  <a:pt x="154" y="168"/>
                  <a:pt x="147" y="165"/>
                  <a:pt x="136" y="165"/>
                </a:cubicBezTo>
                <a:cubicBezTo>
                  <a:pt x="132" y="165"/>
                  <a:pt x="126" y="165"/>
                  <a:pt x="126" y="170"/>
                </a:cubicBezTo>
                <a:cubicBezTo>
                  <a:pt x="126" y="173"/>
                  <a:pt x="131" y="176"/>
                  <a:pt x="144" y="181"/>
                </a:cubicBezTo>
                <a:cubicBezTo>
                  <a:pt x="155" y="185"/>
                  <a:pt x="163" y="189"/>
                  <a:pt x="168" y="1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86" name="Straight Connector 85"/>
          <p:cNvCxnSpPr>
            <a:stCxn id="5" idx="6"/>
            <a:endCxn id="16" idx="6"/>
          </p:cNvCxnSpPr>
          <p:nvPr/>
        </p:nvCxnSpPr>
        <p:spPr>
          <a:xfrm>
            <a:off x="1746067" y="3427604"/>
            <a:ext cx="845339" cy="279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6" idx="2"/>
            <a:endCxn id="27" idx="2"/>
          </p:cNvCxnSpPr>
          <p:nvPr/>
        </p:nvCxnSpPr>
        <p:spPr>
          <a:xfrm flipV="1">
            <a:off x="3709700" y="3427604"/>
            <a:ext cx="845337" cy="279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7" idx="6"/>
            <a:endCxn id="38" idx="6"/>
          </p:cNvCxnSpPr>
          <p:nvPr/>
        </p:nvCxnSpPr>
        <p:spPr>
          <a:xfrm>
            <a:off x="5673332" y="3427604"/>
            <a:ext cx="845336" cy="279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8" idx="2"/>
            <a:endCxn id="49" idx="2"/>
          </p:cNvCxnSpPr>
          <p:nvPr/>
        </p:nvCxnSpPr>
        <p:spPr>
          <a:xfrm flipV="1">
            <a:off x="7636963" y="3427604"/>
            <a:ext cx="845339" cy="279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49" idx="6"/>
            <a:endCxn id="59" idx="6"/>
          </p:cNvCxnSpPr>
          <p:nvPr/>
        </p:nvCxnSpPr>
        <p:spPr>
          <a:xfrm>
            <a:off x="9600597" y="3427603"/>
            <a:ext cx="845340" cy="279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2DEC2B-7F53-4A47-ACF0-08A42FE2CD6A}"/>
              </a:ext>
            </a:extLst>
          </p:cNvPr>
          <p:cNvSpPr txBox="1"/>
          <p:nvPr/>
        </p:nvSpPr>
        <p:spPr>
          <a:xfrm>
            <a:off x="818434" y="613480"/>
            <a:ext cx="72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4324C7-C4AF-F114-9833-2BCB63036791}"/>
              </a:ext>
            </a:extLst>
          </p:cNvPr>
          <p:cNvSpPr txBox="1"/>
          <p:nvPr/>
        </p:nvSpPr>
        <p:spPr>
          <a:xfrm>
            <a:off x="4741542" y="760030"/>
            <a:ext cx="72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80E066-06EA-B005-916D-B6751E801F0C}"/>
              </a:ext>
            </a:extLst>
          </p:cNvPr>
          <p:cNvSpPr txBox="1"/>
          <p:nvPr/>
        </p:nvSpPr>
        <p:spPr>
          <a:xfrm>
            <a:off x="2793640" y="5668562"/>
            <a:ext cx="72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A78C79-C9FD-A037-F4C6-1A87E18D70C3}"/>
              </a:ext>
            </a:extLst>
          </p:cNvPr>
          <p:cNvSpPr txBox="1"/>
          <p:nvPr/>
        </p:nvSpPr>
        <p:spPr>
          <a:xfrm>
            <a:off x="6763238" y="5760574"/>
            <a:ext cx="72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68992-47B9-B2F9-D006-49C07E097E83}"/>
              </a:ext>
            </a:extLst>
          </p:cNvPr>
          <p:cNvSpPr txBox="1"/>
          <p:nvPr/>
        </p:nvSpPr>
        <p:spPr>
          <a:xfrm>
            <a:off x="8726870" y="825452"/>
            <a:ext cx="72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622F22-D6E1-168A-E354-A64519DFAC66}"/>
              </a:ext>
            </a:extLst>
          </p:cNvPr>
          <p:cNvSpPr txBox="1"/>
          <p:nvPr/>
        </p:nvSpPr>
        <p:spPr>
          <a:xfrm>
            <a:off x="10690506" y="5760574"/>
            <a:ext cx="72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108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>
            <a:endCxn id="33" idx="2"/>
          </p:cNvCxnSpPr>
          <p:nvPr/>
        </p:nvCxnSpPr>
        <p:spPr>
          <a:xfrm flipV="1">
            <a:off x="1517396" y="2434516"/>
            <a:ext cx="0" cy="537789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 bwMode="auto">
          <a:xfrm rot="10800000" flipV="1">
            <a:off x="1424856" y="2249023"/>
            <a:ext cx="185083" cy="185493"/>
          </a:xfrm>
          <a:prstGeom prst="rect">
            <a:avLst/>
          </a:prstGeom>
          <a:solidFill>
            <a:schemeClr val="accent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4" name="Rectangle 33"/>
          <p:cNvSpPr/>
          <p:nvPr/>
        </p:nvSpPr>
        <p:spPr bwMode="auto">
          <a:xfrm rot="10800000" flipV="1">
            <a:off x="1469282" y="2293547"/>
            <a:ext cx="96230" cy="96444"/>
          </a:xfrm>
          <a:prstGeom prst="rect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44" name="Straight Connector 43"/>
          <p:cNvCxnSpPr>
            <a:endCxn id="50" idx="2"/>
          </p:cNvCxnSpPr>
          <p:nvPr/>
        </p:nvCxnSpPr>
        <p:spPr>
          <a:xfrm flipV="1">
            <a:off x="5182401" y="2434516"/>
            <a:ext cx="0" cy="537789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 rot="10800000" flipV="1">
            <a:off x="5089861" y="2249023"/>
            <a:ext cx="185083" cy="185493"/>
          </a:xfrm>
          <a:prstGeom prst="rect">
            <a:avLst/>
          </a:prstGeom>
          <a:solidFill>
            <a:schemeClr val="accent3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66" name="Rectangle 65"/>
          <p:cNvSpPr/>
          <p:nvPr/>
        </p:nvSpPr>
        <p:spPr bwMode="auto">
          <a:xfrm rot="10800000" flipV="1">
            <a:off x="5134286" y="2293547"/>
            <a:ext cx="96230" cy="96444"/>
          </a:xfrm>
          <a:prstGeom prst="rect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80" name="Straight Connector 79"/>
          <p:cNvCxnSpPr>
            <a:endCxn id="81" idx="2"/>
          </p:cNvCxnSpPr>
          <p:nvPr/>
        </p:nvCxnSpPr>
        <p:spPr>
          <a:xfrm flipV="1">
            <a:off x="8849603" y="2434516"/>
            <a:ext cx="0" cy="537789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 bwMode="auto">
          <a:xfrm rot="10800000" flipV="1">
            <a:off x="8757063" y="2249023"/>
            <a:ext cx="185083" cy="185493"/>
          </a:xfrm>
          <a:prstGeom prst="rect">
            <a:avLst/>
          </a:prstGeom>
          <a:solidFill>
            <a:schemeClr val="accent5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82" name="Rectangle 81"/>
          <p:cNvSpPr/>
          <p:nvPr/>
        </p:nvSpPr>
        <p:spPr bwMode="auto">
          <a:xfrm rot="10800000" flipV="1">
            <a:off x="8801488" y="2293547"/>
            <a:ext cx="96230" cy="96444"/>
          </a:xfrm>
          <a:prstGeom prst="rect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3344599" y="3885697"/>
            <a:ext cx="0" cy="537789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 bwMode="auto">
          <a:xfrm rot="10800000" flipV="1">
            <a:off x="3252058" y="4423486"/>
            <a:ext cx="185083" cy="185493"/>
          </a:xfrm>
          <a:prstGeom prst="rect">
            <a:avLst/>
          </a:prstGeom>
          <a:solidFill>
            <a:schemeClr val="accent2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00" name="Rectangle 99"/>
          <p:cNvSpPr/>
          <p:nvPr/>
        </p:nvSpPr>
        <p:spPr bwMode="auto">
          <a:xfrm rot="10800000" flipV="1">
            <a:off x="3296484" y="4468009"/>
            <a:ext cx="96230" cy="96444"/>
          </a:xfrm>
          <a:prstGeom prst="rect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7009602" y="3885697"/>
            <a:ext cx="0" cy="537789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 bwMode="auto">
          <a:xfrm rot="10800000" flipV="1">
            <a:off x="6917061" y="4423486"/>
            <a:ext cx="185083" cy="185493"/>
          </a:xfrm>
          <a:prstGeom prst="rect">
            <a:avLst/>
          </a:prstGeom>
          <a:solidFill>
            <a:schemeClr val="accent4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06" name="Rectangle 105"/>
          <p:cNvSpPr/>
          <p:nvPr/>
        </p:nvSpPr>
        <p:spPr bwMode="auto">
          <a:xfrm rot="10800000" flipV="1">
            <a:off x="6961488" y="4468009"/>
            <a:ext cx="96230" cy="96444"/>
          </a:xfrm>
          <a:prstGeom prst="rect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10674604" y="3885697"/>
            <a:ext cx="0" cy="537789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 bwMode="auto">
          <a:xfrm rot="10800000" flipV="1">
            <a:off x="10582063" y="4423486"/>
            <a:ext cx="185083" cy="185493"/>
          </a:xfrm>
          <a:prstGeom prst="rect">
            <a:avLst/>
          </a:prstGeom>
          <a:solidFill>
            <a:schemeClr val="accent6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12" name="Rectangle 111"/>
          <p:cNvSpPr/>
          <p:nvPr/>
        </p:nvSpPr>
        <p:spPr bwMode="auto">
          <a:xfrm rot="10800000" flipV="1">
            <a:off x="10626490" y="4468009"/>
            <a:ext cx="96230" cy="96444"/>
          </a:xfrm>
          <a:prstGeom prst="rect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endParaRPr lang="en-US" sz="32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153537" y="3152966"/>
            <a:ext cx="2294632" cy="53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18" name="Rectangle 117"/>
          <p:cNvSpPr/>
          <p:nvPr/>
        </p:nvSpPr>
        <p:spPr>
          <a:xfrm flipH="1">
            <a:off x="3117171" y="3155760"/>
            <a:ext cx="2294632" cy="53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1">
              <a:defRPr/>
            </a:pPr>
            <a:endParaRPr lang="en-US" sz="320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080802" y="3152966"/>
            <a:ext cx="2294632" cy="5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20" name="Rectangle 119"/>
          <p:cNvSpPr/>
          <p:nvPr/>
        </p:nvSpPr>
        <p:spPr>
          <a:xfrm flipH="1">
            <a:off x="7044435" y="3155760"/>
            <a:ext cx="2294632" cy="53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201">
              <a:defRPr/>
            </a:pPr>
            <a:endParaRPr lang="en-US" sz="320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008068" y="3152966"/>
            <a:ext cx="1997016" cy="5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>
              <a:solidFill>
                <a:prstClr val="white"/>
              </a:solidFill>
              <a:latin typeface="Roboto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969008" y="3422766"/>
            <a:ext cx="98594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810000" y="3425559"/>
            <a:ext cx="99300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623560" y="3425559"/>
            <a:ext cx="9525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459580" y="3422766"/>
            <a:ext cx="98177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9278755" y="3425558"/>
            <a:ext cx="97215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 bwMode="auto">
          <a:xfrm>
            <a:off x="878763" y="2812357"/>
            <a:ext cx="268681" cy="268681"/>
          </a:xfrm>
          <a:custGeom>
            <a:avLst/>
            <a:gdLst>
              <a:gd name="connsiteX0" fmla="*/ 18208 w 279955"/>
              <a:gd name="connsiteY0" fmla="*/ 1297 h 279956"/>
              <a:gd name="connsiteX1" fmla="*/ 266854 w 279955"/>
              <a:gd name="connsiteY1" fmla="*/ 1554 h 279956"/>
              <a:gd name="connsiteX2" fmla="*/ 278401 w 279955"/>
              <a:gd name="connsiteY2" fmla="*/ 13101 h 279956"/>
              <a:gd name="connsiteX3" fmla="*/ 261205 w 279955"/>
              <a:gd name="connsiteY3" fmla="*/ 30298 h 279956"/>
              <a:gd name="connsiteX4" fmla="*/ 34928 w 279955"/>
              <a:gd name="connsiteY4" fmla="*/ 29482 h 279956"/>
              <a:gd name="connsiteX5" fmla="*/ 30012 w 279955"/>
              <a:gd name="connsiteY5" fmla="*/ 261491 h 279956"/>
              <a:gd name="connsiteX6" fmla="*/ 12816 w 279955"/>
              <a:gd name="connsiteY6" fmla="*/ 278687 h 279956"/>
              <a:gd name="connsiteX7" fmla="*/ 1269 w 279955"/>
              <a:gd name="connsiteY7" fmla="*/ 267140 h 279956"/>
              <a:gd name="connsiteX8" fmla="*/ 1648 w 279955"/>
              <a:gd name="connsiteY8" fmla="*/ 17856 h 279956"/>
              <a:gd name="connsiteX9" fmla="*/ 18208 w 279955"/>
              <a:gd name="connsiteY9" fmla="*/ 1297 h 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955" h="279956">
                <a:moveTo>
                  <a:pt x="18208" y="1297"/>
                </a:moveTo>
                <a:cubicBezTo>
                  <a:pt x="266854" y="1554"/>
                  <a:pt x="266854" y="1554"/>
                  <a:pt x="266854" y="1554"/>
                </a:cubicBezTo>
                <a:cubicBezTo>
                  <a:pt x="272586" y="-4178"/>
                  <a:pt x="284133" y="7369"/>
                  <a:pt x="278401" y="13101"/>
                </a:cubicBezTo>
                <a:cubicBezTo>
                  <a:pt x="279721" y="24612"/>
                  <a:pt x="273989" y="30344"/>
                  <a:pt x="261205" y="30298"/>
                </a:cubicBezTo>
                <a:cubicBezTo>
                  <a:pt x="34928" y="29482"/>
                  <a:pt x="34928" y="29482"/>
                  <a:pt x="34928" y="29482"/>
                </a:cubicBezTo>
                <a:lnTo>
                  <a:pt x="30012" y="261491"/>
                </a:lnTo>
                <a:cubicBezTo>
                  <a:pt x="30695" y="273638"/>
                  <a:pt x="24963" y="279370"/>
                  <a:pt x="12816" y="278687"/>
                </a:cubicBezTo>
                <a:cubicBezTo>
                  <a:pt x="7721" y="283782"/>
                  <a:pt x="-3826" y="272235"/>
                  <a:pt x="1269" y="267140"/>
                </a:cubicBezTo>
                <a:cubicBezTo>
                  <a:pt x="1648" y="17856"/>
                  <a:pt x="1648" y="17856"/>
                  <a:pt x="1648" y="17856"/>
                </a:cubicBezTo>
                <a:cubicBezTo>
                  <a:pt x="970" y="6988"/>
                  <a:pt x="6702" y="1256"/>
                  <a:pt x="18208" y="129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1840419" y="2814838"/>
            <a:ext cx="271425" cy="273826"/>
          </a:xfrm>
          <a:custGeom>
            <a:avLst/>
            <a:gdLst>
              <a:gd name="connsiteX0" fmla="*/ 265607 w 282815"/>
              <a:gd name="connsiteY0" fmla="*/ 1886 h 285316"/>
              <a:gd name="connsiteX1" fmla="*/ 277093 w 282815"/>
              <a:gd name="connsiteY1" fmla="*/ 13372 h 285316"/>
              <a:gd name="connsiteX2" fmla="*/ 282815 w 282815"/>
              <a:gd name="connsiteY2" fmla="*/ 267996 h 285316"/>
              <a:gd name="connsiteX3" fmla="*/ 265494 w 282815"/>
              <a:gd name="connsiteY3" fmla="*/ 285316 h 285316"/>
              <a:gd name="connsiteX4" fmla="*/ 248904 w 282815"/>
              <a:gd name="connsiteY4" fmla="*/ 268726 h 285316"/>
              <a:gd name="connsiteX5" fmla="*/ 243124 w 282815"/>
              <a:gd name="connsiteY5" fmla="*/ 35855 h 285316"/>
              <a:gd name="connsiteX6" fmla="*/ 11530 w 282815"/>
              <a:gd name="connsiteY6" fmla="*/ 31352 h 285316"/>
              <a:gd name="connsiteX7" fmla="*/ 44 w 282815"/>
              <a:gd name="connsiteY7" fmla="*/ 19866 h 285316"/>
              <a:gd name="connsiteX8" fmla="*/ 17365 w 282815"/>
              <a:gd name="connsiteY8" fmla="*/ 2545 h 285316"/>
              <a:gd name="connsiteX9" fmla="*/ 265607 w 282815"/>
              <a:gd name="connsiteY9" fmla="*/ 1886 h 28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815" h="285316">
                <a:moveTo>
                  <a:pt x="265607" y="1886"/>
                </a:moveTo>
                <a:cubicBezTo>
                  <a:pt x="272022" y="-4529"/>
                  <a:pt x="283508" y="6957"/>
                  <a:pt x="277093" y="13372"/>
                </a:cubicBezTo>
                <a:cubicBezTo>
                  <a:pt x="282815" y="267996"/>
                  <a:pt x="282815" y="267996"/>
                  <a:pt x="282815" y="267996"/>
                </a:cubicBezTo>
                <a:cubicBezTo>
                  <a:pt x="277041" y="273769"/>
                  <a:pt x="271268" y="279543"/>
                  <a:pt x="265494" y="285316"/>
                </a:cubicBezTo>
                <a:cubicBezTo>
                  <a:pt x="259752" y="279573"/>
                  <a:pt x="254009" y="273830"/>
                  <a:pt x="248904" y="268726"/>
                </a:cubicBezTo>
                <a:cubicBezTo>
                  <a:pt x="243124" y="35855"/>
                  <a:pt x="243124" y="35855"/>
                  <a:pt x="243124" y="35855"/>
                </a:cubicBezTo>
                <a:lnTo>
                  <a:pt x="11530" y="31352"/>
                </a:lnTo>
                <a:lnTo>
                  <a:pt x="44" y="19866"/>
                </a:lnTo>
                <a:cubicBezTo>
                  <a:pt x="-563" y="7711"/>
                  <a:pt x="5210" y="1938"/>
                  <a:pt x="17365" y="2545"/>
                </a:cubicBezTo>
                <a:cubicBezTo>
                  <a:pt x="265607" y="1886"/>
                  <a:pt x="265607" y="1886"/>
                  <a:pt x="265607" y="188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1889876" y="3773522"/>
            <a:ext cx="267415" cy="267108"/>
          </a:xfrm>
          <a:custGeom>
            <a:avLst/>
            <a:gdLst>
              <a:gd name="connsiteX0" fmla="*/ 265587 w 278636"/>
              <a:gd name="connsiteY0" fmla="*/ 52 h 278317"/>
              <a:gd name="connsiteX1" fmla="*/ 276371 w 278636"/>
              <a:gd name="connsiteY1" fmla="*/ 10837 h 278317"/>
              <a:gd name="connsiteX2" fmla="*/ 275878 w 278636"/>
              <a:gd name="connsiteY2" fmla="*/ 258733 h 278317"/>
              <a:gd name="connsiteX3" fmla="*/ 259318 w 278636"/>
              <a:gd name="connsiteY3" fmla="*/ 275292 h 278317"/>
              <a:gd name="connsiteX4" fmla="*/ 10785 w 278636"/>
              <a:gd name="connsiteY4" fmla="*/ 276422 h 278317"/>
              <a:gd name="connsiteX5" fmla="*/ 1 w 278636"/>
              <a:gd name="connsiteY5" fmla="*/ 265638 h 278317"/>
              <a:gd name="connsiteX6" fmla="*/ 17197 w 278636"/>
              <a:gd name="connsiteY6" fmla="*/ 248441 h 278317"/>
              <a:gd name="connsiteX7" fmla="*/ 247943 w 278636"/>
              <a:gd name="connsiteY7" fmla="*/ 242262 h 278317"/>
              <a:gd name="connsiteX8" fmla="*/ 248390 w 278636"/>
              <a:gd name="connsiteY8" fmla="*/ 17248 h 278317"/>
              <a:gd name="connsiteX9" fmla="*/ 265587 w 278636"/>
              <a:gd name="connsiteY9" fmla="*/ 52 h 27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636" h="278317">
                <a:moveTo>
                  <a:pt x="265587" y="52"/>
                </a:moveTo>
                <a:cubicBezTo>
                  <a:pt x="276394" y="-605"/>
                  <a:pt x="282103" y="5104"/>
                  <a:pt x="276371" y="10837"/>
                </a:cubicBezTo>
                <a:cubicBezTo>
                  <a:pt x="276371" y="10837"/>
                  <a:pt x="276371" y="10837"/>
                  <a:pt x="275878" y="258733"/>
                </a:cubicBezTo>
                <a:cubicBezTo>
                  <a:pt x="275855" y="270174"/>
                  <a:pt x="270123" y="275906"/>
                  <a:pt x="259318" y="275292"/>
                </a:cubicBezTo>
                <a:cubicBezTo>
                  <a:pt x="259318" y="275292"/>
                  <a:pt x="259318" y="275292"/>
                  <a:pt x="10785" y="276422"/>
                </a:cubicBezTo>
                <a:cubicBezTo>
                  <a:pt x="5690" y="281517"/>
                  <a:pt x="-19" y="275808"/>
                  <a:pt x="1" y="265638"/>
                </a:cubicBezTo>
                <a:cubicBezTo>
                  <a:pt x="24" y="254196"/>
                  <a:pt x="5756" y="248464"/>
                  <a:pt x="17197" y="248441"/>
                </a:cubicBezTo>
                <a:lnTo>
                  <a:pt x="247943" y="242262"/>
                </a:lnTo>
                <a:cubicBezTo>
                  <a:pt x="247943" y="242262"/>
                  <a:pt x="247943" y="242262"/>
                  <a:pt x="248390" y="17248"/>
                </a:cubicBezTo>
                <a:cubicBezTo>
                  <a:pt x="249050" y="5170"/>
                  <a:pt x="254782" y="-562"/>
                  <a:pt x="265587" y="5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883952" y="3774606"/>
            <a:ext cx="270642" cy="271038"/>
          </a:xfrm>
          <a:custGeom>
            <a:avLst/>
            <a:gdLst>
              <a:gd name="connsiteX0" fmla="*/ 18097 w 281999"/>
              <a:gd name="connsiteY0" fmla="*/ 1895 h 282411"/>
              <a:gd name="connsiteX1" fmla="*/ 29513 w 281999"/>
              <a:gd name="connsiteY1" fmla="*/ 13311 h 282411"/>
              <a:gd name="connsiteX2" fmla="*/ 33941 w 281999"/>
              <a:gd name="connsiteY2" fmla="*/ 243546 h 282411"/>
              <a:gd name="connsiteX3" fmla="*/ 265445 w 281999"/>
              <a:gd name="connsiteY3" fmla="*/ 249242 h 282411"/>
              <a:gd name="connsiteX4" fmla="*/ 281935 w 281999"/>
              <a:gd name="connsiteY4" fmla="*/ 265732 h 282411"/>
              <a:gd name="connsiteX5" fmla="*/ 265256 w 281999"/>
              <a:gd name="connsiteY5" fmla="*/ 282411 h 282411"/>
              <a:gd name="connsiteX6" fmla="*/ 11416 w 281999"/>
              <a:gd name="connsiteY6" fmla="*/ 278756 h 282411"/>
              <a:gd name="connsiteX7" fmla="*/ 0 w 281999"/>
              <a:gd name="connsiteY7" fmla="*/ 267340 h 282411"/>
              <a:gd name="connsiteX8" fmla="*/ 1418 w 281999"/>
              <a:gd name="connsiteY8" fmla="*/ 18574 h 282411"/>
              <a:gd name="connsiteX9" fmla="*/ 18097 w 281999"/>
              <a:gd name="connsiteY9" fmla="*/ 1895 h 28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99" h="282411">
                <a:moveTo>
                  <a:pt x="18097" y="1895"/>
                </a:moveTo>
                <a:cubicBezTo>
                  <a:pt x="24512" y="-4520"/>
                  <a:pt x="35928" y="6896"/>
                  <a:pt x="29513" y="13311"/>
                </a:cubicBezTo>
                <a:cubicBezTo>
                  <a:pt x="33941" y="243546"/>
                  <a:pt x="33941" y="243546"/>
                  <a:pt x="33941" y="243546"/>
                </a:cubicBezTo>
                <a:lnTo>
                  <a:pt x="265445" y="249242"/>
                </a:lnTo>
                <a:cubicBezTo>
                  <a:pt x="277568" y="248535"/>
                  <a:pt x="282642" y="253609"/>
                  <a:pt x="281935" y="265732"/>
                </a:cubicBezTo>
                <a:cubicBezTo>
                  <a:pt x="276803" y="270864"/>
                  <a:pt x="271029" y="276638"/>
                  <a:pt x="265256" y="282411"/>
                </a:cubicBezTo>
                <a:cubicBezTo>
                  <a:pt x="11416" y="278756"/>
                  <a:pt x="11416" y="278756"/>
                  <a:pt x="11416" y="278756"/>
                </a:cubicBezTo>
                <a:lnTo>
                  <a:pt x="0" y="267340"/>
                </a:lnTo>
                <a:cubicBezTo>
                  <a:pt x="1418" y="18574"/>
                  <a:pt x="1418" y="18574"/>
                  <a:pt x="1418" y="18574"/>
                </a:cubicBezTo>
                <a:cubicBezTo>
                  <a:pt x="1484" y="7092"/>
                  <a:pt x="7257" y="1319"/>
                  <a:pt x="18097" y="189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2711264" y="2812357"/>
            <a:ext cx="268681" cy="268681"/>
          </a:xfrm>
          <a:custGeom>
            <a:avLst/>
            <a:gdLst>
              <a:gd name="connsiteX0" fmla="*/ 18208 w 279955"/>
              <a:gd name="connsiteY0" fmla="*/ 1297 h 279956"/>
              <a:gd name="connsiteX1" fmla="*/ 266854 w 279955"/>
              <a:gd name="connsiteY1" fmla="*/ 1554 h 279956"/>
              <a:gd name="connsiteX2" fmla="*/ 278401 w 279955"/>
              <a:gd name="connsiteY2" fmla="*/ 13101 h 279956"/>
              <a:gd name="connsiteX3" fmla="*/ 261205 w 279955"/>
              <a:gd name="connsiteY3" fmla="*/ 30298 h 279956"/>
              <a:gd name="connsiteX4" fmla="*/ 34928 w 279955"/>
              <a:gd name="connsiteY4" fmla="*/ 29482 h 279956"/>
              <a:gd name="connsiteX5" fmla="*/ 30012 w 279955"/>
              <a:gd name="connsiteY5" fmla="*/ 261491 h 279956"/>
              <a:gd name="connsiteX6" fmla="*/ 12816 w 279955"/>
              <a:gd name="connsiteY6" fmla="*/ 278687 h 279956"/>
              <a:gd name="connsiteX7" fmla="*/ 1269 w 279955"/>
              <a:gd name="connsiteY7" fmla="*/ 267140 h 279956"/>
              <a:gd name="connsiteX8" fmla="*/ 1648 w 279955"/>
              <a:gd name="connsiteY8" fmla="*/ 17856 h 279956"/>
              <a:gd name="connsiteX9" fmla="*/ 18208 w 279955"/>
              <a:gd name="connsiteY9" fmla="*/ 1297 h 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955" h="279956">
                <a:moveTo>
                  <a:pt x="18208" y="1297"/>
                </a:moveTo>
                <a:cubicBezTo>
                  <a:pt x="266854" y="1554"/>
                  <a:pt x="266854" y="1554"/>
                  <a:pt x="266854" y="1554"/>
                </a:cubicBezTo>
                <a:cubicBezTo>
                  <a:pt x="272586" y="-4178"/>
                  <a:pt x="284133" y="7369"/>
                  <a:pt x="278401" y="13101"/>
                </a:cubicBezTo>
                <a:cubicBezTo>
                  <a:pt x="279721" y="24612"/>
                  <a:pt x="273989" y="30344"/>
                  <a:pt x="261205" y="30298"/>
                </a:cubicBezTo>
                <a:cubicBezTo>
                  <a:pt x="34928" y="29482"/>
                  <a:pt x="34928" y="29482"/>
                  <a:pt x="34928" y="29482"/>
                </a:cubicBezTo>
                <a:lnTo>
                  <a:pt x="30012" y="261491"/>
                </a:lnTo>
                <a:cubicBezTo>
                  <a:pt x="30695" y="273638"/>
                  <a:pt x="24963" y="279370"/>
                  <a:pt x="12816" y="278687"/>
                </a:cubicBezTo>
                <a:cubicBezTo>
                  <a:pt x="7721" y="283782"/>
                  <a:pt x="-3826" y="272235"/>
                  <a:pt x="1269" y="267140"/>
                </a:cubicBezTo>
                <a:cubicBezTo>
                  <a:pt x="1648" y="17856"/>
                  <a:pt x="1648" y="17856"/>
                  <a:pt x="1648" y="17856"/>
                </a:cubicBezTo>
                <a:cubicBezTo>
                  <a:pt x="970" y="6988"/>
                  <a:pt x="6702" y="1256"/>
                  <a:pt x="18208" y="129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3672920" y="2814838"/>
            <a:ext cx="271425" cy="273826"/>
          </a:xfrm>
          <a:custGeom>
            <a:avLst/>
            <a:gdLst>
              <a:gd name="connsiteX0" fmla="*/ 265607 w 282815"/>
              <a:gd name="connsiteY0" fmla="*/ 1886 h 285316"/>
              <a:gd name="connsiteX1" fmla="*/ 277093 w 282815"/>
              <a:gd name="connsiteY1" fmla="*/ 13372 h 285316"/>
              <a:gd name="connsiteX2" fmla="*/ 282815 w 282815"/>
              <a:gd name="connsiteY2" fmla="*/ 267996 h 285316"/>
              <a:gd name="connsiteX3" fmla="*/ 265495 w 282815"/>
              <a:gd name="connsiteY3" fmla="*/ 285316 h 285316"/>
              <a:gd name="connsiteX4" fmla="*/ 248904 w 282815"/>
              <a:gd name="connsiteY4" fmla="*/ 268726 h 285316"/>
              <a:gd name="connsiteX5" fmla="*/ 243124 w 282815"/>
              <a:gd name="connsiteY5" fmla="*/ 35855 h 285316"/>
              <a:gd name="connsiteX6" fmla="*/ 11530 w 282815"/>
              <a:gd name="connsiteY6" fmla="*/ 31352 h 285316"/>
              <a:gd name="connsiteX7" fmla="*/ 44 w 282815"/>
              <a:gd name="connsiteY7" fmla="*/ 19866 h 285316"/>
              <a:gd name="connsiteX8" fmla="*/ 17365 w 282815"/>
              <a:gd name="connsiteY8" fmla="*/ 2545 h 285316"/>
              <a:gd name="connsiteX9" fmla="*/ 265607 w 282815"/>
              <a:gd name="connsiteY9" fmla="*/ 1886 h 28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815" h="285316">
                <a:moveTo>
                  <a:pt x="265607" y="1886"/>
                </a:moveTo>
                <a:cubicBezTo>
                  <a:pt x="272022" y="-4529"/>
                  <a:pt x="283508" y="6957"/>
                  <a:pt x="277093" y="13372"/>
                </a:cubicBezTo>
                <a:cubicBezTo>
                  <a:pt x="282815" y="267996"/>
                  <a:pt x="282815" y="267996"/>
                  <a:pt x="282815" y="267996"/>
                </a:cubicBezTo>
                <a:cubicBezTo>
                  <a:pt x="277042" y="273769"/>
                  <a:pt x="271268" y="279543"/>
                  <a:pt x="265495" y="285316"/>
                </a:cubicBezTo>
                <a:cubicBezTo>
                  <a:pt x="259752" y="279573"/>
                  <a:pt x="254009" y="273830"/>
                  <a:pt x="248904" y="268726"/>
                </a:cubicBezTo>
                <a:cubicBezTo>
                  <a:pt x="243124" y="35855"/>
                  <a:pt x="243124" y="35855"/>
                  <a:pt x="243124" y="35855"/>
                </a:cubicBezTo>
                <a:lnTo>
                  <a:pt x="11530" y="31352"/>
                </a:lnTo>
                <a:lnTo>
                  <a:pt x="44" y="19866"/>
                </a:lnTo>
                <a:cubicBezTo>
                  <a:pt x="-563" y="7711"/>
                  <a:pt x="5210" y="1938"/>
                  <a:pt x="17365" y="2545"/>
                </a:cubicBezTo>
                <a:cubicBezTo>
                  <a:pt x="265607" y="1886"/>
                  <a:pt x="265607" y="1886"/>
                  <a:pt x="265607" y="188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3722378" y="3773522"/>
            <a:ext cx="267415" cy="267108"/>
          </a:xfrm>
          <a:custGeom>
            <a:avLst/>
            <a:gdLst>
              <a:gd name="connsiteX0" fmla="*/ 265587 w 278636"/>
              <a:gd name="connsiteY0" fmla="*/ 52 h 278317"/>
              <a:gd name="connsiteX1" fmla="*/ 276371 w 278636"/>
              <a:gd name="connsiteY1" fmla="*/ 10837 h 278317"/>
              <a:gd name="connsiteX2" fmla="*/ 275878 w 278636"/>
              <a:gd name="connsiteY2" fmla="*/ 258733 h 278317"/>
              <a:gd name="connsiteX3" fmla="*/ 259318 w 278636"/>
              <a:gd name="connsiteY3" fmla="*/ 275292 h 278317"/>
              <a:gd name="connsiteX4" fmla="*/ 10786 w 278636"/>
              <a:gd name="connsiteY4" fmla="*/ 276422 h 278317"/>
              <a:gd name="connsiteX5" fmla="*/ 1 w 278636"/>
              <a:gd name="connsiteY5" fmla="*/ 265638 h 278317"/>
              <a:gd name="connsiteX6" fmla="*/ 17197 w 278636"/>
              <a:gd name="connsiteY6" fmla="*/ 248441 h 278317"/>
              <a:gd name="connsiteX7" fmla="*/ 247943 w 278636"/>
              <a:gd name="connsiteY7" fmla="*/ 242262 h 278317"/>
              <a:gd name="connsiteX8" fmla="*/ 248390 w 278636"/>
              <a:gd name="connsiteY8" fmla="*/ 17248 h 278317"/>
              <a:gd name="connsiteX9" fmla="*/ 265587 w 278636"/>
              <a:gd name="connsiteY9" fmla="*/ 52 h 27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636" h="278317">
                <a:moveTo>
                  <a:pt x="265587" y="52"/>
                </a:moveTo>
                <a:cubicBezTo>
                  <a:pt x="276394" y="-605"/>
                  <a:pt x="282103" y="5104"/>
                  <a:pt x="276371" y="10837"/>
                </a:cubicBezTo>
                <a:cubicBezTo>
                  <a:pt x="276371" y="10837"/>
                  <a:pt x="276371" y="10837"/>
                  <a:pt x="275878" y="258733"/>
                </a:cubicBezTo>
                <a:cubicBezTo>
                  <a:pt x="275855" y="270174"/>
                  <a:pt x="270123" y="275906"/>
                  <a:pt x="259318" y="275292"/>
                </a:cubicBezTo>
                <a:cubicBezTo>
                  <a:pt x="259318" y="275292"/>
                  <a:pt x="259318" y="275292"/>
                  <a:pt x="10786" y="276422"/>
                </a:cubicBezTo>
                <a:cubicBezTo>
                  <a:pt x="5690" y="281517"/>
                  <a:pt x="-19" y="275808"/>
                  <a:pt x="1" y="265638"/>
                </a:cubicBezTo>
                <a:cubicBezTo>
                  <a:pt x="24" y="254196"/>
                  <a:pt x="5756" y="248464"/>
                  <a:pt x="17197" y="248441"/>
                </a:cubicBezTo>
                <a:lnTo>
                  <a:pt x="247943" y="242262"/>
                </a:lnTo>
                <a:cubicBezTo>
                  <a:pt x="247943" y="242262"/>
                  <a:pt x="247943" y="242262"/>
                  <a:pt x="248390" y="17248"/>
                </a:cubicBezTo>
                <a:cubicBezTo>
                  <a:pt x="249050" y="5170"/>
                  <a:pt x="254782" y="-562"/>
                  <a:pt x="265587" y="5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2716452" y="3774606"/>
            <a:ext cx="270642" cy="271038"/>
          </a:xfrm>
          <a:custGeom>
            <a:avLst/>
            <a:gdLst>
              <a:gd name="connsiteX0" fmla="*/ 18097 w 281999"/>
              <a:gd name="connsiteY0" fmla="*/ 1895 h 282411"/>
              <a:gd name="connsiteX1" fmla="*/ 29513 w 281999"/>
              <a:gd name="connsiteY1" fmla="*/ 13311 h 282411"/>
              <a:gd name="connsiteX2" fmla="*/ 33941 w 281999"/>
              <a:gd name="connsiteY2" fmla="*/ 243546 h 282411"/>
              <a:gd name="connsiteX3" fmla="*/ 265445 w 281999"/>
              <a:gd name="connsiteY3" fmla="*/ 249242 h 282411"/>
              <a:gd name="connsiteX4" fmla="*/ 281935 w 281999"/>
              <a:gd name="connsiteY4" fmla="*/ 265732 h 282411"/>
              <a:gd name="connsiteX5" fmla="*/ 265256 w 281999"/>
              <a:gd name="connsiteY5" fmla="*/ 282411 h 282411"/>
              <a:gd name="connsiteX6" fmla="*/ 11416 w 281999"/>
              <a:gd name="connsiteY6" fmla="*/ 278756 h 282411"/>
              <a:gd name="connsiteX7" fmla="*/ 0 w 281999"/>
              <a:gd name="connsiteY7" fmla="*/ 267340 h 282411"/>
              <a:gd name="connsiteX8" fmla="*/ 1418 w 281999"/>
              <a:gd name="connsiteY8" fmla="*/ 18574 h 282411"/>
              <a:gd name="connsiteX9" fmla="*/ 18097 w 281999"/>
              <a:gd name="connsiteY9" fmla="*/ 1895 h 28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99" h="282411">
                <a:moveTo>
                  <a:pt x="18097" y="1895"/>
                </a:moveTo>
                <a:cubicBezTo>
                  <a:pt x="24512" y="-4520"/>
                  <a:pt x="35928" y="6896"/>
                  <a:pt x="29513" y="13311"/>
                </a:cubicBezTo>
                <a:cubicBezTo>
                  <a:pt x="33941" y="243546"/>
                  <a:pt x="33941" y="243546"/>
                  <a:pt x="33941" y="243546"/>
                </a:cubicBezTo>
                <a:lnTo>
                  <a:pt x="265445" y="249242"/>
                </a:lnTo>
                <a:cubicBezTo>
                  <a:pt x="277568" y="248535"/>
                  <a:pt x="282642" y="253609"/>
                  <a:pt x="281935" y="265732"/>
                </a:cubicBezTo>
                <a:cubicBezTo>
                  <a:pt x="276803" y="270864"/>
                  <a:pt x="271029" y="276638"/>
                  <a:pt x="265256" y="282411"/>
                </a:cubicBezTo>
                <a:cubicBezTo>
                  <a:pt x="11416" y="278756"/>
                  <a:pt x="11416" y="278756"/>
                  <a:pt x="11416" y="278756"/>
                </a:cubicBezTo>
                <a:lnTo>
                  <a:pt x="0" y="267340"/>
                </a:lnTo>
                <a:cubicBezTo>
                  <a:pt x="1418" y="18574"/>
                  <a:pt x="1418" y="18574"/>
                  <a:pt x="1418" y="18574"/>
                </a:cubicBezTo>
                <a:cubicBezTo>
                  <a:pt x="1484" y="7092"/>
                  <a:pt x="7257" y="1319"/>
                  <a:pt x="18097" y="189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4543766" y="2812357"/>
            <a:ext cx="268681" cy="268681"/>
          </a:xfrm>
          <a:custGeom>
            <a:avLst/>
            <a:gdLst>
              <a:gd name="connsiteX0" fmla="*/ 18208 w 279955"/>
              <a:gd name="connsiteY0" fmla="*/ 1297 h 279956"/>
              <a:gd name="connsiteX1" fmla="*/ 266854 w 279955"/>
              <a:gd name="connsiteY1" fmla="*/ 1554 h 279956"/>
              <a:gd name="connsiteX2" fmla="*/ 278401 w 279955"/>
              <a:gd name="connsiteY2" fmla="*/ 13101 h 279956"/>
              <a:gd name="connsiteX3" fmla="*/ 261205 w 279955"/>
              <a:gd name="connsiteY3" fmla="*/ 30298 h 279956"/>
              <a:gd name="connsiteX4" fmla="*/ 34928 w 279955"/>
              <a:gd name="connsiteY4" fmla="*/ 29482 h 279956"/>
              <a:gd name="connsiteX5" fmla="*/ 30012 w 279955"/>
              <a:gd name="connsiteY5" fmla="*/ 261491 h 279956"/>
              <a:gd name="connsiteX6" fmla="*/ 12816 w 279955"/>
              <a:gd name="connsiteY6" fmla="*/ 278687 h 279956"/>
              <a:gd name="connsiteX7" fmla="*/ 1269 w 279955"/>
              <a:gd name="connsiteY7" fmla="*/ 267140 h 279956"/>
              <a:gd name="connsiteX8" fmla="*/ 1649 w 279955"/>
              <a:gd name="connsiteY8" fmla="*/ 17856 h 279956"/>
              <a:gd name="connsiteX9" fmla="*/ 18208 w 279955"/>
              <a:gd name="connsiteY9" fmla="*/ 1297 h 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955" h="279956">
                <a:moveTo>
                  <a:pt x="18208" y="1297"/>
                </a:moveTo>
                <a:cubicBezTo>
                  <a:pt x="266854" y="1554"/>
                  <a:pt x="266854" y="1554"/>
                  <a:pt x="266854" y="1554"/>
                </a:cubicBezTo>
                <a:cubicBezTo>
                  <a:pt x="272586" y="-4178"/>
                  <a:pt x="284133" y="7369"/>
                  <a:pt x="278401" y="13101"/>
                </a:cubicBezTo>
                <a:cubicBezTo>
                  <a:pt x="279721" y="24612"/>
                  <a:pt x="273989" y="30344"/>
                  <a:pt x="261205" y="30298"/>
                </a:cubicBezTo>
                <a:cubicBezTo>
                  <a:pt x="34928" y="29482"/>
                  <a:pt x="34928" y="29482"/>
                  <a:pt x="34928" y="29482"/>
                </a:cubicBezTo>
                <a:lnTo>
                  <a:pt x="30012" y="261491"/>
                </a:lnTo>
                <a:cubicBezTo>
                  <a:pt x="30695" y="273638"/>
                  <a:pt x="24963" y="279370"/>
                  <a:pt x="12816" y="278687"/>
                </a:cubicBezTo>
                <a:cubicBezTo>
                  <a:pt x="7721" y="283782"/>
                  <a:pt x="-3826" y="272235"/>
                  <a:pt x="1269" y="267140"/>
                </a:cubicBezTo>
                <a:cubicBezTo>
                  <a:pt x="1649" y="17856"/>
                  <a:pt x="1649" y="17856"/>
                  <a:pt x="1649" y="17856"/>
                </a:cubicBezTo>
                <a:cubicBezTo>
                  <a:pt x="970" y="6988"/>
                  <a:pt x="6702" y="1256"/>
                  <a:pt x="18208" y="129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5505422" y="2814838"/>
            <a:ext cx="271425" cy="273826"/>
          </a:xfrm>
          <a:custGeom>
            <a:avLst/>
            <a:gdLst>
              <a:gd name="connsiteX0" fmla="*/ 265607 w 282815"/>
              <a:gd name="connsiteY0" fmla="*/ 1886 h 285316"/>
              <a:gd name="connsiteX1" fmla="*/ 277093 w 282815"/>
              <a:gd name="connsiteY1" fmla="*/ 13372 h 285316"/>
              <a:gd name="connsiteX2" fmla="*/ 282815 w 282815"/>
              <a:gd name="connsiteY2" fmla="*/ 267996 h 285316"/>
              <a:gd name="connsiteX3" fmla="*/ 265495 w 282815"/>
              <a:gd name="connsiteY3" fmla="*/ 285316 h 285316"/>
              <a:gd name="connsiteX4" fmla="*/ 248904 w 282815"/>
              <a:gd name="connsiteY4" fmla="*/ 268726 h 285316"/>
              <a:gd name="connsiteX5" fmla="*/ 243124 w 282815"/>
              <a:gd name="connsiteY5" fmla="*/ 35855 h 285316"/>
              <a:gd name="connsiteX6" fmla="*/ 11530 w 282815"/>
              <a:gd name="connsiteY6" fmla="*/ 31352 h 285316"/>
              <a:gd name="connsiteX7" fmla="*/ 44 w 282815"/>
              <a:gd name="connsiteY7" fmla="*/ 19866 h 285316"/>
              <a:gd name="connsiteX8" fmla="*/ 17365 w 282815"/>
              <a:gd name="connsiteY8" fmla="*/ 2545 h 285316"/>
              <a:gd name="connsiteX9" fmla="*/ 265607 w 282815"/>
              <a:gd name="connsiteY9" fmla="*/ 1886 h 28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815" h="285316">
                <a:moveTo>
                  <a:pt x="265607" y="1886"/>
                </a:moveTo>
                <a:cubicBezTo>
                  <a:pt x="272022" y="-4529"/>
                  <a:pt x="283508" y="6957"/>
                  <a:pt x="277093" y="13372"/>
                </a:cubicBezTo>
                <a:cubicBezTo>
                  <a:pt x="282815" y="267996"/>
                  <a:pt x="282815" y="267996"/>
                  <a:pt x="282815" y="267996"/>
                </a:cubicBezTo>
                <a:cubicBezTo>
                  <a:pt x="277042" y="273769"/>
                  <a:pt x="271268" y="279543"/>
                  <a:pt x="265495" y="285316"/>
                </a:cubicBezTo>
                <a:cubicBezTo>
                  <a:pt x="259752" y="279573"/>
                  <a:pt x="254009" y="273830"/>
                  <a:pt x="248904" y="268726"/>
                </a:cubicBezTo>
                <a:cubicBezTo>
                  <a:pt x="243124" y="35855"/>
                  <a:pt x="243124" y="35855"/>
                  <a:pt x="243124" y="35855"/>
                </a:cubicBezTo>
                <a:lnTo>
                  <a:pt x="11530" y="31352"/>
                </a:lnTo>
                <a:lnTo>
                  <a:pt x="44" y="19866"/>
                </a:lnTo>
                <a:cubicBezTo>
                  <a:pt x="-563" y="7711"/>
                  <a:pt x="5210" y="1938"/>
                  <a:pt x="17365" y="2545"/>
                </a:cubicBezTo>
                <a:cubicBezTo>
                  <a:pt x="265607" y="1886"/>
                  <a:pt x="265607" y="1886"/>
                  <a:pt x="265607" y="188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5554880" y="3773522"/>
            <a:ext cx="267415" cy="267108"/>
          </a:xfrm>
          <a:custGeom>
            <a:avLst/>
            <a:gdLst>
              <a:gd name="connsiteX0" fmla="*/ 265587 w 278636"/>
              <a:gd name="connsiteY0" fmla="*/ 52 h 278317"/>
              <a:gd name="connsiteX1" fmla="*/ 276371 w 278636"/>
              <a:gd name="connsiteY1" fmla="*/ 10837 h 278317"/>
              <a:gd name="connsiteX2" fmla="*/ 275878 w 278636"/>
              <a:gd name="connsiteY2" fmla="*/ 258733 h 278317"/>
              <a:gd name="connsiteX3" fmla="*/ 259319 w 278636"/>
              <a:gd name="connsiteY3" fmla="*/ 275292 h 278317"/>
              <a:gd name="connsiteX4" fmla="*/ 10786 w 278636"/>
              <a:gd name="connsiteY4" fmla="*/ 276422 h 278317"/>
              <a:gd name="connsiteX5" fmla="*/ 1 w 278636"/>
              <a:gd name="connsiteY5" fmla="*/ 265638 h 278317"/>
              <a:gd name="connsiteX6" fmla="*/ 17198 w 278636"/>
              <a:gd name="connsiteY6" fmla="*/ 248441 h 278317"/>
              <a:gd name="connsiteX7" fmla="*/ 247943 w 278636"/>
              <a:gd name="connsiteY7" fmla="*/ 242262 h 278317"/>
              <a:gd name="connsiteX8" fmla="*/ 248391 w 278636"/>
              <a:gd name="connsiteY8" fmla="*/ 17248 h 278317"/>
              <a:gd name="connsiteX9" fmla="*/ 265587 w 278636"/>
              <a:gd name="connsiteY9" fmla="*/ 52 h 27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636" h="278317">
                <a:moveTo>
                  <a:pt x="265587" y="52"/>
                </a:moveTo>
                <a:cubicBezTo>
                  <a:pt x="276394" y="-605"/>
                  <a:pt x="282103" y="5104"/>
                  <a:pt x="276371" y="10837"/>
                </a:cubicBezTo>
                <a:cubicBezTo>
                  <a:pt x="276371" y="10837"/>
                  <a:pt x="276371" y="10837"/>
                  <a:pt x="275878" y="258733"/>
                </a:cubicBezTo>
                <a:cubicBezTo>
                  <a:pt x="275855" y="270174"/>
                  <a:pt x="270123" y="275906"/>
                  <a:pt x="259319" y="275292"/>
                </a:cubicBezTo>
                <a:cubicBezTo>
                  <a:pt x="259319" y="275292"/>
                  <a:pt x="259319" y="275292"/>
                  <a:pt x="10786" y="276422"/>
                </a:cubicBezTo>
                <a:cubicBezTo>
                  <a:pt x="5691" y="281517"/>
                  <a:pt x="-19" y="275808"/>
                  <a:pt x="1" y="265638"/>
                </a:cubicBezTo>
                <a:cubicBezTo>
                  <a:pt x="24" y="254196"/>
                  <a:pt x="5756" y="248464"/>
                  <a:pt x="17198" y="248441"/>
                </a:cubicBezTo>
                <a:lnTo>
                  <a:pt x="247943" y="242262"/>
                </a:lnTo>
                <a:cubicBezTo>
                  <a:pt x="247943" y="242262"/>
                  <a:pt x="247943" y="242262"/>
                  <a:pt x="248391" y="17248"/>
                </a:cubicBezTo>
                <a:cubicBezTo>
                  <a:pt x="249050" y="5170"/>
                  <a:pt x="254782" y="-562"/>
                  <a:pt x="265587" y="5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4548956" y="3774606"/>
            <a:ext cx="270642" cy="271038"/>
          </a:xfrm>
          <a:custGeom>
            <a:avLst/>
            <a:gdLst>
              <a:gd name="connsiteX0" fmla="*/ 18097 w 281999"/>
              <a:gd name="connsiteY0" fmla="*/ 1895 h 282411"/>
              <a:gd name="connsiteX1" fmla="*/ 29513 w 281999"/>
              <a:gd name="connsiteY1" fmla="*/ 13311 h 282411"/>
              <a:gd name="connsiteX2" fmla="*/ 33941 w 281999"/>
              <a:gd name="connsiteY2" fmla="*/ 243546 h 282411"/>
              <a:gd name="connsiteX3" fmla="*/ 265445 w 281999"/>
              <a:gd name="connsiteY3" fmla="*/ 249242 h 282411"/>
              <a:gd name="connsiteX4" fmla="*/ 281935 w 281999"/>
              <a:gd name="connsiteY4" fmla="*/ 265732 h 282411"/>
              <a:gd name="connsiteX5" fmla="*/ 265256 w 281999"/>
              <a:gd name="connsiteY5" fmla="*/ 282411 h 282411"/>
              <a:gd name="connsiteX6" fmla="*/ 11416 w 281999"/>
              <a:gd name="connsiteY6" fmla="*/ 278756 h 282411"/>
              <a:gd name="connsiteX7" fmla="*/ 0 w 281999"/>
              <a:gd name="connsiteY7" fmla="*/ 267340 h 282411"/>
              <a:gd name="connsiteX8" fmla="*/ 1418 w 281999"/>
              <a:gd name="connsiteY8" fmla="*/ 18574 h 282411"/>
              <a:gd name="connsiteX9" fmla="*/ 18097 w 281999"/>
              <a:gd name="connsiteY9" fmla="*/ 1895 h 28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99" h="282411">
                <a:moveTo>
                  <a:pt x="18097" y="1895"/>
                </a:moveTo>
                <a:cubicBezTo>
                  <a:pt x="24512" y="-4520"/>
                  <a:pt x="35928" y="6896"/>
                  <a:pt x="29513" y="13311"/>
                </a:cubicBezTo>
                <a:cubicBezTo>
                  <a:pt x="33941" y="243546"/>
                  <a:pt x="33941" y="243546"/>
                  <a:pt x="33941" y="243546"/>
                </a:cubicBezTo>
                <a:lnTo>
                  <a:pt x="265445" y="249242"/>
                </a:lnTo>
                <a:cubicBezTo>
                  <a:pt x="277568" y="248535"/>
                  <a:pt x="282642" y="253609"/>
                  <a:pt x="281935" y="265732"/>
                </a:cubicBezTo>
                <a:cubicBezTo>
                  <a:pt x="276803" y="270864"/>
                  <a:pt x="271030" y="276638"/>
                  <a:pt x="265256" y="282411"/>
                </a:cubicBezTo>
                <a:cubicBezTo>
                  <a:pt x="11416" y="278756"/>
                  <a:pt x="11416" y="278756"/>
                  <a:pt x="11416" y="278756"/>
                </a:cubicBezTo>
                <a:lnTo>
                  <a:pt x="0" y="267340"/>
                </a:lnTo>
                <a:cubicBezTo>
                  <a:pt x="1418" y="18574"/>
                  <a:pt x="1418" y="18574"/>
                  <a:pt x="1418" y="18574"/>
                </a:cubicBezTo>
                <a:cubicBezTo>
                  <a:pt x="1484" y="7092"/>
                  <a:pt x="7257" y="1319"/>
                  <a:pt x="18097" y="189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6376267" y="2812357"/>
            <a:ext cx="268681" cy="268681"/>
          </a:xfrm>
          <a:custGeom>
            <a:avLst/>
            <a:gdLst>
              <a:gd name="connsiteX0" fmla="*/ 18208 w 279955"/>
              <a:gd name="connsiteY0" fmla="*/ 1297 h 279956"/>
              <a:gd name="connsiteX1" fmla="*/ 266854 w 279955"/>
              <a:gd name="connsiteY1" fmla="*/ 1554 h 279956"/>
              <a:gd name="connsiteX2" fmla="*/ 278401 w 279955"/>
              <a:gd name="connsiteY2" fmla="*/ 13101 h 279956"/>
              <a:gd name="connsiteX3" fmla="*/ 261205 w 279955"/>
              <a:gd name="connsiteY3" fmla="*/ 30298 h 279956"/>
              <a:gd name="connsiteX4" fmla="*/ 34928 w 279955"/>
              <a:gd name="connsiteY4" fmla="*/ 29482 h 279956"/>
              <a:gd name="connsiteX5" fmla="*/ 30012 w 279955"/>
              <a:gd name="connsiteY5" fmla="*/ 261491 h 279956"/>
              <a:gd name="connsiteX6" fmla="*/ 12816 w 279955"/>
              <a:gd name="connsiteY6" fmla="*/ 278687 h 279956"/>
              <a:gd name="connsiteX7" fmla="*/ 1269 w 279955"/>
              <a:gd name="connsiteY7" fmla="*/ 267140 h 279956"/>
              <a:gd name="connsiteX8" fmla="*/ 1649 w 279955"/>
              <a:gd name="connsiteY8" fmla="*/ 17856 h 279956"/>
              <a:gd name="connsiteX9" fmla="*/ 18208 w 279955"/>
              <a:gd name="connsiteY9" fmla="*/ 1297 h 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955" h="279956">
                <a:moveTo>
                  <a:pt x="18208" y="1297"/>
                </a:moveTo>
                <a:cubicBezTo>
                  <a:pt x="266854" y="1554"/>
                  <a:pt x="266854" y="1554"/>
                  <a:pt x="266854" y="1554"/>
                </a:cubicBezTo>
                <a:cubicBezTo>
                  <a:pt x="272586" y="-4178"/>
                  <a:pt x="284133" y="7369"/>
                  <a:pt x="278401" y="13101"/>
                </a:cubicBezTo>
                <a:cubicBezTo>
                  <a:pt x="279721" y="24612"/>
                  <a:pt x="273989" y="30344"/>
                  <a:pt x="261205" y="30298"/>
                </a:cubicBezTo>
                <a:cubicBezTo>
                  <a:pt x="34928" y="29482"/>
                  <a:pt x="34928" y="29482"/>
                  <a:pt x="34928" y="29482"/>
                </a:cubicBezTo>
                <a:lnTo>
                  <a:pt x="30012" y="261491"/>
                </a:lnTo>
                <a:cubicBezTo>
                  <a:pt x="30695" y="273638"/>
                  <a:pt x="24963" y="279370"/>
                  <a:pt x="12816" y="278687"/>
                </a:cubicBezTo>
                <a:cubicBezTo>
                  <a:pt x="7721" y="283782"/>
                  <a:pt x="-3826" y="272235"/>
                  <a:pt x="1269" y="267140"/>
                </a:cubicBezTo>
                <a:cubicBezTo>
                  <a:pt x="1649" y="17856"/>
                  <a:pt x="1649" y="17856"/>
                  <a:pt x="1649" y="17856"/>
                </a:cubicBezTo>
                <a:cubicBezTo>
                  <a:pt x="970" y="6988"/>
                  <a:pt x="6702" y="1256"/>
                  <a:pt x="18208" y="129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7337923" y="2814838"/>
            <a:ext cx="271425" cy="273826"/>
          </a:xfrm>
          <a:custGeom>
            <a:avLst/>
            <a:gdLst>
              <a:gd name="connsiteX0" fmla="*/ 265607 w 282815"/>
              <a:gd name="connsiteY0" fmla="*/ 1886 h 285316"/>
              <a:gd name="connsiteX1" fmla="*/ 277093 w 282815"/>
              <a:gd name="connsiteY1" fmla="*/ 13372 h 285316"/>
              <a:gd name="connsiteX2" fmla="*/ 282815 w 282815"/>
              <a:gd name="connsiteY2" fmla="*/ 267996 h 285316"/>
              <a:gd name="connsiteX3" fmla="*/ 265495 w 282815"/>
              <a:gd name="connsiteY3" fmla="*/ 285316 h 285316"/>
              <a:gd name="connsiteX4" fmla="*/ 248904 w 282815"/>
              <a:gd name="connsiteY4" fmla="*/ 268726 h 285316"/>
              <a:gd name="connsiteX5" fmla="*/ 243124 w 282815"/>
              <a:gd name="connsiteY5" fmla="*/ 35855 h 285316"/>
              <a:gd name="connsiteX6" fmla="*/ 11530 w 282815"/>
              <a:gd name="connsiteY6" fmla="*/ 31352 h 285316"/>
              <a:gd name="connsiteX7" fmla="*/ 44 w 282815"/>
              <a:gd name="connsiteY7" fmla="*/ 19866 h 285316"/>
              <a:gd name="connsiteX8" fmla="*/ 17365 w 282815"/>
              <a:gd name="connsiteY8" fmla="*/ 2545 h 285316"/>
              <a:gd name="connsiteX9" fmla="*/ 265607 w 282815"/>
              <a:gd name="connsiteY9" fmla="*/ 1886 h 28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815" h="285316">
                <a:moveTo>
                  <a:pt x="265607" y="1886"/>
                </a:moveTo>
                <a:cubicBezTo>
                  <a:pt x="272022" y="-4529"/>
                  <a:pt x="283508" y="6957"/>
                  <a:pt x="277093" y="13372"/>
                </a:cubicBezTo>
                <a:cubicBezTo>
                  <a:pt x="282815" y="267996"/>
                  <a:pt x="282815" y="267996"/>
                  <a:pt x="282815" y="267996"/>
                </a:cubicBezTo>
                <a:cubicBezTo>
                  <a:pt x="277042" y="273769"/>
                  <a:pt x="271268" y="279543"/>
                  <a:pt x="265495" y="285316"/>
                </a:cubicBezTo>
                <a:cubicBezTo>
                  <a:pt x="259752" y="279573"/>
                  <a:pt x="254009" y="273830"/>
                  <a:pt x="248904" y="268726"/>
                </a:cubicBezTo>
                <a:cubicBezTo>
                  <a:pt x="243124" y="35855"/>
                  <a:pt x="243124" y="35855"/>
                  <a:pt x="243124" y="35855"/>
                </a:cubicBezTo>
                <a:lnTo>
                  <a:pt x="11530" y="31352"/>
                </a:lnTo>
                <a:lnTo>
                  <a:pt x="44" y="19866"/>
                </a:lnTo>
                <a:cubicBezTo>
                  <a:pt x="-563" y="7711"/>
                  <a:pt x="5210" y="1938"/>
                  <a:pt x="17365" y="2545"/>
                </a:cubicBezTo>
                <a:cubicBezTo>
                  <a:pt x="265607" y="1886"/>
                  <a:pt x="265607" y="1886"/>
                  <a:pt x="265607" y="1886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7387381" y="3773522"/>
            <a:ext cx="267415" cy="267108"/>
          </a:xfrm>
          <a:custGeom>
            <a:avLst/>
            <a:gdLst>
              <a:gd name="connsiteX0" fmla="*/ 265587 w 278636"/>
              <a:gd name="connsiteY0" fmla="*/ 52 h 278317"/>
              <a:gd name="connsiteX1" fmla="*/ 276371 w 278636"/>
              <a:gd name="connsiteY1" fmla="*/ 10837 h 278317"/>
              <a:gd name="connsiteX2" fmla="*/ 275878 w 278636"/>
              <a:gd name="connsiteY2" fmla="*/ 258733 h 278317"/>
              <a:gd name="connsiteX3" fmla="*/ 259319 w 278636"/>
              <a:gd name="connsiteY3" fmla="*/ 275292 h 278317"/>
              <a:gd name="connsiteX4" fmla="*/ 10786 w 278636"/>
              <a:gd name="connsiteY4" fmla="*/ 276422 h 278317"/>
              <a:gd name="connsiteX5" fmla="*/ 1 w 278636"/>
              <a:gd name="connsiteY5" fmla="*/ 265638 h 278317"/>
              <a:gd name="connsiteX6" fmla="*/ 17198 w 278636"/>
              <a:gd name="connsiteY6" fmla="*/ 248441 h 278317"/>
              <a:gd name="connsiteX7" fmla="*/ 247943 w 278636"/>
              <a:gd name="connsiteY7" fmla="*/ 242262 h 278317"/>
              <a:gd name="connsiteX8" fmla="*/ 248391 w 278636"/>
              <a:gd name="connsiteY8" fmla="*/ 17248 h 278317"/>
              <a:gd name="connsiteX9" fmla="*/ 265587 w 278636"/>
              <a:gd name="connsiteY9" fmla="*/ 52 h 27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636" h="278317">
                <a:moveTo>
                  <a:pt x="265587" y="52"/>
                </a:moveTo>
                <a:cubicBezTo>
                  <a:pt x="276394" y="-605"/>
                  <a:pt x="282103" y="5104"/>
                  <a:pt x="276371" y="10837"/>
                </a:cubicBezTo>
                <a:cubicBezTo>
                  <a:pt x="276371" y="10837"/>
                  <a:pt x="276371" y="10837"/>
                  <a:pt x="275878" y="258733"/>
                </a:cubicBezTo>
                <a:cubicBezTo>
                  <a:pt x="275855" y="270174"/>
                  <a:pt x="270123" y="275906"/>
                  <a:pt x="259319" y="275292"/>
                </a:cubicBezTo>
                <a:cubicBezTo>
                  <a:pt x="259319" y="275292"/>
                  <a:pt x="259319" y="275292"/>
                  <a:pt x="10786" y="276422"/>
                </a:cubicBezTo>
                <a:cubicBezTo>
                  <a:pt x="5691" y="281517"/>
                  <a:pt x="-19" y="275808"/>
                  <a:pt x="1" y="265638"/>
                </a:cubicBezTo>
                <a:cubicBezTo>
                  <a:pt x="24" y="254196"/>
                  <a:pt x="5756" y="248464"/>
                  <a:pt x="17198" y="248441"/>
                </a:cubicBezTo>
                <a:lnTo>
                  <a:pt x="247943" y="242262"/>
                </a:lnTo>
                <a:cubicBezTo>
                  <a:pt x="247943" y="242262"/>
                  <a:pt x="247943" y="242262"/>
                  <a:pt x="248391" y="17248"/>
                </a:cubicBezTo>
                <a:cubicBezTo>
                  <a:pt x="249050" y="5170"/>
                  <a:pt x="254782" y="-562"/>
                  <a:pt x="265587" y="52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6381456" y="3774606"/>
            <a:ext cx="270642" cy="271038"/>
          </a:xfrm>
          <a:custGeom>
            <a:avLst/>
            <a:gdLst>
              <a:gd name="connsiteX0" fmla="*/ 18097 w 281999"/>
              <a:gd name="connsiteY0" fmla="*/ 1895 h 282411"/>
              <a:gd name="connsiteX1" fmla="*/ 29513 w 281999"/>
              <a:gd name="connsiteY1" fmla="*/ 13311 h 282411"/>
              <a:gd name="connsiteX2" fmla="*/ 33941 w 281999"/>
              <a:gd name="connsiteY2" fmla="*/ 243546 h 282411"/>
              <a:gd name="connsiteX3" fmla="*/ 265445 w 281999"/>
              <a:gd name="connsiteY3" fmla="*/ 249242 h 282411"/>
              <a:gd name="connsiteX4" fmla="*/ 281935 w 281999"/>
              <a:gd name="connsiteY4" fmla="*/ 265732 h 282411"/>
              <a:gd name="connsiteX5" fmla="*/ 265256 w 281999"/>
              <a:gd name="connsiteY5" fmla="*/ 282411 h 282411"/>
              <a:gd name="connsiteX6" fmla="*/ 11416 w 281999"/>
              <a:gd name="connsiteY6" fmla="*/ 278756 h 282411"/>
              <a:gd name="connsiteX7" fmla="*/ 0 w 281999"/>
              <a:gd name="connsiteY7" fmla="*/ 267340 h 282411"/>
              <a:gd name="connsiteX8" fmla="*/ 1418 w 281999"/>
              <a:gd name="connsiteY8" fmla="*/ 18574 h 282411"/>
              <a:gd name="connsiteX9" fmla="*/ 18097 w 281999"/>
              <a:gd name="connsiteY9" fmla="*/ 1895 h 28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99" h="282411">
                <a:moveTo>
                  <a:pt x="18097" y="1895"/>
                </a:moveTo>
                <a:cubicBezTo>
                  <a:pt x="24512" y="-4520"/>
                  <a:pt x="35928" y="6896"/>
                  <a:pt x="29513" y="13311"/>
                </a:cubicBezTo>
                <a:cubicBezTo>
                  <a:pt x="33941" y="243546"/>
                  <a:pt x="33941" y="243546"/>
                  <a:pt x="33941" y="243546"/>
                </a:cubicBezTo>
                <a:lnTo>
                  <a:pt x="265445" y="249242"/>
                </a:lnTo>
                <a:cubicBezTo>
                  <a:pt x="277568" y="248535"/>
                  <a:pt x="282642" y="253609"/>
                  <a:pt x="281935" y="265732"/>
                </a:cubicBezTo>
                <a:cubicBezTo>
                  <a:pt x="276803" y="270864"/>
                  <a:pt x="271030" y="276638"/>
                  <a:pt x="265256" y="282411"/>
                </a:cubicBezTo>
                <a:cubicBezTo>
                  <a:pt x="11416" y="278756"/>
                  <a:pt x="11416" y="278756"/>
                  <a:pt x="11416" y="278756"/>
                </a:cubicBezTo>
                <a:lnTo>
                  <a:pt x="0" y="267340"/>
                </a:lnTo>
                <a:cubicBezTo>
                  <a:pt x="1418" y="18574"/>
                  <a:pt x="1418" y="18574"/>
                  <a:pt x="1418" y="18574"/>
                </a:cubicBezTo>
                <a:cubicBezTo>
                  <a:pt x="1484" y="7092"/>
                  <a:pt x="7257" y="1319"/>
                  <a:pt x="18097" y="189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8208769" y="2812357"/>
            <a:ext cx="268681" cy="268681"/>
          </a:xfrm>
          <a:custGeom>
            <a:avLst/>
            <a:gdLst>
              <a:gd name="connsiteX0" fmla="*/ 18208 w 279955"/>
              <a:gd name="connsiteY0" fmla="*/ 1297 h 279956"/>
              <a:gd name="connsiteX1" fmla="*/ 266854 w 279955"/>
              <a:gd name="connsiteY1" fmla="*/ 1554 h 279956"/>
              <a:gd name="connsiteX2" fmla="*/ 278401 w 279955"/>
              <a:gd name="connsiteY2" fmla="*/ 13101 h 279956"/>
              <a:gd name="connsiteX3" fmla="*/ 261205 w 279955"/>
              <a:gd name="connsiteY3" fmla="*/ 30298 h 279956"/>
              <a:gd name="connsiteX4" fmla="*/ 34928 w 279955"/>
              <a:gd name="connsiteY4" fmla="*/ 29482 h 279956"/>
              <a:gd name="connsiteX5" fmla="*/ 30012 w 279955"/>
              <a:gd name="connsiteY5" fmla="*/ 261491 h 279956"/>
              <a:gd name="connsiteX6" fmla="*/ 12816 w 279955"/>
              <a:gd name="connsiteY6" fmla="*/ 278687 h 279956"/>
              <a:gd name="connsiteX7" fmla="*/ 1269 w 279955"/>
              <a:gd name="connsiteY7" fmla="*/ 267140 h 279956"/>
              <a:gd name="connsiteX8" fmla="*/ 1649 w 279955"/>
              <a:gd name="connsiteY8" fmla="*/ 17856 h 279956"/>
              <a:gd name="connsiteX9" fmla="*/ 18208 w 279955"/>
              <a:gd name="connsiteY9" fmla="*/ 1297 h 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955" h="279956">
                <a:moveTo>
                  <a:pt x="18208" y="1297"/>
                </a:moveTo>
                <a:cubicBezTo>
                  <a:pt x="266854" y="1554"/>
                  <a:pt x="266854" y="1554"/>
                  <a:pt x="266854" y="1554"/>
                </a:cubicBezTo>
                <a:cubicBezTo>
                  <a:pt x="272586" y="-4178"/>
                  <a:pt x="284133" y="7369"/>
                  <a:pt x="278401" y="13101"/>
                </a:cubicBezTo>
                <a:cubicBezTo>
                  <a:pt x="279721" y="24612"/>
                  <a:pt x="273989" y="30344"/>
                  <a:pt x="261205" y="30298"/>
                </a:cubicBezTo>
                <a:cubicBezTo>
                  <a:pt x="34928" y="29482"/>
                  <a:pt x="34928" y="29482"/>
                  <a:pt x="34928" y="29482"/>
                </a:cubicBezTo>
                <a:lnTo>
                  <a:pt x="30012" y="261491"/>
                </a:lnTo>
                <a:cubicBezTo>
                  <a:pt x="30695" y="273638"/>
                  <a:pt x="24963" y="279370"/>
                  <a:pt x="12816" y="278687"/>
                </a:cubicBezTo>
                <a:cubicBezTo>
                  <a:pt x="7721" y="283782"/>
                  <a:pt x="-3826" y="272235"/>
                  <a:pt x="1269" y="267140"/>
                </a:cubicBezTo>
                <a:cubicBezTo>
                  <a:pt x="1649" y="17856"/>
                  <a:pt x="1649" y="17856"/>
                  <a:pt x="1649" y="17856"/>
                </a:cubicBezTo>
                <a:cubicBezTo>
                  <a:pt x="970" y="6988"/>
                  <a:pt x="6702" y="1256"/>
                  <a:pt x="18208" y="1297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9170424" y="2814838"/>
            <a:ext cx="271425" cy="273826"/>
          </a:xfrm>
          <a:custGeom>
            <a:avLst/>
            <a:gdLst>
              <a:gd name="connsiteX0" fmla="*/ 265607 w 282815"/>
              <a:gd name="connsiteY0" fmla="*/ 1886 h 285316"/>
              <a:gd name="connsiteX1" fmla="*/ 277093 w 282815"/>
              <a:gd name="connsiteY1" fmla="*/ 13372 h 285316"/>
              <a:gd name="connsiteX2" fmla="*/ 282815 w 282815"/>
              <a:gd name="connsiteY2" fmla="*/ 267996 h 285316"/>
              <a:gd name="connsiteX3" fmla="*/ 265494 w 282815"/>
              <a:gd name="connsiteY3" fmla="*/ 285316 h 285316"/>
              <a:gd name="connsiteX4" fmla="*/ 248904 w 282815"/>
              <a:gd name="connsiteY4" fmla="*/ 268726 h 285316"/>
              <a:gd name="connsiteX5" fmla="*/ 243124 w 282815"/>
              <a:gd name="connsiteY5" fmla="*/ 35855 h 285316"/>
              <a:gd name="connsiteX6" fmla="*/ 11530 w 282815"/>
              <a:gd name="connsiteY6" fmla="*/ 31352 h 285316"/>
              <a:gd name="connsiteX7" fmla="*/ 44 w 282815"/>
              <a:gd name="connsiteY7" fmla="*/ 19866 h 285316"/>
              <a:gd name="connsiteX8" fmla="*/ 17365 w 282815"/>
              <a:gd name="connsiteY8" fmla="*/ 2545 h 285316"/>
              <a:gd name="connsiteX9" fmla="*/ 265607 w 282815"/>
              <a:gd name="connsiteY9" fmla="*/ 1886 h 28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815" h="285316">
                <a:moveTo>
                  <a:pt x="265607" y="1886"/>
                </a:moveTo>
                <a:cubicBezTo>
                  <a:pt x="272022" y="-4529"/>
                  <a:pt x="283508" y="6957"/>
                  <a:pt x="277093" y="13372"/>
                </a:cubicBezTo>
                <a:cubicBezTo>
                  <a:pt x="282815" y="267996"/>
                  <a:pt x="282815" y="267996"/>
                  <a:pt x="282815" y="267996"/>
                </a:cubicBezTo>
                <a:cubicBezTo>
                  <a:pt x="277041" y="273769"/>
                  <a:pt x="271268" y="279543"/>
                  <a:pt x="265494" y="285316"/>
                </a:cubicBezTo>
                <a:cubicBezTo>
                  <a:pt x="259752" y="279573"/>
                  <a:pt x="254009" y="273830"/>
                  <a:pt x="248904" y="268726"/>
                </a:cubicBezTo>
                <a:cubicBezTo>
                  <a:pt x="243124" y="35855"/>
                  <a:pt x="243124" y="35855"/>
                  <a:pt x="243124" y="35855"/>
                </a:cubicBezTo>
                <a:lnTo>
                  <a:pt x="11530" y="31352"/>
                </a:lnTo>
                <a:lnTo>
                  <a:pt x="44" y="19866"/>
                </a:lnTo>
                <a:cubicBezTo>
                  <a:pt x="-563" y="7711"/>
                  <a:pt x="5210" y="1938"/>
                  <a:pt x="17365" y="2545"/>
                </a:cubicBezTo>
                <a:cubicBezTo>
                  <a:pt x="265607" y="1886"/>
                  <a:pt x="265607" y="1886"/>
                  <a:pt x="265607" y="1886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9219882" y="3773522"/>
            <a:ext cx="267415" cy="267108"/>
          </a:xfrm>
          <a:custGeom>
            <a:avLst/>
            <a:gdLst>
              <a:gd name="connsiteX0" fmla="*/ 265586 w 278636"/>
              <a:gd name="connsiteY0" fmla="*/ 52 h 278317"/>
              <a:gd name="connsiteX1" fmla="*/ 276371 w 278636"/>
              <a:gd name="connsiteY1" fmla="*/ 10837 h 278317"/>
              <a:gd name="connsiteX2" fmla="*/ 275878 w 278636"/>
              <a:gd name="connsiteY2" fmla="*/ 258733 h 278317"/>
              <a:gd name="connsiteX3" fmla="*/ 259318 w 278636"/>
              <a:gd name="connsiteY3" fmla="*/ 275292 h 278317"/>
              <a:gd name="connsiteX4" fmla="*/ 10785 w 278636"/>
              <a:gd name="connsiteY4" fmla="*/ 276422 h 278317"/>
              <a:gd name="connsiteX5" fmla="*/ 1 w 278636"/>
              <a:gd name="connsiteY5" fmla="*/ 265638 h 278317"/>
              <a:gd name="connsiteX6" fmla="*/ 17197 w 278636"/>
              <a:gd name="connsiteY6" fmla="*/ 248441 h 278317"/>
              <a:gd name="connsiteX7" fmla="*/ 247943 w 278636"/>
              <a:gd name="connsiteY7" fmla="*/ 242262 h 278317"/>
              <a:gd name="connsiteX8" fmla="*/ 248390 w 278636"/>
              <a:gd name="connsiteY8" fmla="*/ 17248 h 278317"/>
              <a:gd name="connsiteX9" fmla="*/ 265586 w 278636"/>
              <a:gd name="connsiteY9" fmla="*/ 52 h 27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636" h="278317">
                <a:moveTo>
                  <a:pt x="265586" y="52"/>
                </a:moveTo>
                <a:cubicBezTo>
                  <a:pt x="276393" y="-605"/>
                  <a:pt x="282103" y="5104"/>
                  <a:pt x="276371" y="10837"/>
                </a:cubicBezTo>
                <a:cubicBezTo>
                  <a:pt x="276371" y="10837"/>
                  <a:pt x="276371" y="10837"/>
                  <a:pt x="275878" y="258733"/>
                </a:cubicBezTo>
                <a:cubicBezTo>
                  <a:pt x="275855" y="270174"/>
                  <a:pt x="270123" y="275906"/>
                  <a:pt x="259318" y="275292"/>
                </a:cubicBezTo>
                <a:cubicBezTo>
                  <a:pt x="259318" y="275292"/>
                  <a:pt x="259318" y="275292"/>
                  <a:pt x="10785" y="276422"/>
                </a:cubicBezTo>
                <a:cubicBezTo>
                  <a:pt x="5690" y="281517"/>
                  <a:pt x="-19" y="275808"/>
                  <a:pt x="1" y="265638"/>
                </a:cubicBezTo>
                <a:cubicBezTo>
                  <a:pt x="24" y="254196"/>
                  <a:pt x="5756" y="248464"/>
                  <a:pt x="17197" y="248441"/>
                </a:cubicBezTo>
                <a:lnTo>
                  <a:pt x="247943" y="242262"/>
                </a:lnTo>
                <a:cubicBezTo>
                  <a:pt x="247943" y="242262"/>
                  <a:pt x="247943" y="242262"/>
                  <a:pt x="248390" y="17248"/>
                </a:cubicBezTo>
                <a:cubicBezTo>
                  <a:pt x="249050" y="5170"/>
                  <a:pt x="254782" y="-562"/>
                  <a:pt x="265586" y="5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8213958" y="3774606"/>
            <a:ext cx="270642" cy="271038"/>
          </a:xfrm>
          <a:custGeom>
            <a:avLst/>
            <a:gdLst>
              <a:gd name="connsiteX0" fmla="*/ 18097 w 281999"/>
              <a:gd name="connsiteY0" fmla="*/ 1895 h 282411"/>
              <a:gd name="connsiteX1" fmla="*/ 29513 w 281999"/>
              <a:gd name="connsiteY1" fmla="*/ 13311 h 282411"/>
              <a:gd name="connsiteX2" fmla="*/ 33941 w 281999"/>
              <a:gd name="connsiteY2" fmla="*/ 243546 h 282411"/>
              <a:gd name="connsiteX3" fmla="*/ 265445 w 281999"/>
              <a:gd name="connsiteY3" fmla="*/ 249242 h 282411"/>
              <a:gd name="connsiteX4" fmla="*/ 281935 w 281999"/>
              <a:gd name="connsiteY4" fmla="*/ 265732 h 282411"/>
              <a:gd name="connsiteX5" fmla="*/ 265256 w 281999"/>
              <a:gd name="connsiteY5" fmla="*/ 282411 h 282411"/>
              <a:gd name="connsiteX6" fmla="*/ 11416 w 281999"/>
              <a:gd name="connsiteY6" fmla="*/ 278756 h 282411"/>
              <a:gd name="connsiteX7" fmla="*/ 0 w 281999"/>
              <a:gd name="connsiteY7" fmla="*/ 267340 h 282411"/>
              <a:gd name="connsiteX8" fmla="*/ 1418 w 281999"/>
              <a:gd name="connsiteY8" fmla="*/ 18574 h 282411"/>
              <a:gd name="connsiteX9" fmla="*/ 18097 w 281999"/>
              <a:gd name="connsiteY9" fmla="*/ 1895 h 28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99" h="282411">
                <a:moveTo>
                  <a:pt x="18097" y="1895"/>
                </a:moveTo>
                <a:cubicBezTo>
                  <a:pt x="24512" y="-4520"/>
                  <a:pt x="35928" y="6896"/>
                  <a:pt x="29513" y="13311"/>
                </a:cubicBezTo>
                <a:cubicBezTo>
                  <a:pt x="33941" y="243546"/>
                  <a:pt x="33941" y="243546"/>
                  <a:pt x="33941" y="243546"/>
                </a:cubicBezTo>
                <a:lnTo>
                  <a:pt x="265445" y="249242"/>
                </a:lnTo>
                <a:cubicBezTo>
                  <a:pt x="277568" y="248535"/>
                  <a:pt x="282642" y="253609"/>
                  <a:pt x="281935" y="265732"/>
                </a:cubicBezTo>
                <a:cubicBezTo>
                  <a:pt x="276803" y="270864"/>
                  <a:pt x="271029" y="276638"/>
                  <a:pt x="265256" y="282411"/>
                </a:cubicBezTo>
                <a:cubicBezTo>
                  <a:pt x="11416" y="278756"/>
                  <a:pt x="11416" y="278756"/>
                  <a:pt x="11416" y="278756"/>
                </a:cubicBezTo>
                <a:lnTo>
                  <a:pt x="0" y="267340"/>
                </a:lnTo>
                <a:cubicBezTo>
                  <a:pt x="1418" y="18574"/>
                  <a:pt x="1418" y="18574"/>
                  <a:pt x="1418" y="18574"/>
                </a:cubicBezTo>
                <a:cubicBezTo>
                  <a:pt x="1484" y="7092"/>
                  <a:pt x="7257" y="1319"/>
                  <a:pt x="18097" y="1895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10041269" y="2812357"/>
            <a:ext cx="268681" cy="268681"/>
          </a:xfrm>
          <a:custGeom>
            <a:avLst/>
            <a:gdLst>
              <a:gd name="connsiteX0" fmla="*/ 18208 w 279955"/>
              <a:gd name="connsiteY0" fmla="*/ 1297 h 279956"/>
              <a:gd name="connsiteX1" fmla="*/ 266854 w 279955"/>
              <a:gd name="connsiteY1" fmla="*/ 1554 h 279956"/>
              <a:gd name="connsiteX2" fmla="*/ 278401 w 279955"/>
              <a:gd name="connsiteY2" fmla="*/ 13101 h 279956"/>
              <a:gd name="connsiteX3" fmla="*/ 261205 w 279955"/>
              <a:gd name="connsiteY3" fmla="*/ 30298 h 279956"/>
              <a:gd name="connsiteX4" fmla="*/ 34928 w 279955"/>
              <a:gd name="connsiteY4" fmla="*/ 29482 h 279956"/>
              <a:gd name="connsiteX5" fmla="*/ 30012 w 279955"/>
              <a:gd name="connsiteY5" fmla="*/ 261491 h 279956"/>
              <a:gd name="connsiteX6" fmla="*/ 12816 w 279955"/>
              <a:gd name="connsiteY6" fmla="*/ 278687 h 279956"/>
              <a:gd name="connsiteX7" fmla="*/ 1269 w 279955"/>
              <a:gd name="connsiteY7" fmla="*/ 267140 h 279956"/>
              <a:gd name="connsiteX8" fmla="*/ 1648 w 279955"/>
              <a:gd name="connsiteY8" fmla="*/ 17856 h 279956"/>
              <a:gd name="connsiteX9" fmla="*/ 18208 w 279955"/>
              <a:gd name="connsiteY9" fmla="*/ 1297 h 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955" h="279956">
                <a:moveTo>
                  <a:pt x="18208" y="1297"/>
                </a:moveTo>
                <a:cubicBezTo>
                  <a:pt x="266854" y="1554"/>
                  <a:pt x="266854" y="1554"/>
                  <a:pt x="266854" y="1554"/>
                </a:cubicBezTo>
                <a:cubicBezTo>
                  <a:pt x="272586" y="-4178"/>
                  <a:pt x="284133" y="7369"/>
                  <a:pt x="278401" y="13101"/>
                </a:cubicBezTo>
                <a:cubicBezTo>
                  <a:pt x="279721" y="24612"/>
                  <a:pt x="273989" y="30344"/>
                  <a:pt x="261205" y="30298"/>
                </a:cubicBezTo>
                <a:cubicBezTo>
                  <a:pt x="34928" y="29482"/>
                  <a:pt x="34928" y="29482"/>
                  <a:pt x="34928" y="29482"/>
                </a:cubicBezTo>
                <a:lnTo>
                  <a:pt x="30012" y="261491"/>
                </a:lnTo>
                <a:cubicBezTo>
                  <a:pt x="30695" y="273638"/>
                  <a:pt x="24963" y="279370"/>
                  <a:pt x="12816" y="278687"/>
                </a:cubicBezTo>
                <a:cubicBezTo>
                  <a:pt x="7721" y="283782"/>
                  <a:pt x="-3826" y="272235"/>
                  <a:pt x="1269" y="267140"/>
                </a:cubicBezTo>
                <a:cubicBezTo>
                  <a:pt x="1648" y="17856"/>
                  <a:pt x="1648" y="17856"/>
                  <a:pt x="1648" y="17856"/>
                </a:cubicBezTo>
                <a:cubicBezTo>
                  <a:pt x="970" y="6988"/>
                  <a:pt x="6702" y="1256"/>
                  <a:pt x="18208" y="1297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11002925" y="2814838"/>
            <a:ext cx="271425" cy="273826"/>
          </a:xfrm>
          <a:custGeom>
            <a:avLst/>
            <a:gdLst>
              <a:gd name="connsiteX0" fmla="*/ 265607 w 282815"/>
              <a:gd name="connsiteY0" fmla="*/ 1886 h 285316"/>
              <a:gd name="connsiteX1" fmla="*/ 277093 w 282815"/>
              <a:gd name="connsiteY1" fmla="*/ 13372 h 285316"/>
              <a:gd name="connsiteX2" fmla="*/ 282815 w 282815"/>
              <a:gd name="connsiteY2" fmla="*/ 267996 h 285316"/>
              <a:gd name="connsiteX3" fmla="*/ 265494 w 282815"/>
              <a:gd name="connsiteY3" fmla="*/ 285316 h 285316"/>
              <a:gd name="connsiteX4" fmla="*/ 248904 w 282815"/>
              <a:gd name="connsiteY4" fmla="*/ 268726 h 285316"/>
              <a:gd name="connsiteX5" fmla="*/ 243124 w 282815"/>
              <a:gd name="connsiteY5" fmla="*/ 35855 h 285316"/>
              <a:gd name="connsiteX6" fmla="*/ 11530 w 282815"/>
              <a:gd name="connsiteY6" fmla="*/ 31352 h 285316"/>
              <a:gd name="connsiteX7" fmla="*/ 44 w 282815"/>
              <a:gd name="connsiteY7" fmla="*/ 19866 h 285316"/>
              <a:gd name="connsiteX8" fmla="*/ 17365 w 282815"/>
              <a:gd name="connsiteY8" fmla="*/ 2545 h 285316"/>
              <a:gd name="connsiteX9" fmla="*/ 265607 w 282815"/>
              <a:gd name="connsiteY9" fmla="*/ 1886 h 28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815" h="285316">
                <a:moveTo>
                  <a:pt x="265607" y="1886"/>
                </a:moveTo>
                <a:cubicBezTo>
                  <a:pt x="272022" y="-4529"/>
                  <a:pt x="283508" y="6957"/>
                  <a:pt x="277093" y="13372"/>
                </a:cubicBezTo>
                <a:cubicBezTo>
                  <a:pt x="282815" y="267996"/>
                  <a:pt x="282815" y="267996"/>
                  <a:pt x="282815" y="267996"/>
                </a:cubicBezTo>
                <a:cubicBezTo>
                  <a:pt x="277041" y="273769"/>
                  <a:pt x="271268" y="279543"/>
                  <a:pt x="265494" y="285316"/>
                </a:cubicBezTo>
                <a:cubicBezTo>
                  <a:pt x="259752" y="279573"/>
                  <a:pt x="254009" y="273830"/>
                  <a:pt x="248904" y="268726"/>
                </a:cubicBezTo>
                <a:cubicBezTo>
                  <a:pt x="243124" y="35855"/>
                  <a:pt x="243124" y="35855"/>
                  <a:pt x="243124" y="35855"/>
                </a:cubicBezTo>
                <a:lnTo>
                  <a:pt x="11530" y="31352"/>
                </a:lnTo>
                <a:lnTo>
                  <a:pt x="44" y="19866"/>
                </a:lnTo>
                <a:cubicBezTo>
                  <a:pt x="-563" y="7711"/>
                  <a:pt x="5210" y="1938"/>
                  <a:pt x="17365" y="2545"/>
                </a:cubicBezTo>
                <a:cubicBezTo>
                  <a:pt x="265607" y="1886"/>
                  <a:pt x="265607" y="1886"/>
                  <a:pt x="265607" y="1886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11052382" y="3773522"/>
            <a:ext cx="267415" cy="267108"/>
          </a:xfrm>
          <a:custGeom>
            <a:avLst/>
            <a:gdLst>
              <a:gd name="connsiteX0" fmla="*/ 265586 w 278636"/>
              <a:gd name="connsiteY0" fmla="*/ 52 h 278317"/>
              <a:gd name="connsiteX1" fmla="*/ 276371 w 278636"/>
              <a:gd name="connsiteY1" fmla="*/ 10837 h 278317"/>
              <a:gd name="connsiteX2" fmla="*/ 275878 w 278636"/>
              <a:gd name="connsiteY2" fmla="*/ 258733 h 278317"/>
              <a:gd name="connsiteX3" fmla="*/ 259318 w 278636"/>
              <a:gd name="connsiteY3" fmla="*/ 275292 h 278317"/>
              <a:gd name="connsiteX4" fmla="*/ 10785 w 278636"/>
              <a:gd name="connsiteY4" fmla="*/ 276422 h 278317"/>
              <a:gd name="connsiteX5" fmla="*/ 1 w 278636"/>
              <a:gd name="connsiteY5" fmla="*/ 265638 h 278317"/>
              <a:gd name="connsiteX6" fmla="*/ 17197 w 278636"/>
              <a:gd name="connsiteY6" fmla="*/ 248441 h 278317"/>
              <a:gd name="connsiteX7" fmla="*/ 247943 w 278636"/>
              <a:gd name="connsiteY7" fmla="*/ 242262 h 278317"/>
              <a:gd name="connsiteX8" fmla="*/ 248390 w 278636"/>
              <a:gd name="connsiteY8" fmla="*/ 17248 h 278317"/>
              <a:gd name="connsiteX9" fmla="*/ 265586 w 278636"/>
              <a:gd name="connsiteY9" fmla="*/ 52 h 27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636" h="278317">
                <a:moveTo>
                  <a:pt x="265586" y="52"/>
                </a:moveTo>
                <a:cubicBezTo>
                  <a:pt x="276393" y="-605"/>
                  <a:pt x="282103" y="5104"/>
                  <a:pt x="276371" y="10837"/>
                </a:cubicBezTo>
                <a:cubicBezTo>
                  <a:pt x="276371" y="10837"/>
                  <a:pt x="276371" y="10837"/>
                  <a:pt x="275878" y="258733"/>
                </a:cubicBezTo>
                <a:cubicBezTo>
                  <a:pt x="275855" y="270174"/>
                  <a:pt x="270123" y="275906"/>
                  <a:pt x="259318" y="275292"/>
                </a:cubicBezTo>
                <a:cubicBezTo>
                  <a:pt x="259318" y="275292"/>
                  <a:pt x="259318" y="275292"/>
                  <a:pt x="10785" y="276422"/>
                </a:cubicBezTo>
                <a:cubicBezTo>
                  <a:pt x="5690" y="281517"/>
                  <a:pt x="-19" y="275808"/>
                  <a:pt x="1" y="265638"/>
                </a:cubicBezTo>
                <a:cubicBezTo>
                  <a:pt x="24" y="254196"/>
                  <a:pt x="5756" y="248464"/>
                  <a:pt x="17197" y="248441"/>
                </a:cubicBezTo>
                <a:lnTo>
                  <a:pt x="247943" y="242262"/>
                </a:lnTo>
                <a:cubicBezTo>
                  <a:pt x="247943" y="242262"/>
                  <a:pt x="247943" y="242262"/>
                  <a:pt x="248390" y="17248"/>
                </a:cubicBezTo>
                <a:cubicBezTo>
                  <a:pt x="249050" y="5170"/>
                  <a:pt x="254782" y="-562"/>
                  <a:pt x="265586" y="52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10046458" y="3774606"/>
            <a:ext cx="270642" cy="271038"/>
          </a:xfrm>
          <a:custGeom>
            <a:avLst/>
            <a:gdLst>
              <a:gd name="connsiteX0" fmla="*/ 18097 w 281999"/>
              <a:gd name="connsiteY0" fmla="*/ 1895 h 282411"/>
              <a:gd name="connsiteX1" fmla="*/ 29513 w 281999"/>
              <a:gd name="connsiteY1" fmla="*/ 13311 h 282411"/>
              <a:gd name="connsiteX2" fmla="*/ 33941 w 281999"/>
              <a:gd name="connsiteY2" fmla="*/ 243546 h 282411"/>
              <a:gd name="connsiteX3" fmla="*/ 265445 w 281999"/>
              <a:gd name="connsiteY3" fmla="*/ 249242 h 282411"/>
              <a:gd name="connsiteX4" fmla="*/ 281935 w 281999"/>
              <a:gd name="connsiteY4" fmla="*/ 265732 h 282411"/>
              <a:gd name="connsiteX5" fmla="*/ 265256 w 281999"/>
              <a:gd name="connsiteY5" fmla="*/ 282411 h 282411"/>
              <a:gd name="connsiteX6" fmla="*/ 11416 w 281999"/>
              <a:gd name="connsiteY6" fmla="*/ 278756 h 282411"/>
              <a:gd name="connsiteX7" fmla="*/ 0 w 281999"/>
              <a:gd name="connsiteY7" fmla="*/ 267340 h 282411"/>
              <a:gd name="connsiteX8" fmla="*/ 1418 w 281999"/>
              <a:gd name="connsiteY8" fmla="*/ 18574 h 282411"/>
              <a:gd name="connsiteX9" fmla="*/ 18097 w 281999"/>
              <a:gd name="connsiteY9" fmla="*/ 1895 h 28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99" h="282411">
                <a:moveTo>
                  <a:pt x="18097" y="1895"/>
                </a:moveTo>
                <a:cubicBezTo>
                  <a:pt x="24512" y="-4520"/>
                  <a:pt x="35928" y="6896"/>
                  <a:pt x="29513" y="13311"/>
                </a:cubicBezTo>
                <a:cubicBezTo>
                  <a:pt x="33941" y="243546"/>
                  <a:pt x="33941" y="243546"/>
                  <a:pt x="33941" y="243546"/>
                </a:cubicBezTo>
                <a:lnTo>
                  <a:pt x="265445" y="249242"/>
                </a:lnTo>
                <a:cubicBezTo>
                  <a:pt x="277568" y="248535"/>
                  <a:pt x="282642" y="253609"/>
                  <a:pt x="281935" y="265732"/>
                </a:cubicBezTo>
                <a:cubicBezTo>
                  <a:pt x="276803" y="270864"/>
                  <a:pt x="271029" y="276638"/>
                  <a:pt x="265256" y="282411"/>
                </a:cubicBezTo>
                <a:cubicBezTo>
                  <a:pt x="11416" y="278756"/>
                  <a:pt x="11416" y="278756"/>
                  <a:pt x="11416" y="278756"/>
                </a:cubicBezTo>
                <a:lnTo>
                  <a:pt x="0" y="267340"/>
                </a:lnTo>
                <a:cubicBezTo>
                  <a:pt x="1418" y="18574"/>
                  <a:pt x="1418" y="18574"/>
                  <a:pt x="1418" y="18574"/>
                </a:cubicBezTo>
                <a:cubicBezTo>
                  <a:pt x="1484" y="7092"/>
                  <a:pt x="7257" y="1319"/>
                  <a:pt x="18097" y="1895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7" name="Freeform 126"/>
          <p:cNvSpPr/>
          <p:nvPr/>
        </p:nvSpPr>
        <p:spPr bwMode="auto">
          <a:xfrm>
            <a:off x="1046068" y="2954076"/>
            <a:ext cx="942660" cy="942656"/>
          </a:xfrm>
          <a:custGeom>
            <a:avLst/>
            <a:gdLst>
              <a:gd name="connsiteX0" fmla="*/ 0 w 928012"/>
              <a:gd name="connsiteY0" fmla="*/ 0 h 928010"/>
              <a:gd name="connsiteX1" fmla="*/ 928012 w 928012"/>
              <a:gd name="connsiteY1" fmla="*/ 0 h 928010"/>
              <a:gd name="connsiteX2" fmla="*/ 928012 w 928012"/>
              <a:gd name="connsiteY2" fmla="*/ 928010 h 928010"/>
              <a:gd name="connsiteX3" fmla="*/ 0 w 928012"/>
              <a:gd name="connsiteY3" fmla="*/ 928010 h 928010"/>
              <a:gd name="connsiteX4" fmla="*/ 0 w 928012"/>
              <a:gd name="connsiteY4" fmla="*/ 0 h 9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12" h="928010">
                <a:moveTo>
                  <a:pt x="0" y="0"/>
                </a:moveTo>
                <a:lnTo>
                  <a:pt x="928012" y="0"/>
                </a:lnTo>
                <a:lnTo>
                  <a:pt x="928012" y="928010"/>
                </a:lnTo>
                <a:lnTo>
                  <a:pt x="0" y="9280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2878569" y="2954076"/>
            <a:ext cx="942660" cy="942656"/>
          </a:xfrm>
          <a:custGeom>
            <a:avLst/>
            <a:gdLst>
              <a:gd name="connsiteX0" fmla="*/ 0 w 928012"/>
              <a:gd name="connsiteY0" fmla="*/ 0 h 928010"/>
              <a:gd name="connsiteX1" fmla="*/ 928012 w 928012"/>
              <a:gd name="connsiteY1" fmla="*/ 0 h 928010"/>
              <a:gd name="connsiteX2" fmla="*/ 928012 w 928012"/>
              <a:gd name="connsiteY2" fmla="*/ 928010 h 928010"/>
              <a:gd name="connsiteX3" fmla="*/ 0 w 928012"/>
              <a:gd name="connsiteY3" fmla="*/ 928010 h 928010"/>
              <a:gd name="connsiteX4" fmla="*/ 0 w 928012"/>
              <a:gd name="connsiteY4" fmla="*/ 0 h 9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12" h="928010">
                <a:moveTo>
                  <a:pt x="0" y="0"/>
                </a:moveTo>
                <a:lnTo>
                  <a:pt x="928012" y="0"/>
                </a:lnTo>
                <a:lnTo>
                  <a:pt x="928012" y="928010"/>
                </a:lnTo>
                <a:lnTo>
                  <a:pt x="0" y="9280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9" name="Freeform 128"/>
          <p:cNvSpPr/>
          <p:nvPr/>
        </p:nvSpPr>
        <p:spPr bwMode="auto">
          <a:xfrm>
            <a:off x="4711071" y="2954076"/>
            <a:ext cx="942660" cy="942656"/>
          </a:xfrm>
          <a:custGeom>
            <a:avLst/>
            <a:gdLst>
              <a:gd name="connsiteX0" fmla="*/ 0 w 928012"/>
              <a:gd name="connsiteY0" fmla="*/ 0 h 928010"/>
              <a:gd name="connsiteX1" fmla="*/ 928012 w 928012"/>
              <a:gd name="connsiteY1" fmla="*/ 0 h 928010"/>
              <a:gd name="connsiteX2" fmla="*/ 928012 w 928012"/>
              <a:gd name="connsiteY2" fmla="*/ 928010 h 928010"/>
              <a:gd name="connsiteX3" fmla="*/ 0 w 928012"/>
              <a:gd name="connsiteY3" fmla="*/ 928010 h 928010"/>
              <a:gd name="connsiteX4" fmla="*/ 0 w 928012"/>
              <a:gd name="connsiteY4" fmla="*/ 0 h 9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12" h="928010">
                <a:moveTo>
                  <a:pt x="0" y="0"/>
                </a:moveTo>
                <a:lnTo>
                  <a:pt x="928012" y="0"/>
                </a:lnTo>
                <a:lnTo>
                  <a:pt x="928012" y="928010"/>
                </a:lnTo>
                <a:lnTo>
                  <a:pt x="0" y="9280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30" name="Freeform 129"/>
          <p:cNvSpPr/>
          <p:nvPr/>
        </p:nvSpPr>
        <p:spPr bwMode="auto">
          <a:xfrm>
            <a:off x="6543573" y="2954076"/>
            <a:ext cx="942660" cy="942656"/>
          </a:xfrm>
          <a:custGeom>
            <a:avLst/>
            <a:gdLst>
              <a:gd name="connsiteX0" fmla="*/ 0 w 928012"/>
              <a:gd name="connsiteY0" fmla="*/ 0 h 928010"/>
              <a:gd name="connsiteX1" fmla="*/ 928012 w 928012"/>
              <a:gd name="connsiteY1" fmla="*/ 0 h 928010"/>
              <a:gd name="connsiteX2" fmla="*/ 928012 w 928012"/>
              <a:gd name="connsiteY2" fmla="*/ 928010 h 928010"/>
              <a:gd name="connsiteX3" fmla="*/ 0 w 928012"/>
              <a:gd name="connsiteY3" fmla="*/ 928010 h 928010"/>
              <a:gd name="connsiteX4" fmla="*/ 0 w 928012"/>
              <a:gd name="connsiteY4" fmla="*/ 0 h 9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12" h="928010">
                <a:moveTo>
                  <a:pt x="0" y="0"/>
                </a:moveTo>
                <a:lnTo>
                  <a:pt x="928012" y="0"/>
                </a:lnTo>
                <a:lnTo>
                  <a:pt x="928012" y="928010"/>
                </a:lnTo>
                <a:lnTo>
                  <a:pt x="0" y="9280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31" name="Freeform 130"/>
          <p:cNvSpPr/>
          <p:nvPr/>
        </p:nvSpPr>
        <p:spPr bwMode="auto">
          <a:xfrm>
            <a:off x="8376074" y="2954076"/>
            <a:ext cx="942660" cy="942656"/>
          </a:xfrm>
          <a:custGeom>
            <a:avLst/>
            <a:gdLst>
              <a:gd name="connsiteX0" fmla="*/ 0 w 928012"/>
              <a:gd name="connsiteY0" fmla="*/ 0 h 928010"/>
              <a:gd name="connsiteX1" fmla="*/ 928012 w 928012"/>
              <a:gd name="connsiteY1" fmla="*/ 0 h 928010"/>
              <a:gd name="connsiteX2" fmla="*/ 928012 w 928012"/>
              <a:gd name="connsiteY2" fmla="*/ 928010 h 928010"/>
              <a:gd name="connsiteX3" fmla="*/ 0 w 928012"/>
              <a:gd name="connsiteY3" fmla="*/ 928010 h 928010"/>
              <a:gd name="connsiteX4" fmla="*/ 0 w 928012"/>
              <a:gd name="connsiteY4" fmla="*/ 0 h 9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12" h="928010">
                <a:moveTo>
                  <a:pt x="0" y="0"/>
                </a:moveTo>
                <a:lnTo>
                  <a:pt x="928012" y="0"/>
                </a:lnTo>
                <a:lnTo>
                  <a:pt x="928012" y="928010"/>
                </a:lnTo>
                <a:lnTo>
                  <a:pt x="0" y="9280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32" name="Freeform 131"/>
          <p:cNvSpPr/>
          <p:nvPr/>
        </p:nvSpPr>
        <p:spPr bwMode="auto">
          <a:xfrm>
            <a:off x="10208574" y="2954076"/>
            <a:ext cx="942660" cy="942656"/>
          </a:xfrm>
          <a:custGeom>
            <a:avLst/>
            <a:gdLst>
              <a:gd name="connsiteX0" fmla="*/ 0 w 928012"/>
              <a:gd name="connsiteY0" fmla="*/ 0 h 928010"/>
              <a:gd name="connsiteX1" fmla="*/ 928012 w 928012"/>
              <a:gd name="connsiteY1" fmla="*/ 0 h 928010"/>
              <a:gd name="connsiteX2" fmla="*/ 928012 w 928012"/>
              <a:gd name="connsiteY2" fmla="*/ 928010 h 928010"/>
              <a:gd name="connsiteX3" fmla="*/ 0 w 928012"/>
              <a:gd name="connsiteY3" fmla="*/ 928010 h 928010"/>
              <a:gd name="connsiteX4" fmla="*/ 0 w 928012"/>
              <a:gd name="connsiteY4" fmla="*/ 0 h 9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12" h="928010">
                <a:moveTo>
                  <a:pt x="0" y="0"/>
                </a:moveTo>
                <a:lnTo>
                  <a:pt x="928012" y="0"/>
                </a:lnTo>
                <a:lnTo>
                  <a:pt x="928012" y="928010"/>
                </a:lnTo>
                <a:lnTo>
                  <a:pt x="0" y="9280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33" name="Freeform 132"/>
          <p:cNvSpPr/>
          <p:nvPr/>
        </p:nvSpPr>
        <p:spPr bwMode="auto">
          <a:xfrm>
            <a:off x="1198848" y="3106856"/>
            <a:ext cx="637102" cy="637098"/>
          </a:xfrm>
          <a:custGeom>
            <a:avLst/>
            <a:gdLst>
              <a:gd name="connsiteX0" fmla="*/ 0 w 928012"/>
              <a:gd name="connsiteY0" fmla="*/ 0 h 928010"/>
              <a:gd name="connsiteX1" fmla="*/ 928012 w 928012"/>
              <a:gd name="connsiteY1" fmla="*/ 0 h 928010"/>
              <a:gd name="connsiteX2" fmla="*/ 928012 w 928012"/>
              <a:gd name="connsiteY2" fmla="*/ 928010 h 928010"/>
              <a:gd name="connsiteX3" fmla="*/ 0 w 928012"/>
              <a:gd name="connsiteY3" fmla="*/ 928010 h 928010"/>
              <a:gd name="connsiteX4" fmla="*/ 0 w 928012"/>
              <a:gd name="connsiteY4" fmla="*/ 0 h 9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12" h="928010">
                <a:moveTo>
                  <a:pt x="0" y="0"/>
                </a:moveTo>
                <a:lnTo>
                  <a:pt x="928012" y="0"/>
                </a:lnTo>
                <a:lnTo>
                  <a:pt x="928012" y="928010"/>
                </a:lnTo>
                <a:lnTo>
                  <a:pt x="0" y="9280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34" name="Freeform 133"/>
          <p:cNvSpPr/>
          <p:nvPr/>
        </p:nvSpPr>
        <p:spPr bwMode="auto">
          <a:xfrm>
            <a:off x="3031348" y="3106856"/>
            <a:ext cx="637102" cy="637098"/>
          </a:xfrm>
          <a:custGeom>
            <a:avLst/>
            <a:gdLst>
              <a:gd name="connsiteX0" fmla="*/ 0 w 928012"/>
              <a:gd name="connsiteY0" fmla="*/ 0 h 928010"/>
              <a:gd name="connsiteX1" fmla="*/ 928012 w 928012"/>
              <a:gd name="connsiteY1" fmla="*/ 0 h 928010"/>
              <a:gd name="connsiteX2" fmla="*/ 928012 w 928012"/>
              <a:gd name="connsiteY2" fmla="*/ 928010 h 928010"/>
              <a:gd name="connsiteX3" fmla="*/ 0 w 928012"/>
              <a:gd name="connsiteY3" fmla="*/ 928010 h 928010"/>
              <a:gd name="connsiteX4" fmla="*/ 0 w 928012"/>
              <a:gd name="connsiteY4" fmla="*/ 0 h 9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12" h="928010">
                <a:moveTo>
                  <a:pt x="0" y="0"/>
                </a:moveTo>
                <a:lnTo>
                  <a:pt x="928012" y="0"/>
                </a:lnTo>
                <a:lnTo>
                  <a:pt x="928012" y="928010"/>
                </a:lnTo>
                <a:lnTo>
                  <a:pt x="0" y="9280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35" name="Freeform 134"/>
          <p:cNvSpPr/>
          <p:nvPr/>
        </p:nvSpPr>
        <p:spPr bwMode="auto">
          <a:xfrm>
            <a:off x="4863850" y="3106856"/>
            <a:ext cx="637102" cy="637098"/>
          </a:xfrm>
          <a:custGeom>
            <a:avLst/>
            <a:gdLst>
              <a:gd name="connsiteX0" fmla="*/ 0 w 928012"/>
              <a:gd name="connsiteY0" fmla="*/ 0 h 928010"/>
              <a:gd name="connsiteX1" fmla="*/ 928012 w 928012"/>
              <a:gd name="connsiteY1" fmla="*/ 0 h 928010"/>
              <a:gd name="connsiteX2" fmla="*/ 928012 w 928012"/>
              <a:gd name="connsiteY2" fmla="*/ 928010 h 928010"/>
              <a:gd name="connsiteX3" fmla="*/ 0 w 928012"/>
              <a:gd name="connsiteY3" fmla="*/ 928010 h 928010"/>
              <a:gd name="connsiteX4" fmla="*/ 0 w 928012"/>
              <a:gd name="connsiteY4" fmla="*/ 0 h 9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12" h="928010">
                <a:moveTo>
                  <a:pt x="0" y="0"/>
                </a:moveTo>
                <a:lnTo>
                  <a:pt x="928012" y="0"/>
                </a:lnTo>
                <a:lnTo>
                  <a:pt x="928012" y="928010"/>
                </a:lnTo>
                <a:lnTo>
                  <a:pt x="0" y="9280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36" name="Freeform 135"/>
          <p:cNvSpPr/>
          <p:nvPr/>
        </p:nvSpPr>
        <p:spPr bwMode="auto">
          <a:xfrm>
            <a:off x="6696352" y="3106856"/>
            <a:ext cx="637102" cy="637098"/>
          </a:xfrm>
          <a:custGeom>
            <a:avLst/>
            <a:gdLst>
              <a:gd name="connsiteX0" fmla="*/ 0 w 928012"/>
              <a:gd name="connsiteY0" fmla="*/ 0 h 928010"/>
              <a:gd name="connsiteX1" fmla="*/ 928012 w 928012"/>
              <a:gd name="connsiteY1" fmla="*/ 0 h 928010"/>
              <a:gd name="connsiteX2" fmla="*/ 928012 w 928012"/>
              <a:gd name="connsiteY2" fmla="*/ 928010 h 928010"/>
              <a:gd name="connsiteX3" fmla="*/ 0 w 928012"/>
              <a:gd name="connsiteY3" fmla="*/ 928010 h 928010"/>
              <a:gd name="connsiteX4" fmla="*/ 0 w 928012"/>
              <a:gd name="connsiteY4" fmla="*/ 0 h 9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12" h="928010">
                <a:moveTo>
                  <a:pt x="0" y="0"/>
                </a:moveTo>
                <a:lnTo>
                  <a:pt x="928012" y="0"/>
                </a:lnTo>
                <a:lnTo>
                  <a:pt x="928012" y="928010"/>
                </a:lnTo>
                <a:lnTo>
                  <a:pt x="0" y="9280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37" name="Freeform 136"/>
          <p:cNvSpPr/>
          <p:nvPr/>
        </p:nvSpPr>
        <p:spPr bwMode="auto">
          <a:xfrm>
            <a:off x="8528854" y="3106856"/>
            <a:ext cx="637102" cy="637098"/>
          </a:xfrm>
          <a:custGeom>
            <a:avLst/>
            <a:gdLst>
              <a:gd name="connsiteX0" fmla="*/ 0 w 928012"/>
              <a:gd name="connsiteY0" fmla="*/ 0 h 928010"/>
              <a:gd name="connsiteX1" fmla="*/ 928012 w 928012"/>
              <a:gd name="connsiteY1" fmla="*/ 0 h 928010"/>
              <a:gd name="connsiteX2" fmla="*/ 928012 w 928012"/>
              <a:gd name="connsiteY2" fmla="*/ 928010 h 928010"/>
              <a:gd name="connsiteX3" fmla="*/ 0 w 928012"/>
              <a:gd name="connsiteY3" fmla="*/ 928010 h 928010"/>
              <a:gd name="connsiteX4" fmla="*/ 0 w 928012"/>
              <a:gd name="connsiteY4" fmla="*/ 0 h 9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12" h="928010">
                <a:moveTo>
                  <a:pt x="0" y="0"/>
                </a:moveTo>
                <a:lnTo>
                  <a:pt x="928012" y="0"/>
                </a:lnTo>
                <a:lnTo>
                  <a:pt x="928012" y="928010"/>
                </a:lnTo>
                <a:lnTo>
                  <a:pt x="0" y="9280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10361354" y="3106856"/>
            <a:ext cx="637102" cy="637098"/>
          </a:xfrm>
          <a:custGeom>
            <a:avLst/>
            <a:gdLst>
              <a:gd name="connsiteX0" fmla="*/ 0 w 928012"/>
              <a:gd name="connsiteY0" fmla="*/ 0 h 928010"/>
              <a:gd name="connsiteX1" fmla="*/ 928012 w 928012"/>
              <a:gd name="connsiteY1" fmla="*/ 0 h 928010"/>
              <a:gd name="connsiteX2" fmla="*/ 928012 w 928012"/>
              <a:gd name="connsiteY2" fmla="*/ 928010 h 928010"/>
              <a:gd name="connsiteX3" fmla="*/ 0 w 928012"/>
              <a:gd name="connsiteY3" fmla="*/ 928010 h 928010"/>
              <a:gd name="connsiteX4" fmla="*/ 0 w 928012"/>
              <a:gd name="connsiteY4" fmla="*/ 0 h 9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12" h="928010">
                <a:moveTo>
                  <a:pt x="0" y="0"/>
                </a:moveTo>
                <a:lnTo>
                  <a:pt x="928012" y="0"/>
                </a:lnTo>
                <a:lnTo>
                  <a:pt x="928012" y="928010"/>
                </a:lnTo>
                <a:lnTo>
                  <a:pt x="0" y="9280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201">
              <a:defRPr/>
            </a:pPr>
            <a:endParaRPr lang="en-US" sz="32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39" name="Freeform 9"/>
          <p:cNvSpPr>
            <a:spLocks noEditPoints="1"/>
          </p:cNvSpPr>
          <p:nvPr/>
        </p:nvSpPr>
        <p:spPr bwMode="auto">
          <a:xfrm>
            <a:off x="6850084" y="3260320"/>
            <a:ext cx="329638" cy="330168"/>
          </a:xfrm>
          <a:custGeom>
            <a:avLst/>
            <a:gdLst>
              <a:gd name="T0" fmla="*/ 240 w 524"/>
              <a:gd name="T1" fmla="*/ 269 h 524"/>
              <a:gd name="T2" fmla="*/ 240 w 524"/>
              <a:gd name="T3" fmla="*/ 33 h 524"/>
              <a:gd name="T4" fmla="*/ 229 w 524"/>
              <a:gd name="T5" fmla="*/ 22 h 524"/>
              <a:gd name="T6" fmla="*/ 0 w 524"/>
              <a:gd name="T7" fmla="*/ 273 h 524"/>
              <a:gd name="T8" fmla="*/ 251 w 524"/>
              <a:gd name="T9" fmla="*/ 524 h 524"/>
              <a:gd name="T10" fmla="*/ 389 w 524"/>
              <a:gd name="T11" fmla="*/ 478 h 524"/>
              <a:gd name="T12" fmla="*/ 390 w 524"/>
              <a:gd name="T13" fmla="*/ 463 h 524"/>
              <a:gd name="T14" fmla="*/ 240 w 524"/>
              <a:gd name="T15" fmla="*/ 269 h 524"/>
              <a:gd name="T16" fmla="*/ 251 w 524"/>
              <a:gd name="T17" fmla="*/ 502 h 524"/>
              <a:gd name="T18" fmla="*/ 22 w 524"/>
              <a:gd name="T19" fmla="*/ 273 h 524"/>
              <a:gd name="T20" fmla="*/ 218 w 524"/>
              <a:gd name="T21" fmla="*/ 44 h 524"/>
              <a:gd name="T22" fmla="*/ 218 w 524"/>
              <a:gd name="T23" fmla="*/ 273 h 524"/>
              <a:gd name="T24" fmla="*/ 220 w 524"/>
              <a:gd name="T25" fmla="*/ 280 h 524"/>
              <a:gd name="T26" fmla="*/ 367 w 524"/>
              <a:gd name="T27" fmla="*/ 468 h 524"/>
              <a:gd name="T28" fmla="*/ 251 w 524"/>
              <a:gd name="T29" fmla="*/ 502 h 524"/>
              <a:gd name="T30" fmla="*/ 273 w 524"/>
              <a:gd name="T31" fmla="*/ 262 h 524"/>
              <a:gd name="T32" fmla="*/ 513 w 524"/>
              <a:gd name="T33" fmla="*/ 262 h 524"/>
              <a:gd name="T34" fmla="*/ 524 w 524"/>
              <a:gd name="T35" fmla="*/ 251 h 524"/>
              <a:gd name="T36" fmla="*/ 273 w 524"/>
              <a:gd name="T37" fmla="*/ 0 h 524"/>
              <a:gd name="T38" fmla="*/ 262 w 524"/>
              <a:gd name="T39" fmla="*/ 11 h 524"/>
              <a:gd name="T40" fmla="*/ 262 w 524"/>
              <a:gd name="T41" fmla="*/ 251 h 524"/>
              <a:gd name="T42" fmla="*/ 273 w 524"/>
              <a:gd name="T43" fmla="*/ 262 h 524"/>
              <a:gd name="T44" fmla="*/ 284 w 524"/>
              <a:gd name="T45" fmla="*/ 22 h 524"/>
              <a:gd name="T46" fmla="*/ 502 w 524"/>
              <a:gd name="T47" fmla="*/ 240 h 524"/>
              <a:gd name="T48" fmla="*/ 284 w 524"/>
              <a:gd name="T49" fmla="*/ 240 h 524"/>
              <a:gd name="T50" fmla="*/ 284 w 524"/>
              <a:gd name="T51" fmla="*/ 22 h 524"/>
              <a:gd name="T52" fmla="*/ 513 w 524"/>
              <a:gd name="T53" fmla="*/ 284 h 524"/>
              <a:gd name="T54" fmla="*/ 294 w 524"/>
              <a:gd name="T55" fmla="*/ 284 h 524"/>
              <a:gd name="T56" fmla="*/ 285 w 524"/>
              <a:gd name="T57" fmla="*/ 290 h 524"/>
              <a:gd name="T58" fmla="*/ 286 w 524"/>
              <a:gd name="T59" fmla="*/ 302 h 524"/>
              <a:gd name="T60" fmla="*/ 428 w 524"/>
              <a:gd name="T61" fmla="*/ 477 h 524"/>
              <a:gd name="T62" fmla="*/ 436 w 524"/>
              <a:gd name="T63" fmla="*/ 481 h 524"/>
              <a:gd name="T64" fmla="*/ 436 w 524"/>
              <a:gd name="T65" fmla="*/ 481 h 524"/>
              <a:gd name="T66" fmla="*/ 444 w 524"/>
              <a:gd name="T67" fmla="*/ 478 h 524"/>
              <a:gd name="T68" fmla="*/ 524 w 524"/>
              <a:gd name="T69" fmla="*/ 295 h 524"/>
              <a:gd name="T70" fmla="*/ 513 w 524"/>
              <a:gd name="T71" fmla="*/ 284 h 524"/>
              <a:gd name="T72" fmla="*/ 437 w 524"/>
              <a:gd name="T73" fmla="*/ 454 h 524"/>
              <a:gd name="T74" fmla="*/ 317 w 524"/>
              <a:gd name="T75" fmla="*/ 306 h 524"/>
              <a:gd name="T76" fmla="*/ 502 w 524"/>
              <a:gd name="T77" fmla="*/ 306 h 524"/>
              <a:gd name="T78" fmla="*/ 437 w 524"/>
              <a:gd name="T79" fmla="*/ 45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4" h="524">
                <a:moveTo>
                  <a:pt x="240" y="269"/>
                </a:moveTo>
                <a:cubicBezTo>
                  <a:pt x="240" y="33"/>
                  <a:pt x="240" y="33"/>
                  <a:pt x="240" y="33"/>
                </a:cubicBezTo>
                <a:cubicBezTo>
                  <a:pt x="240" y="27"/>
                  <a:pt x="235" y="22"/>
                  <a:pt x="229" y="22"/>
                </a:cubicBezTo>
                <a:cubicBezTo>
                  <a:pt x="103" y="22"/>
                  <a:pt x="0" y="135"/>
                  <a:pt x="0" y="273"/>
                </a:cubicBezTo>
                <a:cubicBezTo>
                  <a:pt x="0" y="411"/>
                  <a:pt x="112" y="524"/>
                  <a:pt x="251" y="524"/>
                </a:cubicBezTo>
                <a:cubicBezTo>
                  <a:pt x="313" y="524"/>
                  <a:pt x="346" y="513"/>
                  <a:pt x="389" y="478"/>
                </a:cubicBezTo>
                <a:cubicBezTo>
                  <a:pt x="393" y="474"/>
                  <a:pt x="394" y="467"/>
                  <a:pt x="390" y="463"/>
                </a:cubicBezTo>
                <a:lnTo>
                  <a:pt x="240" y="269"/>
                </a:lnTo>
                <a:close/>
                <a:moveTo>
                  <a:pt x="251" y="502"/>
                </a:moveTo>
                <a:cubicBezTo>
                  <a:pt x="124" y="502"/>
                  <a:pt x="22" y="399"/>
                  <a:pt x="22" y="273"/>
                </a:cubicBezTo>
                <a:cubicBezTo>
                  <a:pt x="22" y="151"/>
                  <a:pt x="109" y="51"/>
                  <a:pt x="218" y="44"/>
                </a:cubicBezTo>
                <a:cubicBezTo>
                  <a:pt x="218" y="273"/>
                  <a:pt x="218" y="273"/>
                  <a:pt x="218" y="273"/>
                </a:cubicBezTo>
                <a:cubicBezTo>
                  <a:pt x="218" y="276"/>
                  <a:pt x="219" y="278"/>
                  <a:pt x="220" y="280"/>
                </a:cubicBezTo>
                <a:cubicBezTo>
                  <a:pt x="367" y="468"/>
                  <a:pt x="367" y="468"/>
                  <a:pt x="367" y="468"/>
                </a:cubicBezTo>
                <a:cubicBezTo>
                  <a:pt x="332" y="494"/>
                  <a:pt x="303" y="502"/>
                  <a:pt x="251" y="502"/>
                </a:cubicBezTo>
                <a:close/>
                <a:moveTo>
                  <a:pt x="273" y="262"/>
                </a:moveTo>
                <a:cubicBezTo>
                  <a:pt x="513" y="262"/>
                  <a:pt x="513" y="262"/>
                  <a:pt x="513" y="262"/>
                </a:cubicBezTo>
                <a:cubicBezTo>
                  <a:pt x="519" y="262"/>
                  <a:pt x="524" y="257"/>
                  <a:pt x="524" y="251"/>
                </a:cubicBezTo>
                <a:cubicBezTo>
                  <a:pt x="524" y="113"/>
                  <a:pt x="411" y="0"/>
                  <a:pt x="273" y="0"/>
                </a:cubicBezTo>
                <a:cubicBezTo>
                  <a:pt x="267" y="0"/>
                  <a:pt x="262" y="5"/>
                  <a:pt x="262" y="11"/>
                </a:cubicBezTo>
                <a:cubicBezTo>
                  <a:pt x="262" y="251"/>
                  <a:pt x="262" y="251"/>
                  <a:pt x="262" y="251"/>
                </a:cubicBezTo>
                <a:cubicBezTo>
                  <a:pt x="262" y="257"/>
                  <a:pt x="267" y="262"/>
                  <a:pt x="273" y="262"/>
                </a:cubicBezTo>
                <a:close/>
                <a:moveTo>
                  <a:pt x="284" y="22"/>
                </a:moveTo>
                <a:cubicBezTo>
                  <a:pt x="401" y="28"/>
                  <a:pt x="496" y="123"/>
                  <a:pt x="502" y="240"/>
                </a:cubicBezTo>
                <a:cubicBezTo>
                  <a:pt x="284" y="240"/>
                  <a:pt x="284" y="240"/>
                  <a:pt x="284" y="240"/>
                </a:cubicBezTo>
                <a:lnTo>
                  <a:pt x="284" y="22"/>
                </a:lnTo>
                <a:close/>
                <a:moveTo>
                  <a:pt x="513" y="284"/>
                </a:moveTo>
                <a:cubicBezTo>
                  <a:pt x="294" y="284"/>
                  <a:pt x="294" y="284"/>
                  <a:pt x="294" y="284"/>
                </a:cubicBezTo>
                <a:cubicBezTo>
                  <a:pt x="290" y="284"/>
                  <a:pt x="286" y="286"/>
                  <a:pt x="285" y="290"/>
                </a:cubicBezTo>
                <a:cubicBezTo>
                  <a:pt x="283" y="294"/>
                  <a:pt x="283" y="299"/>
                  <a:pt x="286" y="302"/>
                </a:cubicBezTo>
                <a:cubicBezTo>
                  <a:pt x="428" y="477"/>
                  <a:pt x="428" y="477"/>
                  <a:pt x="428" y="477"/>
                </a:cubicBezTo>
                <a:cubicBezTo>
                  <a:pt x="430" y="480"/>
                  <a:pt x="433" y="481"/>
                  <a:pt x="436" y="481"/>
                </a:cubicBezTo>
                <a:cubicBezTo>
                  <a:pt x="436" y="481"/>
                  <a:pt x="436" y="481"/>
                  <a:pt x="436" y="481"/>
                </a:cubicBezTo>
                <a:cubicBezTo>
                  <a:pt x="439" y="481"/>
                  <a:pt x="442" y="480"/>
                  <a:pt x="444" y="478"/>
                </a:cubicBezTo>
                <a:cubicBezTo>
                  <a:pt x="494" y="431"/>
                  <a:pt x="524" y="364"/>
                  <a:pt x="524" y="295"/>
                </a:cubicBezTo>
                <a:cubicBezTo>
                  <a:pt x="524" y="289"/>
                  <a:pt x="519" y="284"/>
                  <a:pt x="513" y="284"/>
                </a:cubicBezTo>
                <a:close/>
                <a:moveTo>
                  <a:pt x="437" y="454"/>
                </a:moveTo>
                <a:cubicBezTo>
                  <a:pt x="317" y="306"/>
                  <a:pt x="317" y="306"/>
                  <a:pt x="317" y="306"/>
                </a:cubicBezTo>
                <a:cubicBezTo>
                  <a:pt x="502" y="306"/>
                  <a:pt x="502" y="306"/>
                  <a:pt x="502" y="306"/>
                </a:cubicBezTo>
                <a:cubicBezTo>
                  <a:pt x="499" y="361"/>
                  <a:pt x="476" y="414"/>
                  <a:pt x="437" y="45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40" name="Freeform 14"/>
          <p:cNvSpPr>
            <a:spLocks noEditPoints="1"/>
          </p:cNvSpPr>
          <p:nvPr/>
        </p:nvSpPr>
        <p:spPr bwMode="auto">
          <a:xfrm>
            <a:off x="1333458" y="3242360"/>
            <a:ext cx="367882" cy="366088"/>
          </a:xfrm>
          <a:custGeom>
            <a:avLst/>
            <a:gdLst>
              <a:gd name="T0" fmla="*/ 508 w 521"/>
              <a:gd name="T1" fmla="*/ 223 h 517"/>
              <a:gd name="T2" fmla="*/ 301 w 521"/>
              <a:gd name="T3" fmla="*/ 16 h 517"/>
              <a:gd name="T4" fmla="*/ 261 w 521"/>
              <a:gd name="T5" fmla="*/ 0 h 517"/>
              <a:gd name="T6" fmla="*/ 220 w 521"/>
              <a:gd name="T7" fmla="*/ 16 h 517"/>
              <a:gd name="T8" fmla="*/ 13 w 521"/>
              <a:gd name="T9" fmla="*/ 223 h 517"/>
              <a:gd name="T10" fmla="*/ 0 w 521"/>
              <a:gd name="T11" fmla="*/ 256 h 517"/>
              <a:gd name="T12" fmla="*/ 13 w 521"/>
              <a:gd name="T13" fmla="*/ 289 h 517"/>
              <a:gd name="T14" fmla="*/ 46 w 521"/>
              <a:gd name="T15" fmla="*/ 303 h 517"/>
              <a:gd name="T16" fmla="*/ 79 w 521"/>
              <a:gd name="T17" fmla="*/ 289 h 517"/>
              <a:gd name="T18" fmla="*/ 84 w 521"/>
              <a:gd name="T19" fmla="*/ 284 h 517"/>
              <a:gd name="T20" fmla="*/ 84 w 521"/>
              <a:gd name="T21" fmla="*/ 468 h 517"/>
              <a:gd name="T22" fmla="*/ 133 w 521"/>
              <a:gd name="T23" fmla="*/ 517 h 517"/>
              <a:gd name="T24" fmla="*/ 222 w 521"/>
              <a:gd name="T25" fmla="*/ 517 h 517"/>
              <a:gd name="T26" fmla="*/ 222 w 521"/>
              <a:gd name="T27" fmla="*/ 405 h 517"/>
              <a:gd name="T28" fmla="*/ 222 w 521"/>
              <a:gd name="T29" fmla="*/ 404 h 517"/>
              <a:gd name="T30" fmla="*/ 299 w 521"/>
              <a:gd name="T31" fmla="*/ 404 h 517"/>
              <a:gd name="T32" fmla="*/ 300 w 521"/>
              <a:gd name="T33" fmla="*/ 405 h 517"/>
              <a:gd name="T34" fmla="*/ 300 w 521"/>
              <a:gd name="T35" fmla="*/ 517 h 517"/>
              <a:gd name="T36" fmla="*/ 388 w 521"/>
              <a:gd name="T37" fmla="*/ 517 h 517"/>
              <a:gd name="T38" fmla="*/ 437 w 521"/>
              <a:gd name="T39" fmla="*/ 468 h 517"/>
              <a:gd name="T40" fmla="*/ 437 w 521"/>
              <a:gd name="T41" fmla="*/ 284 h 517"/>
              <a:gd name="T42" fmla="*/ 442 w 521"/>
              <a:gd name="T43" fmla="*/ 289 h 517"/>
              <a:gd name="T44" fmla="*/ 475 w 521"/>
              <a:gd name="T45" fmla="*/ 303 h 517"/>
              <a:gd name="T46" fmla="*/ 508 w 521"/>
              <a:gd name="T47" fmla="*/ 289 h 517"/>
              <a:gd name="T48" fmla="*/ 521 w 521"/>
              <a:gd name="T49" fmla="*/ 256 h 517"/>
              <a:gd name="T50" fmla="*/ 508 w 521"/>
              <a:gd name="T51" fmla="*/ 223 h 517"/>
              <a:gd name="T52" fmla="*/ 489 w 521"/>
              <a:gd name="T53" fmla="*/ 270 h 517"/>
              <a:gd name="T54" fmla="*/ 475 w 521"/>
              <a:gd name="T55" fmla="*/ 276 h 517"/>
              <a:gd name="T56" fmla="*/ 461 w 521"/>
              <a:gd name="T57" fmla="*/ 270 h 517"/>
              <a:gd name="T58" fmla="*/ 410 w 521"/>
              <a:gd name="T59" fmla="*/ 219 h 517"/>
              <a:gd name="T60" fmla="*/ 410 w 521"/>
              <a:gd name="T61" fmla="*/ 468 h 517"/>
              <a:gd name="T62" fmla="*/ 388 w 521"/>
              <a:gd name="T63" fmla="*/ 490 h 517"/>
              <a:gd name="T64" fmla="*/ 326 w 521"/>
              <a:gd name="T65" fmla="*/ 490 h 517"/>
              <a:gd name="T66" fmla="*/ 326 w 521"/>
              <a:gd name="T67" fmla="*/ 405 h 517"/>
              <a:gd name="T68" fmla="*/ 299 w 521"/>
              <a:gd name="T69" fmla="*/ 378 h 517"/>
              <a:gd name="T70" fmla="*/ 222 w 521"/>
              <a:gd name="T71" fmla="*/ 378 h 517"/>
              <a:gd name="T72" fmla="*/ 195 w 521"/>
              <a:gd name="T73" fmla="*/ 405 h 517"/>
              <a:gd name="T74" fmla="*/ 195 w 521"/>
              <a:gd name="T75" fmla="*/ 490 h 517"/>
              <a:gd name="T76" fmla="*/ 133 w 521"/>
              <a:gd name="T77" fmla="*/ 490 h 517"/>
              <a:gd name="T78" fmla="*/ 111 w 521"/>
              <a:gd name="T79" fmla="*/ 468 h 517"/>
              <a:gd name="T80" fmla="*/ 111 w 521"/>
              <a:gd name="T81" fmla="*/ 219 h 517"/>
              <a:gd name="T82" fmla="*/ 60 w 521"/>
              <a:gd name="T83" fmla="*/ 270 h 517"/>
              <a:gd name="T84" fmla="*/ 46 w 521"/>
              <a:gd name="T85" fmla="*/ 276 h 517"/>
              <a:gd name="T86" fmla="*/ 32 w 521"/>
              <a:gd name="T87" fmla="*/ 270 h 517"/>
              <a:gd name="T88" fmla="*/ 26 w 521"/>
              <a:gd name="T89" fmla="*/ 256 h 517"/>
              <a:gd name="T90" fmla="*/ 32 w 521"/>
              <a:gd name="T91" fmla="*/ 242 h 517"/>
              <a:gd name="T92" fmla="*/ 239 w 521"/>
              <a:gd name="T93" fmla="*/ 35 h 517"/>
              <a:gd name="T94" fmla="*/ 261 w 521"/>
              <a:gd name="T95" fmla="*/ 26 h 517"/>
              <a:gd name="T96" fmla="*/ 282 w 521"/>
              <a:gd name="T97" fmla="*/ 35 h 517"/>
              <a:gd name="T98" fmla="*/ 489 w 521"/>
              <a:gd name="T99" fmla="*/ 242 h 517"/>
              <a:gd name="T100" fmla="*/ 495 w 521"/>
              <a:gd name="T101" fmla="*/ 256 h 517"/>
              <a:gd name="T102" fmla="*/ 489 w 521"/>
              <a:gd name="T103" fmla="*/ 27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1" h="517">
                <a:moveTo>
                  <a:pt x="508" y="223"/>
                </a:moveTo>
                <a:cubicBezTo>
                  <a:pt x="301" y="16"/>
                  <a:pt x="301" y="16"/>
                  <a:pt x="301" y="16"/>
                </a:cubicBezTo>
                <a:cubicBezTo>
                  <a:pt x="290" y="6"/>
                  <a:pt x="276" y="0"/>
                  <a:pt x="261" y="0"/>
                </a:cubicBezTo>
                <a:cubicBezTo>
                  <a:pt x="245" y="0"/>
                  <a:pt x="231" y="6"/>
                  <a:pt x="220" y="16"/>
                </a:cubicBezTo>
                <a:cubicBezTo>
                  <a:pt x="13" y="223"/>
                  <a:pt x="13" y="223"/>
                  <a:pt x="13" y="223"/>
                </a:cubicBezTo>
                <a:cubicBezTo>
                  <a:pt x="5" y="232"/>
                  <a:pt x="0" y="244"/>
                  <a:pt x="0" y="256"/>
                </a:cubicBezTo>
                <a:cubicBezTo>
                  <a:pt x="0" y="269"/>
                  <a:pt x="5" y="280"/>
                  <a:pt x="13" y="289"/>
                </a:cubicBezTo>
                <a:cubicBezTo>
                  <a:pt x="22" y="298"/>
                  <a:pt x="34" y="303"/>
                  <a:pt x="46" y="303"/>
                </a:cubicBezTo>
                <a:cubicBezTo>
                  <a:pt x="59" y="303"/>
                  <a:pt x="70" y="298"/>
                  <a:pt x="79" y="289"/>
                </a:cubicBezTo>
                <a:cubicBezTo>
                  <a:pt x="84" y="284"/>
                  <a:pt x="84" y="284"/>
                  <a:pt x="84" y="284"/>
                </a:cubicBezTo>
                <a:cubicBezTo>
                  <a:pt x="84" y="468"/>
                  <a:pt x="84" y="468"/>
                  <a:pt x="84" y="468"/>
                </a:cubicBezTo>
                <a:cubicBezTo>
                  <a:pt x="84" y="495"/>
                  <a:pt x="106" y="517"/>
                  <a:pt x="133" y="517"/>
                </a:cubicBezTo>
                <a:cubicBezTo>
                  <a:pt x="222" y="517"/>
                  <a:pt x="222" y="517"/>
                  <a:pt x="222" y="517"/>
                </a:cubicBezTo>
                <a:cubicBezTo>
                  <a:pt x="222" y="405"/>
                  <a:pt x="222" y="405"/>
                  <a:pt x="222" y="405"/>
                </a:cubicBezTo>
                <a:cubicBezTo>
                  <a:pt x="222" y="405"/>
                  <a:pt x="222" y="404"/>
                  <a:pt x="222" y="404"/>
                </a:cubicBezTo>
                <a:cubicBezTo>
                  <a:pt x="299" y="404"/>
                  <a:pt x="299" y="404"/>
                  <a:pt x="299" y="404"/>
                </a:cubicBezTo>
                <a:cubicBezTo>
                  <a:pt x="299" y="404"/>
                  <a:pt x="300" y="405"/>
                  <a:pt x="300" y="405"/>
                </a:cubicBezTo>
                <a:cubicBezTo>
                  <a:pt x="300" y="517"/>
                  <a:pt x="300" y="517"/>
                  <a:pt x="300" y="517"/>
                </a:cubicBezTo>
                <a:cubicBezTo>
                  <a:pt x="388" y="517"/>
                  <a:pt x="388" y="517"/>
                  <a:pt x="388" y="517"/>
                </a:cubicBezTo>
                <a:cubicBezTo>
                  <a:pt x="415" y="517"/>
                  <a:pt x="437" y="495"/>
                  <a:pt x="437" y="468"/>
                </a:cubicBezTo>
                <a:cubicBezTo>
                  <a:pt x="437" y="284"/>
                  <a:pt x="437" y="284"/>
                  <a:pt x="437" y="284"/>
                </a:cubicBezTo>
                <a:cubicBezTo>
                  <a:pt x="442" y="289"/>
                  <a:pt x="442" y="289"/>
                  <a:pt x="442" y="289"/>
                </a:cubicBezTo>
                <a:cubicBezTo>
                  <a:pt x="451" y="298"/>
                  <a:pt x="463" y="303"/>
                  <a:pt x="475" y="303"/>
                </a:cubicBezTo>
                <a:cubicBezTo>
                  <a:pt x="487" y="303"/>
                  <a:pt x="499" y="298"/>
                  <a:pt x="508" y="289"/>
                </a:cubicBezTo>
                <a:cubicBezTo>
                  <a:pt x="517" y="280"/>
                  <a:pt x="521" y="269"/>
                  <a:pt x="521" y="256"/>
                </a:cubicBezTo>
                <a:cubicBezTo>
                  <a:pt x="521" y="244"/>
                  <a:pt x="517" y="232"/>
                  <a:pt x="508" y="223"/>
                </a:cubicBezTo>
                <a:close/>
                <a:moveTo>
                  <a:pt x="489" y="270"/>
                </a:moveTo>
                <a:cubicBezTo>
                  <a:pt x="485" y="274"/>
                  <a:pt x="480" y="276"/>
                  <a:pt x="475" y="276"/>
                </a:cubicBezTo>
                <a:cubicBezTo>
                  <a:pt x="470" y="276"/>
                  <a:pt x="465" y="274"/>
                  <a:pt x="461" y="270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468"/>
                  <a:pt x="410" y="468"/>
                  <a:pt x="410" y="468"/>
                </a:cubicBezTo>
                <a:cubicBezTo>
                  <a:pt x="410" y="480"/>
                  <a:pt x="400" y="490"/>
                  <a:pt x="388" y="490"/>
                </a:cubicBezTo>
                <a:cubicBezTo>
                  <a:pt x="326" y="490"/>
                  <a:pt x="326" y="490"/>
                  <a:pt x="326" y="490"/>
                </a:cubicBezTo>
                <a:cubicBezTo>
                  <a:pt x="326" y="405"/>
                  <a:pt x="326" y="405"/>
                  <a:pt x="326" y="405"/>
                </a:cubicBezTo>
                <a:cubicBezTo>
                  <a:pt x="326" y="390"/>
                  <a:pt x="314" y="378"/>
                  <a:pt x="299" y="378"/>
                </a:cubicBezTo>
                <a:cubicBezTo>
                  <a:pt x="222" y="378"/>
                  <a:pt x="222" y="378"/>
                  <a:pt x="222" y="378"/>
                </a:cubicBezTo>
                <a:cubicBezTo>
                  <a:pt x="207" y="378"/>
                  <a:pt x="195" y="390"/>
                  <a:pt x="195" y="405"/>
                </a:cubicBezTo>
                <a:cubicBezTo>
                  <a:pt x="195" y="490"/>
                  <a:pt x="195" y="490"/>
                  <a:pt x="195" y="490"/>
                </a:cubicBezTo>
                <a:cubicBezTo>
                  <a:pt x="133" y="490"/>
                  <a:pt x="133" y="490"/>
                  <a:pt x="133" y="490"/>
                </a:cubicBezTo>
                <a:cubicBezTo>
                  <a:pt x="121" y="490"/>
                  <a:pt x="111" y="480"/>
                  <a:pt x="111" y="468"/>
                </a:cubicBezTo>
                <a:cubicBezTo>
                  <a:pt x="111" y="219"/>
                  <a:pt x="111" y="219"/>
                  <a:pt x="111" y="219"/>
                </a:cubicBezTo>
                <a:cubicBezTo>
                  <a:pt x="60" y="270"/>
                  <a:pt x="60" y="270"/>
                  <a:pt x="60" y="270"/>
                </a:cubicBezTo>
                <a:cubicBezTo>
                  <a:pt x="56" y="274"/>
                  <a:pt x="51" y="276"/>
                  <a:pt x="46" y="276"/>
                </a:cubicBezTo>
                <a:cubicBezTo>
                  <a:pt x="41" y="276"/>
                  <a:pt x="36" y="274"/>
                  <a:pt x="32" y="270"/>
                </a:cubicBezTo>
                <a:cubicBezTo>
                  <a:pt x="28" y="266"/>
                  <a:pt x="26" y="261"/>
                  <a:pt x="26" y="256"/>
                </a:cubicBezTo>
                <a:cubicBezTo>
                  <a:pt x="26" y="251"/>
                  <a:pt x="28" y="246"/>
                  <a:pt x="32" y="242"/>
                </a:cubicBezTo>
                <a:cubicBezTo>
                  <a:pt x="239" y="35"/>
                  <a:pt x="239" y="35"/>
                  <a:pt x="239" y="35"/>
                </a:cubicBezTo>
                <a:cubicBezTo>
                  <a:pt x="245" y="30"/>
                  <a:pt x="252" y="26"/>
                  <a:pt x="261" y="26"/>
                </a:cubicBezTo>
                <a:cubicBezTo>
                  <a:pt x="269" y="26"/>
                  <a:pt x="276" y="30"/>
                  <a:pt x="282" y="35"/>
                </a:cubicBezTo>
                <a:cubicBezTo>
                  <a:pt x="489" y="242"/>
                  <a:pt x="489" y="242"/>
                  <a:pt x="489" y="242"/>
                </a:cubicBezTo>
                <a:cubicBezTo>
                  <a:pt x="493" y="246"/>
                  <a:pt x="495" y="251"/>
                  <a:pt x="495" y="256"/>
                </a:cubicBezTo>
                <a:cubicBezTo>
                  <a:pt x="495" y="261"/>
                  <a:pt x="493" y="266"/>
                  <a:pt x="489" y="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41" name="Freeform 19"/>
          <p:cNvSpPr>
            <a:spLocks noEditPoints="1"/>
          </p:cNvSpPr>
          <p:nvPr/>
        </p:nvSpPr>
        <p:spPr bwMode="auto">
          <a:xfrm>
            <a:off x="5019748" y="3261926"/>
            <a:ext cx="325306" cy="326956"/>
          </a:xfrm>
          <a:custGeom>
            <a:avLst/>
            <a:gdLst>
              <a:gd name="T0" fmla="*/ 354 w 417"/>
              <a:gd name="T1" fmla="*/ 131 h 418"/>
              <a:gd name="T2" fmla="*/ 343 w 417"/>
              <a:gd name="T3" fmla="*/ 48 h 418"/>
              <a:gd name="T4" fmla="*/ 286 w 417"/>
              <a:gd name="T5" fmla="*/ 63 h 418"/>
              <a:gd name="T6" fmla="*/ 226 w 417"/>
              <a:gd name="T7" fmla="*/ 0 h 418"/>
              <a:gd name="T8" fmla="*/ 159 w 417"/>
              <a:gd name="T9" fmla="*/ 51 h 418"/>
              <a:gd name="T10" fmla="*/ 91 w 417"/>
              <a:gd name="T11" fmla="*/ 42 h 418"/>
              <a:gd name="T12" fmla="*/ 44 w 417"/>
              <a:gd name="T13" fmla="*/ 107 h 418"/>
              <a:gd name="T14" fmla="*/ 20 w 417"/>
              <a:gd name="T15" fmla="*/ 167 h 418"/>
              <a:gd name="T16" fmla="*/ 20 w 417"/>
              <a:gd name="T17" fmla="*/ 253 h 418"/>
              <a:gd name="T18" fmla="*/ 46 w 417"/>
              <a:gd name="T19" fmla="*/ 312 h 418"/>
              <a:gd name="T20" fmla="*/ 92 w 417"/>
              <a:gd name="T21" fmla="*/ 378 h 418"/>
              <a:gd name="T22" fmla="*/ 160 w 417"/>
              <a:gd name="T23" fmla="*/ 367 h 418"/>
              <a:gd name="T24" fmla="*/ 227 w 417"/>
              <a:gd name="T25" fmla="*/ 418 h 418"/>
              <a:gd name="T26" fmla="*/ 286 w 417"/>
              <a:gd name="T27" fmla="*/ 355 h 418"/>
              <a:gd name="T28" fmla="*/ 343 w 417"/>
              <a:gd name="T29" fmla="*/ 370 h 418"/>
              <a:gd name="T30" fmla="*/ 354 w 417"/>
              <a:gd name="T31" fmla="*/ 287 h 418"/>
              <a:gd name="T32" fmla="*/ 417 w 417"/>
              <a:gd name="T33" fmla="*/ 227 h 418"/>
              <a:gd name="T34" fmla="*/ 396 w 417"/>
              <a:gd name="T35" fmla="*/ 227 h 418"/>
              <a:gd name="T36" fmla="*/ 348 w 417"/>
              <a:gd name="T37" fmla="*/ 245 h 418"/>
              <a:gd name="T38" fmla="*/ 355 w 417"/>
              <a:gd name="T39" fmla="*/ 324 h 418"/>
              <a:gd name="T40" fmla="*/ 326 w 417"/>
              <a:gd name="T41" fmla="*/ 356 h 418"/>
              <a:gd name="T42" fmla="*/ 282 w 417"/>
              <a:gd name="T43" fmla="*/ 333 h 418"/>
              <a:gd name="T44" fmla="*/ 230 w 417"/>
              <a:gd name="T45" fmla="*/ 394 h 418"/>
              <a:gd name="T46" fmla="*/ 186 w 417"/>
              <a:gd name="T47" fmla="*/ 394 h 418"/>
              <a:gd name="T48" fmla="*/ 136 w 417"/>
              <a:gd name="T49" fmla="*/ 334 h 418"/>
              <a:gd name="T50" fmla="*/ 94 w 417"/>
              <a:gd name="T51" fmla="*/ 356 h 418"/>
              <a:gd name="T52" fmla="*/ 63 w 417"/>
              <a:gd name="T53" fmla="*/ 329 h 418"/>
              <a:gd name="T54" fmla="*/ 85 w 417"/>
              <a:gd name="T55" fmla="*/ 283 h 418"/>
              <a:gd name="T56" fmla="*/ 24 w 417"/>
              <a:gd name="T57" fmla="*/ 232 h 418"/>
              <a:gd name="T58" fmla="*/ 24 w 417"/>
              <a:gd name="T59" fmla="*/ 188 h 418"/>
              <a:gd name="T60" fmla="*/ 84 w 417"/>
              <a:gd name="T61" fmla="*/ 137 h 418"/>
              <a:gd name="T62" fmla="*/ 62 w 417"/>
              <a:gd name="T63" fmla="*/ 90 h 418"/>
              <a:gd name="T64" fmla="*/ 93 w 417"/>
              <a:gd name="T65" fmla="*/ 63 h 418"/>
              <a:gd name="T66" fmla="*/ 172 w 417"/>
              <a:gd name="T67" fmla="*/ 70 h 418"/>
              <a:gd name="T68" fmla="*/ 189 w 417"/>
              <a:gd name="T69" fmla="*/ 21 h 418"/>
              <a:gd name="T70" fmla="*/ 236 w 417"/>
              <a:gd name="T71" fmla="*/ 61 h 418"/>
              <a:gd name="T72" fmla="*/ 293 w 417"/>
              <a:gd name="T73" fmla="*/ 84 h 418"/>
              <a:gd name="T74" fmla="*/ 328 w 417"/>
              <a:gd name="T75" fmla="*/ 63 h 418"/>
              <a:gd name="T76" fmla="*/ 333 w 417"/>
              <a:gd name="T77" fmla="*/ 124 h 418"/>
              <a:gd name="T78" fmla="*/ 356 w 417"/>
              <a:gd name="T79" fmla="*/ 181 h 418"/>
              <a:gd name="T80" fmla="*/ 396 w 417"/>
              <a:gd name="T81" fmla="*/ 227 h 418"/>
              <a:gd name="T82" fmla="*/ 224 w 417"/>
              <a:gd name="T83" fmla="*/ 285 h 418"/>
              <a:gd name="T84" fmla="*/ 208 w 417"/>
              <a:gd name="T85" fmla="*/ 316 h 418"/>
              <a:gd name="T86" fmla="*/ 170 w 417"/>
              <a:gd name="T87" fmla="*/ 285 h 418"/>
              <a:gd name="T88" fmla="*/ 223 w 417"/>
              <a:gd name="T89" fmla="*/ 264 h 418"/>
              <a:gd name="T90" fmla="*/ 194 w 417"/>
              <a:gd name="T91" fmla="*/ 219 h 418"/>
              <a:gd name="T92" fmla="*/ 198 w 417"/>
              <a:gd name="T93" fmla="*/ 133 h 418"/>
              <a:gd name="T94" fmla="*/ 219 w 417"/>
              <a:gd name="T95" fmla="*/ 112 h 418"/>
              <a:gd name="T96" fmla="*/ 257 w 417"/>
              <a:gd name="T97" fmla="*/ 143 h 418"/>
              <a:gd name="T98" fmla="*/ 171 w 417"/>
              <a:gd name="T99" fmla="*/ 176 h 418"/>
              <a:gd name="T100" fmla="*/ 267 w 417"/>
              <a:gd name="T101" fmla="*/ 24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17" h="418">
                <a:moveTo>
                  <a:pt x="397" y="166"/>
                </a:moveTo>
                <a:cubicBezTo>
                  <a:pt x="366" y="161"/>
                  <a:pt x="366" y="161"/>
                  <a:pt x="366" y="161"/>
                </a:cubicBezTo>
                <a:cubicBezTo>
                  <a:pt x="363" y="151"/>
                  <a:pt x="359" y="141"/>
                  <a:pt x="354" y="131"/>
                </a:cubicBezTo>
                <a:cubicBezTo>
                  <a:pt x="372" y="106"/>
                  <a:pt x="372" y="106"/>
                  <a:pt x="372" y="106"/>
                </a:cubicBezTo>
                <a:cubicBezTo>
                  <a:pt x="379" y="96"/>
                  <a:pt x="378" y="83"/>
                  <a:pt x="369" y="74"/>
                </a:cubicBezTo>
                <a:cubicBezTo>
                  <a:pt x="343" y="48"/>
                  <a:pt x="343" y="48"/>
                  <a:pt x="343" y="48"/>
                </a:cubicBezTo>
                <a:cubicBezTo>
                  <a:pt x="338" y="43"/>
                  <a:pt x="332" y="41"/>
                  <a:pt x="326" y="41"/>
                </a:cubicBezTo>
                <a:cubicBezTo>
                  <a:pt x="320" y="41"/>
                  <a:pt x="315" y="43"/>
                  <a:pt x="311" y="46"/>
                </a:cubicBezTo>
                <a:cubicBezTo>
                  <a:pt x="286" y="63"/>
                  <a:pt x="286" y="63"/>
                  <a:pt x="286" y="63"/>
                </a:cubicBezTo>
                <a:cubicBezTo>
                  <a:pt x="276" y="58"/>
                  <a:pt x="266" y="54"/>
                  <a:pt x="255" y="51"/>
                </a:cubicBezTo>
                <a:cubicBezTo>
                  <a:pt x="250" y="21"/>
                  <a:pt x="250" y="21"/>
                  <a:pt x="250" y="21"/>
                </a:cubicBezTo>
                <a:cubicBezTo>
                  <a:pt x="248" y="9"/>
                  <a:pt x="238" y="0"/>
                  <a:pt x="226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77" y="0"/>
                  <a:pt x="167" y="9"/>
                  <a:pt x="165" y="2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49" y="54"/>
                  <a:pt x="139" y="59"/>
                  <a:pt x="130" y="64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1" y="43"/>
                  <a:pt x="96" y="42"/>
                  <a:pt x="91" y="42"/>
                </a:cubicBezTo>
                <a:cubicBezTo>
                  <a:pt x="84" y="42"/>
                  <a:pt x="78" y="44"/>
                  <a:pt x="73" y="49"/>
                </a:cubicBezTo>
                <a:cubicBezTo>
                  <a:pt x="47" y="75"/>
                  <a:pt x="47" y="75"/>
                  <a:pt x="47" y="75"/>
                </a:cubicBezTo>
                <a:cubicBezTo>
                  <a:pt x="38" y="84"/>
                  <a:pt x="37" y="97"/>
                  <a:pt x="44" y="107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57" y="142"/>
                  <a:pt x="53" y="152"/>
                  <a:pt x="50" y="162"/>
                </a:cubicBezTo>
                <a:cubicBezTo>
                  <a:pt x="20" y="167"/>
                  <a:pt x="20" y="167"/>
                  <a:pt x="20" y="167"/>
                </a:cubicBezTo>
                <a:cubicBezTo>
                  <a:pt x="8" y="169"/>
                  <a:pt x="0" y="179"/>
                  <a:pt x="0" y="191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40"/>
                  <a:pt x="8" y="251"/>
                  <a:pt x="20" y="253"/>
                </a:cubicBezTo>
                <a:cubicBezTo>
                  <a:pt x="51" y="258"/>
                  <a:pt x="51" y="258"/>
                  <a:pt x="51" y="258"/>
                </a:cubicBezTo>
                <a:cubicBezTo>
                  <a:pt x="54" y="268"/>
                  <a:pt x="58" y="278"/>
                  <a:pt x="63" y="288"/>
                </a:cubicBezTo>
                <a:cubicBezTo>
                  <a:pt x="46" y="312"/>
                  <a:pt x="46" y="312"/>
                  <a:pt x="46" y="312"/>
                </a:cubicBezTo>
                <a:cubicBezTo>
                  <a:pt x="39" y="322"/>
                  <a:pt x="40" y="336"/>
                  <a:pt x="48" y="344"/>
                </a:cubicBezTo>
                <a:cubicBezTo>
                  <a:pt x="74" y="370"/>
                  <a:pt x="74" y="370"/>
                  <a:pt x="74" y="370"/>
                </a:cubicBezTo>
                <a:cubicBezTo>
                  <a:pt x="79" y="375"/>
                  <a:pt x="85" y="378"/>
                  <a:pt x="92" y="378"/>
                </a:cubicBezTo>
                <a:cubicBezTo>
                  <a:pt x="97" y="378"/>
                  <a:pt x="102" y="376"/>
                  <a:pt x="106" y="373"/>
                </a:cubicBezTo>
                <a:cubicBezTo>
                  <a:pt x="132" y="355"/>
                  <a:pt x="132" y="355"/>
                  <a:pt x="132" y="355"/>
                </a:cubicBezTo>
                <a:cubicBezTo>
                  <a:pt x="141" y="360"/>
                  <a:pt x="151" y="364"/>
                  <a:pt x="160" y="367"/>
                </a:cubicBezTo>
                <a:cubicBezTo>
                  <a:pt x="166" y="397"/>
                  <a:pt x="166" y="397"/>
                  <a:pt x="166" y="397"/>
                </a:cubicBezTo>
                <a:cubicBezTo>
                  <a:pt x="168" y="409"/>
                  <a:pt x="178" y="418"/>
                  <a:pt x="190" y="418"/>
                </a:cubicBezTo>
                <a:cubicBezTo>
                  <a:pt x="227" y="418"/>
                  <a:pt x="227" y="418"/>
                  <a:pt x="227" y="418"/>
                </a:cubicBezTo>
                <a:cubicBezTo>
                  <a:pt x="239" y="418"/>
                  <a:pt x="249" y="409"/>
                  <a:pt x="251" y="397"/>
                </a:cubicBezTo>
                <a:cubicBezTo>
                  <a:pt x="257" y="367"/>
                  <a:pt x="257" y="367"/>
                  <a:pt x="257" y="367"/>
                </a:cubicBezTo>
                <a:cubicBezTo>
                  <a:pt x="267" y="364"/>
                  <a:pt x="277" y="360"/>
                  <a:pt x="286" y="355"/>
                </a:cubicBezTo>
                <a:cubicBezTo>
                  <a:pt x="311" y="372"/>
                  <a:pt x="311" y="372"/>
                  <a:pt x="311" y="372"/>
                </a:cubicBezTo>
                <a:cubicBezTo>
                  <a:pt x="316" y="375"/>
                  <a:pt x="321" y="377"/>
                  <a:pt x="326" y="377"/>
                </a:cubicBezTo>
                <a:cubicBezTo>
                  <a:pt x="332" y="377"/>
                  <a:pt x="339" y="374"/>
                  <a:pt x="343" y="370"/>
                </a:cubicBezTo>
                <a:cubicBezTo>
                  <a:pt x="369" y="344"/>
                  <a:pt x="369" y="344"/>
                  <a:pt x="369" y="344"/>
                </a:cubicBezTo>
                <a:cubicBezTo>
                  <a:pt x="378" y="335"/>
                  <a:pt x="379" y="322"/>
                  <a:pt x="372" y="312"/>
                </a:cubicBezTo>
                <a:cubicBezTo>
                  <a:pt x="354" y="287"/>
                  <a:pt x="354" y="287"/>
                  <a:pt x="354" y="287"/>
                </a:cubicBezTo>
                <a:cubicBezTo>
                  <a:pt x="359" y="277"/>
                  <a:pt x="363" y="267"/>
                  <a:pt x="367" y="257"/>
                </a:cubicBezTo>
                <a:cubicBezTo>
                  <a:pt x="397" y="252"/>
                  <a:pt x="397" y="252"/>
                  <a:pt x="397" y="252"/>
                </a:cubicBezTo>
                <a:cubicBezTo>
                  <a:pt x="409" y="250"/>
                  <a:pt x="417" y="239"/>
                  <a:pt x="417" y="227"/>
                </a:cubicBezTo>
                <a:cubicBezTo>
                  <a:pt x="417" y="190"/>
                  <a:pt x="417" y="190"/>
                  <a:pt x="417" y="190"/>
                </a:cubicBezTo>
                <a:cubicBezTo>
                  <a:pt x="417" y="178"/>
                  <a:pt x="409" y="168"/>
                  <a:pt x="397" y="166"/>
                </a:cubicBezTo>
                <a:close/>
                <a:moveTo>
                  <a:pt x="396" y="227"/>
                </a:moveTo>
                <a:cubicBezTo>
                  <a:pt x="396" y="229"/>
                  <a:pt x="395" y="231"/>
                  <a:pt x="393" y="231"/>
                </a:cubicBezTo>
                <a:cubicBezTo>
                  <a:pt x="356" y="237"/>
                  <a:pt x="356" y="237"/>
                  <a:pt x="356" y="237"/>
                </a:cubicBezTo>
                <a:cubicBezTo>
                  <a:pt x="352" y="238"/>
                  <a:pt x="349" y="241"/>
                  <a:pt x="348" y="245"/>
                </a:cubicBezTo>
                <a:cubicBezTo>
                  <a:pt x="345" y="258"/>
                  <a:pt x="339" y="270"/>
                  <a:pt x="332" y="282"/>
                </a:cubicBezTo>
                <a:cubicBezTo>
                  <a:pt x="330" y="286"/>
                  <a:pt x="331" y="290"/>
                  <a:pt x="333" y="294"/>
                </a:cubicBezTo>
                <a:cubicBezTo>
                  <a:pt x="355" y="324"/>
                  <a:pt x="355" y="324"/>
                  <a:pt x="355" y="324"/>
                </a:cubicBezTo>
                <a:cubicBezTo>
                  <a:pt x="356" y="326"/>
                  <a:pt x="355" y="327"/>
                  <a:pt x="354" y="329"/>
                </a:cubicBezTo>
                <a:cubicBezTo>
                  <a:pt x="328" y="355"/>
                  <a:pt x="328" y="355"/>
                  <a:pt x="328" y="355"/>
                </a:cubicBezTo>
                <a:cubicBezTo>
                  <a:pt x="327" y="356"/>
                  <a:pt x="326" y="356"/>
                  <a:pt x="326" y="356"/>
                </a:cubicBezTo>
                <a:cubicBezTo>
                  <a:pt x="325" y="356"/>
                  <a:pt x="324" y="356"/>
                  <a:pt x="324" y="355"/>
                </a:cubicBezTo>
                <a:cubicBezTo>
                  <a:pt x="293" y="334"/>
                  <a:pt x="293" y="334"/>
                  <a:pt x="293" y="334"/>
                </a:cubicBezTo>
                <a:cubicBezTo>
                  <a:pt x="290" y="331"/>
                  <a:pt x="285" y="331"/>
                  <a:pt x="282" y="333"/>
                </a:cubicBezTo>
                <a:cubicBezTo>
                  <a:pt x="270" y="340"/>
                  <a:pt x="258" y="345"/>
                  <a:pt x="244" y="348"/>
                </a:cubicBezTo>
                <a:cubicBezTo>
                  <a:pt x="240" y="349"/>
                  <a:pt x="237" y="353"/>
                  <a:pt x="237" y="357"/>
                </a:cubicBezTo>
                <a:cubicBezTo>
                  <a:pt x="230" y="394"/>
                  <a:pt x="230" y="394"/>
                  <a:pt x="230" y="394"/>
                </a:cubicBezTo>
                <a:cubicBezTo>
                  <a:pt x="230" y="396"/>
                  <a:pt x="229" y="397"/>
                  <a:pt x="227" y="397"/>
                </a:cubicBezTo>
                <a:cubicBezTo>
                  <a:pt x="190" y="397"/>
                  <a:pt x="190" y="397"/>
                  <a:pt x="190" y="397"/>
                </a:cubicBezTo>
                <a:cubicBezTo>
                  <a:pt x="188" y="397"/>
                  <a:pt x="187" y="396"/>
                  <a:pt x="186" y="394"/>
                </a:cubicBezTo>
                <a:cubicBezTo>
                  <a:pt x="180" y="357"/>
                  <a:pt x="180" y="357"/>
                  <a:pt x="180" y="357"/>
                </a:cubicBezTo>
                <a:cubicBezTo>
                  <a:pt x="180" y="353"/>
                  <a:pt x="177" y="349"/>
                  <a:pt x="173" y="349"/>
                </a:cubicBezTo>
                <a:cubicBezTo>
                  <a:pt x="160" y="345"/>
                  <a:pt x="148" y="340"/>
                  <a:pt x="136" y="334"/>
                </a:cubicBezTo>
                <a:cubicBezTo>
                  <a:pt x="135" y="333"/>
                  <a:pt x="133" y="332"/>
                  <a:pt x="131" y="332"/>
                </a:cubicBezTo>
                <a:cubicBezTo>
                  <a:pt x="129" y="332"/>
                  <a:pt x="127" y="333"/>
                  <a:pt x="125" y="334"/>
                </a:cubicBezTo>
                <a:cubicBezTo>
                  <a:pt x="94" y="356"/>
                  <a:pt x="94" y="356"/>
                  <a:pt x="94" y="356"/>
                </a:cubicBezTo>
                <a:cubicBezTo>
                  <a:pt x="93" y="356"/>
                  <a:pt x="93" y="357"/>
                  <a:pt x="92" y="357"/>
                </a:cubicBezTo>
                <a:cubicBezTo>
                  <a:pt x="91" y="357"/>
                  <a:pt x="90" y="356"/>
                  <a:pt x="90" y="356"/>
                </a:cubicBezTo>
                <a:cubicBezTo>
                  <a:pt x="63" y="329"/>
                  <a:pt x="63" y="329"/>
                  <a:pt x="63" y="329"/>
                </a:cubicBezTo>
                <a:cubicBezTo>
                  <a:pt x="62" y="328"/>
                  <a:pt x="62" y="326"/>
                  <a:pt x="63" y="325"/>
                </a:cubicBezTo>
                <a:cubicBezTo>
                  <a:pt x="85" y="294"/>
                  <a:pt x="85" y="294"/>
                  <a:pt x="85" y="294"/>
                </a:cubicBezTo>
                <a:cubicBezTo>
                  <a:pt x="87" y="291"/>
                  <a:pt x="87" y="287"/>
                  <a:pt x="85" y="283"/>
                </a:cubicBezTo>
                <a:cubicBezTo>
                  <a:pt x="78" y="271"/>
                  <a:pt x="73" y="259"/>
                  <a:pt x="69" y="246"/>
                </a:cubicBezTo>
                <a:cubicBezTo>
                  <a:pt x="68" y="242"/>
                  <a:pt x="65" y="239"/>
                  <a:pt x="61" y="238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22" y="232"/>
                  <a:pt x="21" y="230"/>
                  <a:pt x="21" y="228"/>
                </a:cubicBezTo>
                <a:cubicBezTo>
                  <a:pt x="21" y="191"/>
                  <a:pt x="21" y="191"/>
                  <a:pt x="21" y="191"/>
                </a:cubicBezTo>
                <a:cubicBezTo>
                  <a:pt x="21" y="190"/>
                  <a:pt x="22" y="188"/>
                  <a:pt x="24" y="188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64" y="181"/>
                  <a:pt x="68" y="178"/>
                  <a:pt x="69" y="174"/>
                </a:cubicBezTo>
                <a:cubicBezTo>
                  <a:pt x="72" y="161"/>
                  <a:pt x="77" y="148"/>
                  <a:pt x="84" y="137"/>
                </a:cubicBezTo>
                <a:cubicBezTo>
                  <a:pt x="86" y="133"/>
                  <a:pt x="86" y="129"/>
                  <a:pt x="84" y="125"/>
                </a:cubicBezTo>
                <a:cubicBezTo>
                  <a:pt x="62" y="94"/>
                  <a:pt x="62" y="94"/>
                  <a:pt x="62" y="94"/>
                </a:cubicBezTo>
                <a:cubicBezTo>
                  <a:pt x="61" y="93"/>
                  <a:pt x="61" y="91"/>
                  <a:pt x="62" y="90"/>
                </a:cubicBezTo>
                <a:cubicBezTo>
                  <a:pt x="88" y="64"/>
                  <a:pt x="88" y="64"/>
                  <a:pt x="88" y="64"/>
                </a:cubicBezTo>
                <a:cubicBezTo>
                  <a:pt x="89" y="63"/>
                  <a:pt x="90" y="63"/>
                  <a:pt x="91" y="63"/>
                </a:cubicBezTo>
                <a:cubicBezTo>
                  <a:pt x="91" y="63"/>
                  <a:pt x="92" y="63"/>
                  <a:pt x="93" y="63"/>
                </a:cubicBezTo>
                <a:cubicBezTo>
                  <a:pt x="123" y="85"/>
                  <a:pt x="123" y="85"/>
                  <a:pt x="123" y="85"/>
                </a:cubicBezTo>
                <a:cubicBezTo>
                  <a:pt x="126" y="87"/>
                  <a:pt x="131" y="88"/>
                  <a:pt x="135" y="85"/>
                </a:cubicBezTo>
                <a:cubicBezTo>
                  <a:pt x="146" y="78"/>
                  <a:pt x="159" y="73"/>
                  <a:pt x="172" y="70"/>
                </a:cubicBezTo>
                <a:cubicBezTo>
                  <a:pt x="176" y="69"/>
                  <a:pt x="179" y="65"/>
                  <a:pt x="179" y="61"/>
                </a:cubicBezTo>
                <a:cubicBezTo>
                  <a:pt x="186" y="24"/>
                  <a:pt x="186" y="24"/>
                  <a:pt x="186" y="24"/>
                </a:cubicBezTo>
                <a:cubicBezTo>
                  <a:pt x="186" y="22"/>
                  <a:pt x="187" y="21"/>
                  <a:pt x="189" y="21"/>
                </a:cubicBezTo>
                <a:cubicBezTo>
                  <a:pt x="226" y="21"/>
                  <a:pt x="226" y="21"/>
                  <a:pt x="226" y="21"/>
                </a:cubicBezTo>
                <a:cubicBezTo>
                  <a:pt x="228" y="21"/>
                  <a:pt x="229" y="22"/>
                  <a:pt x="230" y="24"/>
                </a:cubicBezTo>
                <a:cubicBezTo>
                  <a:pt x="236" y="61"/>
                  <a:pt x="236" y="61"/>
                  <a:pt x="236" y="61"/>
                </a:cubicBezTo>
                <a:cubicBezTo>
                  <a:pt x="236" y="65"/>
                  <a:pt x="239" y="68"/>
                  <a:pt x="244" y="69"/>
                </a:cubicBezTo>
                <a:cubicBezTo>
                  <a:pt x="257" y="73"/>
                  <a:pt x="270" y="78"/>
                  <a:pt x="281" y="85"/>
                </a:cubicBezTo>
                <a:cubicBezTo>
                  <a:pt x="285" y="87"/>
                  <a:pt x="290" y="87"/>
                  <a:pt x="293" y="84"/>
                </a:cubicBezTo>
                <a:cubicBezTo>
                  <a:pt x="324" y="63"/>
                  <a:pt x="324" y="63"/>
                  <a:pt x="324" y="63"/>
                </a:cubicBezTo>
                <a:cubicBezTo>
                  <a:pt x="324" y="62"/>
                  <a:pt x="325" y="62"/>
                  <a:pt x="326" y="62"/>
                </a:cubicBezTo>
                <a:cubicBezTo>
                  <a:pt x="326" y="62"/>
                  <a:pt x="327" y="62"/>
                  <a:pt x="328" y="63"/>
                </a:cubicBezTo>
                <a:cubicBezTo>
                  <a:pt x="354" y="89"/>
                  <a:pt x="354" y="89"/>
                  <a:pt x="354" y="89"/>
                </a:cubicBezTo>
                <a:cubicBezTo>
                  <a:pt x="356" y="91"/>
                  <a:pt x="356" y="92"/>
                  <a:pt x="355" y="94"/>
                </a:cubicBezTo>
                <a:cubicBezTo>
                  <a:pt x="333" y="124"/>
                  <a:pt x="333" y="124"/>
                  <a:pt x="333" y="124"/>
                </a:cubicBezTo>
                <a:cubicBezTo>
                  <a:pt x="330" y="128"/>
                  <a:pt x="330" y="132"/>
                  <a:pt x="332" y="136"/>
                </a:cubicBezTo>
                <a:cubicBezTo>
                  <a:pt x="339" y="148"/>
                  <a:pt x="344" y="160"/>
                  <a:pt x="348" y="173"/>
                </a:cubicBezTo>
                <a:cubicBezTo>
                  <a:pt x="349" y="177"/>
                  <a:pt x="352" y="180"/>
                  <a:pt x="356" y="181"/>
                </a:cubicBezTo>
                <a:cubicBezTo>
                  <a:pt x="393" y="187"/>
                  <a:pt x="393" y="187"/>
                  <a:pt x="393" y="187"/>
                </a:cubicBezTo>
                <a:cubicBezTo>
                  <a:pt x="395" y="187"/>
                  <a:pt x="396" y="189"/>
                  <a:pt x="396" y="191"/>
                </a:cubicBezTo>
                <a:lnTo>
                  <a:pt x="396" y="227"/>
                </a:lnTo>
                <a:close/>
                <a:moveTo>
                  <a:pt x="267" y="241"/>
                </a:moveTo>
                <a:cubicBezTo>
                  <a:pt x="267" y="265"/>
                  <a:pt x="248" y="284"/>
                  <a:pt x="224" y="285"/>
                </a:cubicBezTo>
                <a:cubicBezTo>
                  <a:pt x="224" y="285"/>
                  <a:pt x="224" y="285"/>
                  <a:pt x="224" y="285"/>
                </a:cubicBezTo>
                <a:cubicBezTo>
                  <a:pt x="219" y="285"/>
                  <a:pt x="219" y="285"/>
                  <a:pt x="219" y="285"/>
                </a:cubicBezTo>
                <a:cubicBezTo>
                  <a:pt x="219" y="306"/>
                  <a:pt x="219" y="306"/>
                  <a:pt x="219" y="306"/>
                </a:cubicBezTo>
                <a:cubicBezTo>
                  <a:pt x="219" y="311"/>
                  <a:pt x="214" y="316"/>
                  <a:pt x="208" y="316"/>
                </a:cubicBezTo>
                <a:cubicBezTo>
                  <a:pt x="203" y="316"/>
                  <a:pt x="198" y="311"/>
                  <a:pt x="198" y="306"/>
                </a:cubicBezTo>
                <a:cubicBezTo>
                  <a:pt x="198" y="285"/>
                  <a:pt x="198" y="285"/>
                  <a:pt x="198" y="285"/>
                </a:cubicBezTo>
                <a:cubicBezTo>
                  <a:pt x="170" y="285"/>
                  <a:pt x="170" y="285"/>
                  <a:pt x="170" y="285"/>
                </a:cubicBezTo>
                <a:cubicBezTo>
                  <a:pt x="164" y="285"/>
                  <a:pt x="159" y="280"/>
                  <a:pt x="159" y="274"/>
                </a:cubicBezTo>
                <a:cubicBezTo>
                  <a:pt x="159" y="268"/>
                  <a:pt x="164" y="264"/>
                  <a:pt x="170" y="264"/>
                </a:cubicBezTo>
                <a:cubicBezTo>
                  <a:pt x="223" y="264"/>
                  <a:pt x="223" y="264"/>
                  <a:pt x="223" y="264"/>
                </a:cubicBezTo>
                <a:cubicBezTo>
                  <a:pt x="236" y="264"/>
                  <a:pt x="245" y="254"/>
                  <a:pt x="245" y="241"/>
                </a:cubicBezTo>
                <a:cubicBezTo>
                  <a:pt x="245" y="229"/>
                  <a:pt x="236" y="219"/>
                  <a:pt x="223" y="219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170" y="219"/>
                  <a:pt x="150" y="200"/>
                  <a:pt x="150" y="176"/>
                </a:cubicBezTo>
                <a:cubicBezTo>
                  <a:pt x="150" y="152"/>
                  <a:pt x="170" y="133"/>
                  <a:pt x="194" y="133"/>
                </a:cubicBezTo>
                <a:cubicBezTo>
                  <a:pt x="198" y="133"/>
                  <a:pt x="198" y="133"/>
                  <a:pt x="198" y="133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06"/>
                  <a:pt x="203" y="102"/>
                  <a:pt x="208" y="102"/>
                </a:cubicBezTo>
                <a:cubicBezTo>
                  <a:pt x="214" y="102"/>
                  <a:pt x="219" y="106"/>
                  <a:pt x="219" y="112"/>
                </a:cubicBezTo>
                <a:cubicBezTo>
                  <a:pt x="219" y="133"/>
                  <a:pt x="219" y="133"/>
                  <a:pt x="219" y="133"/>
                </a:cubicBezTo>
                <a:cubicBezTo>
                  <a:pt x="246" y="133"/>
                  <a:pt x="246" y="133"/>
                  <a:pt x="246" y="133"/>
                </a:cubicBezTo>
                <a:cubicBezTo>
                  <a:pt x="252" y="133"/>
                  <a:pt x="257" y="138"/>
                  <a:pt x="257" y="143"/>
                </a:cubicBezTo>
                <a:cubicBezTo>
                  <a:pt x="257" y="149"/>
                  <a:pt x="252" y="154"/>
                  <a:pt x="246" y="154"/>
                </a:cubicBezTo>
                <a:cubicBezTo>
                  <a:pt x="193" y="154"/>
                  <a:pt x="193" y="154"/>
                  <a:pt x="193" y="154"/>
                </a:cubicBezTo>
                <a:cubicBezTo>
                  <a:pt x="181" y="154"/>
                  <a:pt x="171" y="164"/>
                  <a:pt x="171" y="176"/>
                </a:cubicBezTo>
                <a:cubicBezTo>
                  <a:pt x="171" y="188"/>
                  <a:pt x="181" y="198"/>
                  <a:pt x="193" y="198"/>
                </a:cubicBezTo>
                <a:cubicBezTo>
                  <a:pt x="223" y="198"/>
                  <a:pt x="223" y="198"/>
                  <a:pt x="223" y="198"/>
                </a:cubicBezTo>
                <a:cubicBezTo>
                  <a:pt x="247" y="198"/>
                  <a:pt x="267" y="218"/>
                  <a:pt x="267" y="24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42" name="Freeform 24"/>
          <p:cNvSpPr>
            <a:spLocks noEditPoints="1"/>
          </p:cNvSpPr>
          <p:nvPr/>
        </p:nvSpPr>
        <p:spPr bwMode="auto">
          <a:xfrm>
            <a:off x="8724308" y="3264192"/>
            <a:ext cx="246194" cy="322424"/>
          </a:xfrm>
          <a:custGeom>
            <a:avLst/>
            <a:gdLst>
              <a:gd name="T0" fmla="*/ 265 w 387"/>
              <a:gd name="T1" fmla="*/ 321 h 505"/>
              <a:gd name="T2" fmla="*/ 252 w 387"/>
              <a:gd name="T3" fmla="*/ 272 h 505"/>
              <a:gd name="T4" fmla="*/ 283 w 387"/>
              <a:gd name="T5" fmla="*/ 216 h 505"/>
              <a:gd name="T6" fmla="*/ 303 w 387"/>
              <a:gd name="T7" fmla="*/ 152 h 505"/>
              <a:gd name="T8" fmla="*/ 294 w 387"/>
              <a:gd name="T9" fmla="*/ 85 h 505"/>
              <a:gd name="T10" fmla="*/ 193 w 387"/>
              <a:gd name="T11" fmla="*/ 0 h 505"/>
              <a:gd name="T12" fmla="*/ 93 w 387"/>
              <a:gd name="T13" fmla="*/ 85 h 505"/>
              <a:gd name="T14" fmla="*/ 84 w 387"/>
              <a:gd name="T15" fmla="*/ 152 h 505"/>
              <a:gd name="T16" fmla="*/ 97 w 387"/>
              <a:gd name="T17" fmla="*/ 211 h 505"/>
              <a:gd name="T18" fmla="*/ 126 w 387"/>
              <a:gd name="T19" fmla="*/ 300 h 505"/>
              <a:gd name="T20" fmla="*/ 40 w 387"/>
              <a:gd name="T21" fmla="*/ 360 h 505"/>
              <a:gd name="T22" fmla="*/ 0 w 387"/>
              <a:gd name="T23" fmla="*/ 454 h 505"/>
              <a:gd name="T24" fmla="*/ 387 w 387"/>
              <a:gd name="T25" fmla="*/ 454 h 505"/>
              <a:gd name="T26" fmla="*/ 345 w 387"/>
              <a:gd name="T27" fmla="*/ 361 h 505"/>
              <a:gd name="T28" fmla="*/ 193 w 387"/>
              <a:gd name="T29" fmla="*/ 488 h 505"/>
              <a:gd name="T30" fmla="*/ 17 w 387"/>
              <a:gd name="T31" fmla="*/ 427 h 505"/>
              <a:gd name="T32" fmla="*/ 123 w 387"/>
              <a:gd name="T33" fmla="*/ 334 h 505"/>
              <a:gd name="T34" fmla="*/ 143 w 387"/>
              <a:gd name="T35" fmla="*/ 266 h 505"/>
              <a:gd name="T36" fmla="*/ 112 w 387"/>
              <a:gd name="T37" fmla="*/ 204 h 505"/>
              <a:gd name="T38" fmla="*/ 109 w 387"/>
              <a:gd name="T39" fmla="*/ 199 h 505"/>
              <a:gd name="T40" fmla="*/ 101 w 387"/>
              <a:gd name="T41" fmla="*/ 152 h 505"/>
              <a:gd name="T42" fmla="*/ 109 w 387"/>
              <a:gd name="T43" fmla="*/ 137 h 505"/>
              <a:gd name="T44" fmla="*/ 109 w 387"/>
              <a:gd name="T45" fmla="*/ 83 h 505"/>
              <a:gd name="T46" fmla="*/ 193 w 387"/>
              <a:gd name="T47" fmla="*/ 17 h 505"/>
              <a:gd name="T48" fmla="*/ 278 w 387"/>
              <a:gd name="T49" fmla="*/ 83 h 505"/>
              <a:gd name="T50" fmla="*/ 280 w 387"/>
              <a:gd name="T51" fmla="*/ 139 h 505"/>
              <a:gd name="T52" fmla="*/ 286 w 387"/>
              <a:gd name="T53" fmla="*/ 185 h 505"/>
              <a:gd name="T54" fmla="*/ 270 w 387"/>
              <a:gd name="T55" fmla="*/ 202 h 505"/>
              <a:gd name="T56" fmla="*/ 245 w 387"/>
              <a:gd name="T57" fmla="*/ 255 h 505"/>
              <a:gd name="T58" fmla="*/ 235 w 387"/>
              <a:gd name="T59" fmla="*/ 266 h 505"/>
              <a:gd name="T60" fmla="*/ 257 w 387"/>
              <a:gd name="T61" fmla="*/ 336 h 505"/>
              <a:gd name="T62" fmla="*/ 370 w 387"/>
              <a:gd name="T63" fmla="*/ 429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7" h="505">
                <a:moveTo>
                  <a:pt x="345" y="361"/>
                </a:moveTo>
                <a:cubicBezTo>
                  <a:pt x="265" y="321"/>
                  <a:pt x="265" y="321"/>
                  <a:pt x="265" y="321"/>
                </a:cubicBezTo>
                <a:cubicBezTo>
                  <a:pt x="257" y="317"/>
                  <a:pt x="252" y="309"/>
                  <a:pt x="252" y="301"/>
                </a:cubicBezTo>
                <a:cubicBezTo>
                  <a:pt x="252" y="272"/>
                  <a:pt x="252" y="272"/>
                  <a:pt x="252" y="272"/>
                </a:cubicBezTo>
                <a:cubicBezTo>
                  <a:pt x="254" y="270"/>
                  <a:pt x="256" y="267"/>
                  <a:pt x="258" y="264"/>
                </a:cubicBezTo>
                <a:cubicBezTo>
                  <a:pt x="269" y="250"/>
                  <a:pt x="277" y="233"/>
                  <a:pt x="283" y="216"/>
                </a:cubicBezTo>
                <a:cubicBezTo>
                  <a:pt x="295" y="210"/>
                  <a:pt x="303" y="198"/>
                  <a:pt x="303" y="185"/>
                </a:cubicBezTo>
                <a:cubicBezTo>
                  <a:pt x="303" y="152"/>
                  <a:pt x="303" y="152"/>
                  <a:pt x="303" y="152"/>
                </a:cubicBezTo>
                <a:cubicBezTo>
                  <a:pt x="303" y="143"/>
                  <a:pt x="300" y="136"/>
                  <a:pt x="294" y="129"/>
                </a:cubicBezTo>
                <a:cubicBezTo>
                  <a:pt x="294" y="85"/>
                  <a:pt x="294" y="85"/>
                  <a:pt x="294" y="85"/>
                </a:cubicBezTo>
                <a:cubicBezTo>
                  <a:pt x="295" y="80"/>
                  <a:pt x="297" y="53"/>
                  <a:pt x="277" y="30"/>
                </a:cubicBezTo>
                <a:cubicBezTo>
                  <a:pt x="259" y="10"/>
                  <a:pt x="231" y="0"/>
                  <a:pt x="193" y="0"/>
                </a:cubicBezTo>
                <a:cubicBezTo>
                  <a:pt x="155" y="0"/>
                  <a:pt x="127" y="10"/>
                  <a:pt x="110" y="30"/>
                </a:cubicBezTo>
                <a:cubicBezTo>
                  <a:pt x="90" y="53"/>
                  <a:pt x="92" y="80"/>
                  <a:pt x="93" y="85"/>
                </a:cubicBezTo>
                <a:cubicBezTo>
                  <a:pt x="93" y="129"/>
                  <a:pt x="93" y="129"/>
                  <a:pt x="93" y="129"/>
                </a:cubicBezTo>
                <a:cubicBezTo>
                  <a:pt x="87" y="136"/>
                  <a:pt x="84" y="143"/>
                  <a:pt x="84" y="152"/>
                </a:cubicBezTo>
                <a:cubicBezTo>
                  <a:pt x="84" y="185"/>
                  <a:pt x="84" y="185"/>
                  <a:pt x="84" y="185"/>
                </a:cubicBezTo>
                <a:cubicBezTo>
                  <a:pt x="84" y="195"/>
                  <a:pt x="89" y="205"/>
                  <a:pt x="97" y="211"/>
                </a:cubicBezTo>
                <a:cubicBezTo>
                  <a:pt x="104" y="242"/>
                  <a:pt x="121" y="265"/>
                  <a:pt x="126" y="272"/>
                </a:cubicBezTo>
                <a:cubicBezTo>
                  <a:pt x="126" y="300"/>
                  <a:pt x="126" y="300"/>
                  <a:pt x="126" y="300"/>
                </a:cubicBezTo>
                <a:cubicBezTo>
                  <a:pt x="126" y="308"/>
                  <a:pt x="122" y="316"/>
                  <a:pt x="115" y="319"/>
                </a:cubicBezTo>
                <a:cubicBezTo>
                  <a:pt x="40" y="360"/>
                  <a:pt x="40" y="360"/>
                  <a:pt x="40" y="360"/>
                </a:cubicBezTo>
                <a:cubicBezTo>
                  <a:pt x="15" y="374"/>
                  <a:pt x="0" y="399"/>
                  <a:pt x="0" y="42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94"/>
                  <a:pt x="127" y="505"/>
                  <a:pt x="193" y="505"/>
                </a:cubicBezTo>
                <a:cubicBezTo>
                  <a:pt x="260" y="505"/>
                  <a:pt x="387" y="494"/>
                  <a:pt x="387" y="454"/>
                </a:cubicBezTo>
                <a:cubicBezTo>
                  <a:pt x="387" y="429"/>
                  <a:pt x="387" y="429"/>
                  <a:pt x="387" y="429"/>
                </a:cubicBezTo>
                <a:cubicBezTo>
                  <a:pt x="387" y="400"/>
                  <a:pt x="371" y="374"/>
                  <a:pt x="345" y="361"/>
                </a:cubicBezTo>
                <a:close/>
                <a:moveTo>
                  <a:pt x="370" y="454"/>
                </a:moveTo>
                <a:cubicBezTo>
                  <a:pt x="370" y="466"/>
                  <a:pt x="308" y="488"/>
                  <a:pt x="193" y="488"/>
                </a:cubicBezTo>
                <a:cubicBezTo>
                  <a:pt x="79" y="488"/>
                  <a:pt x="17" y="466"/>
                  <a:pt x="17" y="454"/>
                </a:cubicBezTo>
                <a:cubicBezTo>
                  <a:pt x="17" y="427"/>
                  <a:pt x="17" y="427"/>
                  <a:pt x="17" y="427"/>
                </a:cubicBezTo>
                <a:cubicBezTo>
                  <a:pt x="17" y="405"/>
                  <a:pt x="29" y="385"/>
                  <a:pt x="48" y="375"/>
                </a:cubicBezTo>
                <a:cubicBezTo>
                  <a:pt x="123" y="334"/>
                  <a:pt x="123" y="334"/>
                  <a:pt x="123" y="334"/>
                </a:cubicBezTo>
                <a:cubicBezTo>
                  <a:pt x="135" y="327"/>
                  <a:pt x="143" y="314"/>
                  <a:pt x="143" y="300"/>
                </a:cubicBezTo>
                <a:cubicBezTo>
                  <a:pt x="143" y="266"/>
                  <a:pt x="143" y="266"/>
                  <a:pt x="143" y="266"/>
                </a:cubicBezTo>
                <a:cubicBezTo>
                  <a:pt x="141" y="264"/>
                  <a:pt x="141" y="264"/>
                  <a:pt x="141" y="264"/>
                </a:cubicBezTo>
                <a:cubicBezTo>
                  <a:pt x="141" y="264"/>
                  <a:pt x="120" y="239"/>
                  <a:pt x="112" y="204"/>
                </a:cubicBezTo>
                <a:cubicBezTo>
                  <a:pt x="112" y="201"/>
                  <a:pt x="112" y="201"/>
                  <a:pt x="112" y="201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4" y="196"/>
                  <a:pt x="101" y="191"/>
                  <a:pt x="101" y="185"/>
                </a:cubicBezTo>
                <a:cubicBezTo>
                  <a:pt x="101" y="152"/>
                  <a:pt x="101" y="152"/>
                  <a:pt x="101" y="152"/>
                </a:cubicBezTo>
                <a:cubicBezTo>
                  <a:pt x="101" y="147"/>
                  <a:pt x="103" y="142"/>
                  <a:pt x="107" y="139"/>
                </a:cubicBezTo>
                <a:cubicBezTo>
                  <a:pt x="109" y="137"/>
                  <a:pt x="109" y="137"/>
                  <a:pt x="109" y="137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09" y="83"/>
                  <a:pt x="106" y="60"/>
                  <a:pt x="123" y="41"/>
                </a:cubicBezTo>
                <a:cubicBezTo>
                  <a:pt x="137" y="25"/>
                  <a:pt x="161" y="17"/>
                  <a:pt x="193" y="17"/>
                </a:cubicBezTo>
                <a:cubicBezTo>
                  <a:pt x="226" y="17"/>
                  <a:pt x="250" y="25"/>
                  <a:pt x="264" y="41"/>
                </a:cubicBezTo>
                <a:cubicBezTo>
                  <a:pt x="280" y="59"/>
                  <a:pt x="278" y="83"/>
                  <a:pt x="278" y="83"/>
                </a:cubicBezTo>
                <a:cubicBezTo>
                  <a:pt x="278" y="137"/>
                  <a:pt x="278" y="137"/>
                  <a:pt x="278" y="137"/>
                </a:cubicBezTo>
                <a:cubicBezTo>
                  <a:pt x="280" y="139"/>
                  <a:pt x="280" y="139"/>
                  <a:pt x="280" y="139"/>
                </a:cubicBezTo>
                <a:cubicBezTo>
                  <a:pt x="284" y="142"/>
                  <a:pt x="286" y="147"/>
                  <a:pt x="286" y="152"/>
                </a:cubicBezTo>
                <a:cubicBezTo>
                  <a:pt x="286" y="185"/>
                  <a:pt x="286" y="185"/>
                  <a:pt x="286" y="185"/>
                </a:cubicBezTo>
                <a:cubicBezTo>
                  <a:pt x="286" y="192"/>
                  <a:pt x="281" y="199"/>
                  <a:pt x="274" y="201"/>
                </a:cubicBezTo>
                <a:cubicBezTo>
                  <a:pt x="270" y="202"/>
                  <a:pt x="270" y="202"/>
                  <a:pt x="270" y="202"/>
                </a:cubicBezTo>
                <a:cubicBezTo>
                  <a:pt x="268" y="207"/>
                  <a:pt x="268" y="207"/>
                  <a:pt x="268" y="207"/>
                </a:cubicBezTo>
                <a:cubicBezTo>
                  <a:pt x="263" y="224"/>
                  <a:pt x="255" y="240"/>
                  <a:pt x="245" y="255"/>
                </a:cubicBezTo>
                <a:cubicBezTo>
                  <a:pt x="242" y="258"/>
                  <a:pt x="240" y="261"/>
                  <a:pt x="238" y="264"/>
                </a:cubicBezTo>
                <a:cubicBezTo>
                  <a:pt x="235" y="266"/>
                  <a:pt x="235" y="266"/>
                  <a:pt x="235" y="266"/>
                </a:cubicBezTo>
                <a:cubicBezTo>
                  <a:pt x="235" y="301"/>
                  <a:pt x="235" y="301"/>
                  <a:pt x="235" y="301"/>
                </a:cubicBezTo>
                <a:cubicBezTo>
                  <a:pt x="235" y="316"/>
                  <a:pt x="244" y="329"/>
                  <a:pt x="257" y="336"/>
                </a:cubicBezTo>
                <a:cubicBezTo>
                  <a:pt x="337" y="376"/>
                  <a:pt x="337" y="376"/>
                  <a:pt x="337" y="376"/>
                </a:cubicBezTo>
                <a:cubicBezTo>
                  <a:pt x="358" y="386"/>
                  <a:pt x="370" y="406"/>
                  <a:pt x="370" y="429"/>
                </a:cubicBezTo>
                <a:lnTo>
                  <a:pt x="370" y="4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43" name="Freeform 27"/>
          <p:cNvSpPr>
            <a:spLocks noEditPoints="1"/>
          </p:cNvSpPr>
          <p:nvPr/>
        </p:nvSpPr>
        <p:spPr bwMode="auto">
          <a:xfrm>
            <a:off x="3183484" y="3278628"/>
            <a:ext cx="332830" cy="293554"/>
          </a:xfrm>
          <a:custGeom>
            <a:avLst/>
            <a:gdLst>
              <a:gd name="T0" fmla="*/ 280 w 280"/>
              <a:gd name="T1" fmla="*/ 74 h 246"/>
              <a:gd name="T2" fmla="*/ 272 w 280"/>
              <a:gd name="T3" fmla="*/ 66 h 246"/>
              <a:gd name="T4" fmla="*/ 214 w 280"/>
              <a:gd name="T5" fmla="*/ 66 h 246"/>
              <a:gd name="T6" fmla="*/ 214 w 280"/>
              <a:gd name="T7" fmla="*/ 41 h 246"/>
              <a:gd name="T8" fmla="*/ 173 w 280"/>
              <a:gd name="T9" fmla="*/ 0 h 246"/>
              <a:gd name="T10" fmla="*/ 108 w 280"/>
              <a:gd name="T11" fmla="*/ 0 h 246"/>
              <a:gd name="T12" fmla="*/ 67 w 280"/>
              <a:gd name="T13" fmla="*/ 41 h 246"/>
              <a:gd name="T14" fmla="*/ 67 w 280"/>
              <a:gd name="T15" fmla="*/ 66 h 246"/>
              <a:gd name="T16" fmla="*/ 9 w 280"/>
              <a:gd name="T17" fmla="*/ 66 h 246"/>
              <a:gd name="T18" fmla="*/ 0 w 280"/>
              <a:gd name="T19" fmla="*/ 74 h 246"/>
              <a:gd name="T20" fmla="*/ 0 w 280"/>
              <a:gd name="T21" fmla="*/ 238 h 246"/>
              <a:gd name="T22" fmla="*/ 9 w 280"/>
              <a:gd name="T23" fmla="*/ 246 h 246"/>
              <a:gd name="T24" fmla="*/ 272 w 280"/>
              <a:gd name="T25" fmla="*/ 246 h 246"/>
              <a:gd name="T26" fmla="*/ 280 w 280"/>
              <a:gd name="T27" fmla="*/ 238 h 246"/>
              <a:gd name="T28" fmla="*/ 280 w 280"/>
              <a:gd name="T29" fmla="*/ 74 h 246"/>
              <a:gd name="T30" fmla="*/ 83 w 280"/>
              <a:gd name="T31" fmla="*/ 41 h 246"/>
              <a:gd name="T32" fmla="*/ 108 w 280"/>
              <a:gd name="T33" fmla="*/ 17 h 246"/>
              <a:gd name="T34" fmla="*/ 173 w 280"/>
              <a:gd name="T35" fmla="*/ 17 h 246"/>
              <a:gd name="T36" fmla="*/ 198 w 280"/>
              <a:gd name="T37" fmla="*/ 41 h 246"/>
              <a:gd name="T38" fmla="*/ 198 w 280"/>
              <a:gd name="T39" fmla="*/ 66 h 246"/>
              <a:gd name="T40" fmla="*/ 181 w 280"/>
              <a:gd name="T41" fmla="*/ 66 h 246"/>
              <a:gd name="T42" fmla="*/ 181 w 280"/>
              <a:gd name="T43" fmla="*/ 41 h 246"/>
              <a:gd name="T44" fmla="*/ 173 w 280"/>
              <a:gd name="T45" fmla="*/ 33 h 246"/>
              <a:gd name="T46" fmla="*/ 108 w 280"/>
              <a:gd name="T47" fmla="*/ 33 h 246"/>
              <a:gd name="T48" fmla="*/ 99 w 280"/>
              <a:gd name="T49" fmla="*/ 41 h 246"/>
              <a:gd name="T50" fmla="*/ 99 w 280"/>
              <a:gd name="T51" fmla="*/ 66 h 246"/>
              <a:gd name="T52" fmla="*/ 83 w 280"/>
              <a:gd name="T53" fmla="*/ 66 h 246"/>
              <a:gd name="T54" fmla="*/ 83 w 280"/>
              <a:gd name="T55" fmla="*/ 41 h 246"/>
              <a:gd name="T56" fmla="*/ 116 w 280"/>
              <a:gd name="T57" fmla="*/ 66 h 246"/>
              <a:gd name="T58" fmla="*/ 116 w 280"/>
              <a:gd name="T59" fmla="*/ 49 h 246"/>
              <a:gd name="T60" fmla="*/ 165 w 280"/>
              <a:gd name="T61" fmla="*/ 49 h 246"/>
              <a:gd name="T62" fmla="*/ 165 w 280"/>
              <a:gd name="T63" fmla="*/ 66 h 246"/>
              <a:gd name="T64" fmla="*/ 116 w 280"/>
              <a:gd name="T65" fmla="*/ 66 h 246"/>
              <a:gd name="T66" fmla="*/ 264 w 280"/>
              <a:gd name="T67" fmla="*/ 82 h 246"/>
              <a:gd name="T68" fmla="*/ 264 w 280"/>
              <a:gd name="T69" fmla="*/ 118 h 246"/>
              <a:gd name="T70" fmla="*/ 155 w 280"/>
              <a:gd name="T71" fmla="*/ 164 h 246"/>
              <a:gd name="T72" fmla="*/ 126 w 280"/>
              <a:gd name="T73" fmla="*/ 164 h 246"/>
              <a:gd name="T74" fmla="*/ 17 w 280"/>
              <a:gd name="T75" fmla="*/ 118 h 246"/>
              <a:gd name="T76" fmla="*/ 17 w 280"/>
              <a:gd name="T77" fmla="*/ 82 h 246"/>
              <a:gd name="T78" fmla="*/ 264 w 280"/>
              <a:gd name="T79" fmla="*/ 82 h 246"/>
              <a:gd name="T80" fmla="*/ 132 w 280"/>
              <a:gd name="T81" fmla="*/ 181 h 246"/>
              <a:gd name="T82" fmla="*/ 148 w 280"/>
              <a:gd name="T83" fmla="*/ 181 h 246"/>
              <a:gd name="T84" fmla="*/ 148 w 280"/>
              <a:gd name="T85" fmla="*/ 189 h 246"/>
              <a:gd name="T86" fmla="*/ 140 w 280"/>
              <a:gd name="T87" fmla="*/ 197 h 246"/>
              <a:gd name="T88" fmla="*/ 132 w 280"/>
              <a:gd name="T89" fmla="*/ 189 h 246"/>
              <a:gd name="T90" fmla="*/ 132 w 280"/>
              <a:gd name="T91" fmla="*/ 181 h 246"/>
              <a:gd name="T92" fmla="*/ 17 w 280"/>
              <a:gd name="T93" fmla="*/ 230 h 246"/>
              <a:gd name="T94" fmla="*/ 17 w 280"/>
              <a:gd name="T95" fmla="*/ 136 h 246"/>
              <a:gd name="T96" fmla="*/ 116 w 280"/>
              <a:gd name="T97" fmla="*/ 178 h 246"/>
              <a:gd name="T98" fmla="*/ 116 w 280"/>
              <a:gd name="T99" fmla="*/ 189 h 246"/>
              <a:gd name="T100" fmla="*/ 140 w 280"/>
              <a:gd name="T101" fmla="*/ 213 h 246"/>
              <a:gd name="T102" fmla="*/ 165 w 280"/>
              <a:gd name="T103" fmla="*/ 189 h 246"/>
              <a:gd name="T104" fmla="*/ 165 w 280"/>
              <a:gd name="T105" fmla="*/ 178 h 246"/>
              <a:gd name="T106" fmla="*/ 264 w 280"/>
              <a:gd name="T107" fmla="*/ 136 h 246"/>
              <a:gd name="T108" fmla="*/ 264 w 280"/>
              <a:gd name="T109" fmla="*/ 230 h 246"/>
              <a:gd name="T110" fmla="*/ 17 w 280"/>
              <a:gd name="T111" fmla="*/ 230 h 246"/>
              <a:gd name="T112" fmla="*/ 239 w 280"/>
              <a:gd name="T113" fmla="*/ 197 h 246"/>
              <a:gd name="T114" fmla="*/ 206 w 280"/>
              <a:gd name="T115" fmla="*/ 197 h 246"/>
              <a:gd name="T116" fmla="*/ 198 w 280"/>
              <a:gd name="T117" fmla="*/ 205 h 246"/>
              <a:gd name="T118" fmla="*/ 206 w 280"/>
              <a:gd name="T119" fmla="*/ 213 h 246"/>
              <a:gd name="T120" fmla="*/ 239 w 280"/>
              <a:gd name="T121" fmla="*/ 213 h 246"/>
              <a:gd name="T122" fmla="*/ 247 w 280"/>
              <a:gd name="T123" fmla="*/ 205 h 246"/>
              <a:gd name="T124" fmla="*/ 239 w 280"/>
              <a:gd name="T125" fmla="*/ 197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" h="246">
                <a:moveTo>
                  <a:pt x="280" y="74"/>
                </a:moveTo>
                <a:cubicBezTo>
                  <a:pt x="280" y="69"/>
                  <a:pt x="276" y="66"/>
                  <a:pt x="272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14" y="19"/>
                  <a:pt x="196" y="0"/>
                  <a:pt x="173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85" y="0"/>
                  <a:pt x="67" y="19"/>
                  <a:pt x="67" y="41"/>
                </a:cubicBezTo>
                <a:cubicBezTo>
                  <a:pt x="67" y="66"/>
                  <a:pt x="67" y="66"/>
                  <a:pt x="67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0" y="69"/>
                  <a:pt x="0" y="7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2"/>
                  <a:pt x="4" y="246"/>
                  <a:pt x="9" y="246"/>
                </a:cubicBezTo>
                <a:cubicBezTo>
                  <a:pt x="272" y="246"/>
                  <a:pt x="272" y="246"/>
                  <a:pt x="272" y="246"/>
                </a:cubicBezTo>
                <a:cubicBezTo>
                  <a:pt x="276" y="246"/>
                  <a:pt x="280" y="242"/>
                  <a:pt x="280" y="238"/>
                </a:cubicBezTo>
                <a:cubicBezTo>
                  <a:pt x="280" y="220"/>
                  <a:pt x="280" y="94"/>
                  <a:pt x="280" y="74"/>
                </a:cubicBezTo>
                <a:close/>
                <a:moveTo>
                  <a:pt x="83" y="41"/>
                </a:moveTo>
                <a:cubicBezTo>
                  <a:pt x="83" y="28"/>
                  <a:pt x="94" y="17"/>
                  <a:pt x="108" y="17"/>
                </a:cubicBezTo>
                <a:cubicBezTo>
                  <a:pt x="173" y="17"/>
                  <a:pt x="173" y="17"/>
                  <a:pt x="173" y="17"/>
                </a:cubicBezTo>
                <a:cubicBezTo>
                  <a:pt x="187" y="17"/>
                  <a:pt x="198" y="28"/>
                  <a:pt x="198" y="41"/>
                </a:cubicBezTo>
                <a:cubicBezTo>
                  <a:pt x="198" y="66"/>
                  <a:pt x="198" y="66"/>
                  <a:pt x="198" y="66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81" y="37"/>
                  <a:pt x="178" y="33"/>
                  <a:pt x="173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3" y="33"/>
                  <a:pt x="99" y="37"/>
                  <a:pt x="99" y="41"/>
                </a:cubicBezTo>
                <a:cubicBezTo>
                  <a:pt x="99" y="66"/>
                  <a:pt x="99" y="66"/>
                  <a:pt x="99" y="66"/>
                </a:cubicBezTo>
                <a:cubicBezTo>
                  <a:pt x="83" y="66"/>
                  <a:pt x="83" y="66"/>
                  <a:pt x="83" y="66"/>
                </a:cubicBezTo>
                <a:lnTo>
                  <a:pt x="83" y="41"/>
                </a:lnTo>
                <a:close/>
                <a:moveTo>
                  <a:pt x="116" y="66"/>
                </a:moveTo>
                <a:cubicBezTo>
                  <a:pt x="116" y="49"/>
                  <a:pt x="116" y="49"/>
                  <a:pt x="116" y="49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5" y="66"/>
                  <a:pt x="165" y="66"/>
                  <a:pt x="165" y="66"/>
                </a:cubicBezTo>
                <a:lnTo>
                  <a:pt x="116" y="66"/>
                </a:lnTo>
                <a:close/>
                <a:moveTo>
                  <a:pt x="264" y="82"/>
                </a:moveTo>
                <a:cubicBezTo>
                  <a:pt x="264" y="118"/>
                  <a:pt x="264" y="118"/>
                  <a:pt x="264" y="118"/>
                </a:cubicBezTo>
                <a:cubicBezTo>
                  <a:pt x="155" y="164"/>
                  <a:pt x="155" y="164"/>
                  <a:pt x="155" y="164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7" y="82"/>
                  <a:pt x="17" y="82"/>
                  <a:pt x="17" y="82"/>
                </a:cubicBezTo>
                <a:lnTo>
                  <a:pt x="264" y="82"/>
                </a:lnTo>
                <a:close/>
                <a:moveTo>
                  <a:pt x="132" y="181"/>
                </a:moveTo>
                <a:cubicBezTo>
                  <a:pt x="148" y="181"/>
                  <a:pt x="148" y="181"/>
                  <a:pt x="148" y="181"/>
                </a:cubicBezTo>
                <a:cubicBezTo>
                  <a:pt x="148" y="189"/>
                  <a:pt x="148" y="189"/>
                  <a:pt x="148" y="189"/>
                </a:cubicBezTo>
                <a:cubicBezTo>
                  <a:pt x="148" y="193"/>
                  <a:pt x="145" y="197"/>
                  <a:pt x="140" y="197"/>
                </a:cubicBezTo>
                <a:cubicBezTo>
                  <a:pt x="136" y="197"/>
                  <a:pt x="132" y="193"/>
                  <a:pt x="132" y="189"/>
                </a:cubicBezTo>
                <a:lnTo>
                  <a:pt x="132" y="181"/>
                </a:lnTo>
                <a:close/>
                <a:moveTo>
                  <a:pt x="17" y="230"/>
                </a:moveTo>
                <a:cubicBezTo>
                  <a:pt x="17" y="136"/>
                  <a:pt x="17" y="136"/>
                  <a:pt x="17" y="136"/>
                </a:cubicBezTo>
                <a:cubicBezTo>
                  <a:pt x="116" y="178"/>
                  <a:pt x="116" y="178"/>
                  <a:pt x="116" y="178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16" y="202"/>
                  <a:pt x="127" y="213"/>
                  <a:pt x="140" y="213"/>
                </a:cubicBezTo>
                <a:cubicBezTo>
                  <a:pt x="154" y="213"/>
                  <a:pt x="165" y="202"/>
                  <a:pt x="165" y="189"/>
                </a:cubicBezTo>
                <a:cubicBezTo>
                  <a:pt x="165" y="178"/>
                  <a:pt x="165" y="178"/>
                  <a:pt x="165" y="178"/>
                </a:cubicBezTo>
                <a:cubicBezTo>
                  <a:pt x="264" y="136"/>
                  <a:pt x="264" y="136"/>
                  <a:pt x="264" y="136"/>
                </a:cubicBezTo>
                <a:cubicBezTo>
                  <a:pt x="264" y="230"/>
                  <a:pt x="264" y="230"/>
                  <a:pt x="264" y="230"/>
                </a:cubicBezTo>
                <a:lnTo>
                  <a:pt x="17" y="230"/>
                </a:lnTo>
                <a:close/>
                <a:moveTo>
                  <a:pt x="239" y="197"/>
                </a:moveTo>
                <a:cubicBezTo>
                  <a:pt x="206" y="197"/>
                  <a:pt x="206" y="197"/>
                  <a:pt x="206" y="197"/>
                </a:cubicBezTo>
                <a:cubicBezTo>
                  <a:pt x="201" y="197"/>
                  <a:pt x="198" y="201"/>
                  <a:pt x="198" y="205"/>
                </a:cubicBezTo>
                <a:cubicBezTo>
                  <a:pt x="198" y="210"/>
                  <a:pt x="201" y="213"/>
                  <a:pt x="206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44" y="213"/>
                  <a:pt x="247" y="210"/>
                  <a:pt x="247" y="205"/>
                </a:cubicBezTo>
                <a:cubicBezTo>
                  <a:pt x="247" y="201"/>
                  <a:pt x="244" y="197"/>
                  <a:pt x="239" y="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44" name="Freeform 18"/>
          <p:cNvSpPr>
            <a:spLocks noEditPoints="1"/>
          </p:cNvSpPr>
          <p:nvPr/>
        </p:nvSpPr>
        <p:spPr bwMode="auto">
          <a:xfrm>
            <a:off x="10507288" y="3219390"/>
            <a:ext cx="345232" cy="412030"/>
          </a:xfrm>
          <a:custGeom>
            <a:avLst/>
            <a:gdLst>
              <a:gd name="T0" fmla="*/ 184 w 260"/>
              <a:gd name="T1" fmla="*/ 84 h 310"/>
              <a:gd name="T2" fmla="*/ 203 w 260"/>
              <a:gd name="T3" fmla="*/ 57 h 310"/>
              <a:gd name="T4" fmla="*/ 204 w 260"/>
              <a:gd name="T5" fmla="*/ 8 h 310"/>
              <a:gd name="T6" fmla="*/ 157 w 260"/>
              <a:gd name="T7" fmla="*/ 15 h 310"/>
              <a:gd name="T8" fmla="*/ 125 w 260"/>
              <a:gd name="T9" fmla="*/ 0 h 310"/>
              <a:gd name="T10" fmla="*/ 107 w 260"/>
              <a:gd name="T11" fmla="*/ 6 h 310"/>
              <a:gd name="T12" fmla="*/ 83 w 260"/>
              <a:gd name="T13" fmla="*/ 56 h 310"/>
              <a:gd name="T14" fmla="*/ 62 w 260"/>
              <a:gd name="T15" fmla="*/ 84 h 310"/>
              <a:gd name="T16" fmla="*/ 24 w 260"/>
              <a:gd name="T17" fmla="*/ 146 h 310"/>
              <a:gd name="T18" fmla="*/ 39 w 260"/>
              <a:gd name="T19" fmla="*/ 289 h 310"/>
              <a:gd name="T20" fmla="*/ 221 w 260"/>
              <a:gd name="T21" fmla="*/ 289 h 310"/>
              <a:gd name="T22" fmla="*/ 235 w 260"/>
              <a:gd name="T23" fmla="*/ 146 h 310"/>
              <a:gd name="T24" fmla="*/ 130 w 260"/>
              <a:gd name="T25" fmla="*/ 301 h 310"/>
              <a:gd name="T26" fmla="*/ 9 w 260"/>
              <a:gd name="T27" fmla="*/ 225 h 310"/>
              <a:gd name="T28" fmla="*/ 106 w 260"/>
              <a:gd name="T29" fmla="*/ 75 h 310"/>
              <a:gd name="T30" fmla="*/ 71 w 260"/>
              <a:gd name="T31" fmla="*/ 65 h 310"/>
              <a:gd name="T32" fmla="*/ 71 w 260"/>
              <a:gd name="T33" fmla="*/ 14 h 310"/>
              <a:gd name="T34" fmla="*/ 120 w 260"/>
              <a:gd name="T35" fmla="*/ 39 h 310"/>
              <a:gd name="T36" fmla="*/ 149 w 260"/>
              <a:gd name="T37" fmla="*/ 12 h 310"/>
              <a:gd name="T38" fmla="*/ 172 w 260"/>
              <a:gd name="T39" fmla="*/ 15 h 310"/>
              <a:gd name="T40" fmla="*/ 167 w 260"/>
              <a:gd name="T41" fmla="*/ 66 h 310"/>
              <a:gd name="T42" fmla="*/ 195 w 260"/>
              <a:gd name="T43" fmla="*/ 75 h 310"/>
              <a:gd name="T44" fmla="*/ 168 w 260"/>
              <a:gd name="T45" fmla="*/ 83 h 310"/>
              <a:gd name="T46" fmla="*/ 216 w 260"/>
              <a:gd name="T47" fmla="*/ 281 h 310"/>
              <a:gd name="T48" fmla="*/ 176 w 260"/>
              <a:gd name="T49" fmla="*/ 218 h 310"/>
              <a:gd name="T50" fmla="*/ 145 w 260"/>
              <a:gd name="T51" fmla="*/ 272 h 310"/>
              <a:gd name="T52" fmla="*/ 119 w 260"/>
              <a:gd name="T53" fmla="*/ 255 h 310"/>
              <a:gd name="T54" fmla="*/ 88 w 260"/>
              <a:gd name="T55" fmla="*/ 246 h 310"/>
              <a:gd name="T56" fmla="*/ 101 w 260"/>
              <a:gd name="T57" fmla="*/ 219 h 310"/>
              <a:gd name="T58" fmla="*/ 140 w 260"/>
              <a:gd name="T59" fmla="*/ 220 h 310"/>
              <a:gd name="T60" fmla="*/ 90 w 260"/>
              <a:gd name="T61" fmla="*/ 173 h 310"/>
              <a:gd name="T62" fmla="*/ 119 w 260"/>
              <a:gd name="T63" fmla="*/ 121 h 310"/>
              <a:gd name="T64" fmla="*/ 146 w 260"/>
              <a:gd name="T65" fmla="*/ 136 h 310"/>
              <a:gd name="T66" fmla="*/ 172 w 260"/>
              <a:gd name="T67" fmla="*/ 144 h 310"/>
              <a:gd name="T68" fmla="*/ 160 w 260"/>
              <a:gd name="T69" fmla="*/ 170 h 310"/>
              <a:gd name="T70" fmla="*/ 136 w 260"/>
              <a:gd name="T71" fmla="*/ 165 h 310"/>
              <a:gd name="T72" fmla="*/ 144 w 260"/>
              <a:gd name="T73" fmla="*/ 18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0" h="310">
                <a:moveTo>
                  <a:pt x="235" y="146"/>
                </a:moveTo>
                <a:cubicBezTo>
                  <a:pt x="221" y="120"/>
                  <a:pt x="203" y="98"/>
                  <a:pt x="184" y="84"/>
                </a:cubicBezTo>
                <a:cubicBezTo>
                  <a:pt x="204" y="84"/>
                  <a:pt x="204" y="84"/>
                  <a:pt x="204" y="84"/>
                </a:cubicBezTo>
                <a:cubicBezTo>
                  <a:pt x="203" y="57"/>
                  <a:pt x="203" y="57"/>
                  <a:pt x="203" y="57"/>
                </a:cubicBezTo>
                <a:cubicBezTo>
                  <a:pt x="181" y="57"/>
                  <a:pt x="181" y="57"/>
                  <a:pt x="181" y="57"/>
                </a:cubicBezTo>
                <a:cubicBezTo>
                  <a:pt x="204" y="8"/>
                  <a:pt x="204" y="8"/>
                  <a:pt x="204" y="8"/>
                </a:cubicBezTo>
                <a:cubicBezTo>
                  <a:pt x="169" y="6"/>
                  <a:pt x="169" y="6"/>
                  <a:pt x="169" y="6"/>
                </a:cubicBezTo>
                <a:cubicBezTo>
                  <a:pt x="157" y="15"/>
                  <a:pt x="157" y="15"/>
                  <a:pt x="157" y="15"/>
                </a:cubicBezTo>
                <a:cubicBezTo>
                  <a:pt x="161" y="4"/>
                  <a:pt x="161" y="4"/>
                  <a:pt x="161" y="4"/>
                </a:cubicBezTo>
                <a:cubicBezTo>
                  <a:pt x="125" y="0"/>
                  <a:pt x="125" y="0"/>
                  <a:pt x="125" y="0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07" y="6"/>
                  <a:pt x="107" y="6"/>
                  <a:pt x="107" y="6"/>
                </a:cubicBezTo>
                <a:cubicBezTo>
                  <a:pt x="56" y="4"/>
                  <a:pt x="56" y="4"/>
                  <a:pt x="56" y="4"/>
                </a:cubicBezTo>
                <a:cubicBezTo>
                  <a:pt x="83" y="56"/>
                  <a:pt x="83" y="56"/>
                  <a:pt x="83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84"/>
                  <a:pt x="62" y="84"/>
                  <a:pt x="62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56" y="98"/>
                  <a:pt x="39" y="120"/>
                  <a:pt x="24" y="146"/>
                </a:cubicBezTo>
                <a:cubicBezTo>
                  <a:pt x="9" y="174"/>
                  <a:pt x="0" y="204"/>
                  <a:pt x="0" y="225"/>
                </a:cubicBezTo>
                <a:cubicBezTo>
                  <a:pt x="0" y="251"/>
                  <a:pt x="13" y="273"/>
                  <a:pt x="39" y="289"/>
                </a:cubicBezTo>
                <a:cubicBezTo>
                  <a:pt x="62" y="303"/>
                  <a:pt x="94" y="310"/>
                  <a:pt x="130" y="310"/>
                </a:cubicBezTo>
                <a:cubicBezTo>
                  <a:pt x="165" y="310"/>
                  <a:pt x="198" y="303"/>
                  <a:pt x="221" y="289"/>
                </a:cubicBezTo>
                <a:cubicBezTo>
                  <a:pt x="246" y="273"/>
                  <a:pt x="260" y="251"/>
                  <a:pt x="260" y="225"/>
                </a:cubicBezTo>
                <a:cubicBezTo>
                  <a:pt x="260" y="204"/>
                  <a:pt x="251" y="174"/>
                  <a:pt x="235" y="146"/>
                </a:cubicBezTo>
                <a:close/>
                <a:moveTo>
                  <a:pt x="216" y="281"/>
                </a:moveTo>
                <a:cubicBezTo>
                  <a:pt x="194" y="294"/>
                  <a:pt x="164" y="301"/>
                  <a:pt x="130" y="301"/>
                </a:cubicBezTo>
                <a:cubicBezTo>
                  <a:pt x="96" y="301"/>
                  <a:pt x="65" y="294"/>
                  <a:pt x="43" y="281"/>
                </a:cubicBezTo>
                <a:cubicBezTo>
                  <a:pt x="21" y="267"/>
                  <a:pt x="9" y="248"/>
                  <a:pt x="9" y="225"/>
                </a:cubicBezTo>
                <a:cubicBezTo>
                  <a:pt x="9" y="188"/>
                  <a:pt x="42" y="112"/>
                  <a:pt x="92" y="83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65"/>
                  <a:pt x="71" y="65"/>
                  <a:pt x="71" y="65"/>
                </a:cubicBezTo>
                <a:cubicBezTo>
                  <a:pt x="98" y="66"/>
                  <a:pt x="98" y="66"/>
                  <a:pt x="98" y="66"/>
                </a:cubicBezTo>
                <a:cubicBezTo>
                  <a:pt x="71" y="14"/>
                  <a:pt x="71" y="14"/>
                  <a:pt x="71" y="14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49" y="12"/>
                  <a:pt x="149" y="12"/>
                  <a:pt x="149" y="12"/>
                </a:cubicBezTo>
                <a:cubicBezTo>
                  <a:pt x="137" y="41"/>
                  <a:pt x="137" y="41"/>
                  <a:pt x="137" y="41"/>
                </a:cubicBezTo>
                <a:cubicBezTo>
                  <a:pt x="172" y="15"/>
                  <a:pt x="172" y="15"/>
                  <a:pt x="172" y="15"/>
                </a:cubicBezTo>
                <a:cubicBezTo>
                  <a:pt x="191" y="16"/>
                  <a:pt x="191" y="16"/>
                  <a:pt x="191" y="16"/>
                </a:cubicBezTo>
                <a:cubicBezTo>
                  <a:pt x="167" y="66"/>
                  <a:pt x="167" y="66"/>
                  <a:pt x="167" y="66"/>
                </a:cubicBezTo>
                <a:cubicBezTo>
                  <a:pt x="195" y="66"/>
                  <a:pt x="195" y="66"/>
                  <a:pt x="195" y="66"/>
                </a:cubicBezTo>
                <a:cubicBezTo>
                  <a:pt x="195" y="75"/>
                  <a:pt x="195" y="75"/>
                  <a:pt x="195" y="75"/>
                </a:cubicBezTo>
                <a:cubicBezTo>
                  <a:pt x="153" y="75"/>
                  <a:pt x="153" y="75"/>
                  <a:pt x="153" y="75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218" y="112"/>
                  <a:pt x="251" y="188"/>
                  <a:pt x="251" y="225"/>
                </a:cubicBezTo>
                <a:cubicBezTo>
                  <a:pt x="251" y="248"/>
                  <a:pt x="239" y="267"/>
                  <a:pt x="216" y="281"/>
                </a:cubicBezTo>
                <a:close/>
                <a:moveTo>
                  <a:pt x="168" y="195"/>
                </a:moveTo>
                <a:cubicBezTo>
                  <a:pt x="173" y="201"/>
                  <a:pt x="176" y="209"/>
                  <a:pt x="176" y="218"/>
                </a:cubicBezTo>
                <a:cubicBezTo>
                  <a:pt x="176" y="235"/>
                  <a:pt x="164" y="249"/>
                  <a:pt x="145" y="254"/>
                </a:cubicBezTo>
                <a:cubicBezTo>
                  <a:pt x="145" y="272"/>
                  <a:pt x="145" y="272"/>
                  <a:pt x="145" y="272"/>
                </a:cubicBezTo>
                <a:cubicBezTo>
                  <a:pt x="119" y="272"/>
                  <a:pt x="119" y="272"/>
                  <a:pt x="119" y="272"/>
                </a:cubicBezTo>
                <a:cubicBezTo>
                  <a:pt x="119" y="255"/>
                  <a:pt x="119" y="255"/>
                  <a:pt x="119" y="255"/>
                </a:cubicBezTo>
                <a:cubicBezTo>
                  <a:pt x="108" y="254"/>
                  <a:pt x="98" y="251"/>
                  <a:pt x="91" y="248"/>
                </a:cubicBezTo>
                <a:cubicBezTo>
                  <a:pt x="88" y="246"/>
                  <a:pt x="88" y="246"/>
                  <a:pt x="88" y="246"/>
                </a:cubicBezTo>
                <a:cubicBezTo>
                  <a:pt x="96" y="217"/>
                  <a:pt x="96" y="217"/>
                  <a:pt x="96" y="217"/>
                </a:cubicBezTo>
                <a:cubicBezTo>
                  <a:pt x="101" y="219"/>
                  <a:pt x="101" y="219"/>
                  <a:pt x="101" y="219"/>
                </a:cubicBezTo>
                <a:cubicBezTo>
                  <a:pt x="106" y="222"/>
                  <a:pt x="116" y="226"/>
                  <a:pt x="128" y="226"/>
                </a:cubicBezTo>
                <a:cubicBezTo>
                  <a:pt x="130" y="226"/>
                  <a:pt x="140" y="226"/>
                  <a:pt x="140" y="220"/>
                </a:cubicBezTo>
                <a:cubicBezTo>
                  <a:pt x="140" y="217"/>
                  <a:pt x="138" y="214"/>
                  <a:pt x="124" y="209"/>
                </a:cubicBezTo>
                <a:cubicBezTo>
                  <a:pt x="108" y="204"/>
                  <a:pt x="90" y="195"/>
                  <a:pt x="90" y="173"/>
                </a:cubicBezTo>
                <a:cubicBezTo>
                  <a:pt x="90" y="156"/>
                  <a:pt x="101" y="143"/>
                  <a:pt x="119" y="138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46" y="121"/>
                  <a:pt x="146" y="121"/>
                  <a:pt x="146" y="121"/>
                </a:cubicBezTo>
                <a:cubicBezTo>
                  <a:pt x="146" y="136"/>
                  <a:pt x="146" y="136"/>
                  <a:pt x="146" y="136"/>
                </a:cubicBezTo>
                <a:cubicBezTo>
                  <a:pt x="154" y="137"/>
                  <a:pt x="162" y="139"/>
                  <a:pt x="168" y="142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59" y="170"/>
                  <a:pt x="159" y="170"/>
                  <a:pt x="158" y="170"/>
                </a:cubicBezTo>
                <a:cubicBezTo>
                  <a:pt x="154" y="168"/>
                  <a:pt x="147" y="165"/>
                  <a:pt x="136" y="165"/>
                </a:cubicBezTo>
                <a:cubicBezTo>
                  <a:pt x="132" y="165"/>
                  <a:pt x="126" y="165"/>
                  <a:pt x="126" y="170"/>
                </a:cubicBezTo>
                <a:cubicBezTo>
                  <a:pt x="126" y="173"/>
                  <a:pt x="131" y="176"/>
                  <a:pt x="144" y="181"/>
                </a:cubicBezTo>
                <a:cubicBezTo>
                  <a:pt x="155" y="185"/>
                  <a:pt x="163" y="189"/>
                  <a:pt x="168" y="1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46" name="Rectangle 145"/>
          <p:cNvSpPr/>
          <p:nvPr/>
        </p:nvSpPr>
        <p:spPr>
          <a:xfrm flipH="1">
            <a:off x="8054146" y="1432837"/>
            <a:ext cx="1590912" cy="600164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</p:txBody>
      </p:sp>
      <p:sp>
        <p:nvSpPr>
          <p:cNvPr id="147" name="Rectangle 855"/>
          <p:cNvSpPr>
            <a:spLocks noChangeArrowheads="1"/>
          </p:cNvSpPr>
          <p:nvPr/>
        </p:nvSpPr>
        <p:spPr bwMode="auto">
          <a:xfrm>
            <a:off x="8170292" y="1072788"/>
            <a:ext cx="1358622" cy="27156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r>
              <a:rPr lang="en-US" sz="1600" b="1" dirty="0">
                <a:solidFill>
                  <a:prstClr val="white"/>
                </a:solidFill>
                <a:latin typeface="Roboto"/>
              </a:rPr>
              <a:t>PHASE 01</a:t>
            </a:r>
          </a:p>
        </p:txBody>
      </p:sp>
      <p:sp>
        <p:nvSpPr>
          <p:cNvPr id="149" name="Rectangle 855"/>
          <p:cNvSpPr>
            <a:spLocks noChangeArrowheads="1"/>
          </p:cNvSpPr>
          <p:nvPr/>
        </p:nvSpPr>
        <p:spPr bwMode="auto">
          <a:xfrm>
            <a:off x="838084" y="1227898"/>
            <a:ext cx="1358622" cy="271566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r>
              <a:rPr lang="en-US" sz="1600" b="1" dirty="0">
                <a:solidFill>
                  <a:prstClr val="white"/>
                </a:solidFill>
                <a:latin typeface="Roboto"/>
              </a:rPr>
              <a:t>T</a:t>
            </a:r>
            <a:r>
              <a:rPr lang="en-US" sz="1600" b="1" dirty="0" err="1">
                <a:solidFill>
                  <a:prstClr val="white"/>
                </a:solidFill>
                <a:latin typeface="Roboto"/>
              </a:rPr>
              <a:t>ext</a:t>
            </a:r>
            <a:endParaRPr lang="en-US" sz="1600" b="1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51" name="Rectangle 855"/>
          <p:cNvSpPr>
            <a:spLocks noChangeArrowheads="1"/>
          </p:cNvSpPr>
          <p:nvPr/>
        </p:nvSpPr>
        <p:spPr bwMode="auto">
          <a:xfrm>
            <a:off x="4503090" y="1227898"/>
            <a:ext cx="1358622" cy="271566"/>
          </a:xfrm>
          <a:prstGeom prst="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r>
              <a:rPr lang="en-US" sz="1600" b="1" dirty="0">
                <a:solidFill>
                  <a:prstClr val="white"/>
                </a:solidFill>
                <a:latin typeface="Roboto"/>
              </a:rPr>
              <a:t>PHASE 01</a:t>
            </a:r>
          </a:p>
        </p:txBody>
      </p:sp>
      <p:sp>
        <p:nvSpPr>
          <p:cNvPr id="152" name="Rectangle 151"/>
          <p:cNvSpPr/>
          <p:nvPr/>
        </p:nvSpPr>
        <p:spPr>
          <a:xfrm flipH="1">
            <a:off x="2549144" y="4825003"/>
            <a:ext cx="1590912" cy="60016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</p:txBody>
      </p:sp>
      <p:sp>
        <p:nvSpPr>
          <p:cNvPr id="153" name="Rectangle 855"/>
          <p:cNvSpPr>
            <a:spLocks noChangeArrowheads="1"/>
          </p:cNvSpPr>
          <p:nvPr/>
        </p:nvSpPr>
        <p:spPr bwMode="auto">
          <a:xfrm>
            <a:off x="2665290" y="5513646"/>
            <a:ext cx="1358622" cy="271566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r>
              <a:rPr lang="en-US" sz="1600" b="1" dirty="0">
                <a:solidFill>
                  <a:prstClr val="white"/>
                </a:solidFill>
                <a:latin typeface="Roboto"/>
              </a:rPr>
              <a:t>PHASE 01</a:t>
            </a:r>
          </a:p>
        </p:txBody>
      </p:sp>
      <p:sp>
        <p:nvSpPr>
          <p:cNvPr id="154" name="Rectangle 153"/>
          <p:cNvSpPr/>
          <p:nvPr/>
        </p:nvSpPr>
        <p:spPr>
          <a:xfrm flipH="1">
            <a:off x="6214147" y="4825003"/>
            <a:ext cx="1590912" cy="60016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</p:txBody>
      </p:sp>
      <p:sp>
        <p:nvSpPr>
          <p:cNvPr id="155" name="Rectangle 855"/>
          <p:cNvSpPr>
            <a:spLocks noChangeArrowheads="1"/>
          </p:cNvSpPr>
          <p:nvPr/>
        </p:nvSpPr>
        <p:spPr bwMode="auto">
          <a:xfrm>
            <a:off x="6330292" y="5513646"/>
            <a:ext cx="1358622" cy="271566"/>
          </a:xfrm>
          <a:prstGeom prst="rect">
            <a:avLst/>
          </a:prstGeom>
          <a:solidFill>
            <a:schemeClr val="accent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r>
              <a:rPr lang="en-US" sz="1600" b="1" dirty="0">
                <a:solidFill>
                  <a:prstClr val="white"/>
                </a:solidFill>
                <a:latin typeface="Roboto"/>
              </a:rPr>
              <a:t>PHASE 01</a:t>
            </a:r>
          </a:p>
        </p:txBody>
      </p:sp>
      <p:sp>
        <p:nvSpPr>
          <p:cNvPr id="156" name="Rectangle 155"/>
          <p:cNvSpPr/>
          <p:nvPr/>
        </p:nvSpPr>
        <p:spPr>
          <a:xfrm flipH="1">
            <a:off x="9879149" y="4825003"/>
            <a:ext cx="1590912" cy="60016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</p:txBody>
      </p:sp>
      <p:sp>
        <p:nvSpPr>
          <p:cNvPr id="157" name="Rectangle 855"/>
          <p:cNvSpPr>
            <a:spLocks noChangeArrowheads="1"/>
          </p:cNvSpPr>
          <p:nvPr/>
        </p:nvSpPr>
        <p:spPr bwMode="auto">
          <a:xfrm>
            <a:off x="9995294" y="5513646"/>
            <a:ext cx="1358622" cy="271566"/>
          </a:xfrm>
          <a:prstGeom prst="rect">
            <a:avLst/>
          </a:prstGeom>
          <a:solidFill>
            <a:schemeClr val="accent6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201">
              <a:defRPr/>
            </a:pPr>
            <a:r>
              <a:rPr lang="en-US" sz="1600" b="1" dirty="0">
                <a:solidFill>
                  <a:prstClr val="white"/>
                </a:solidFill>
                <a:latin typeface="Roboto"/>
              </a:rPr>
              <a:t>PHASE 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E9F63-B593-5583-17B3-A5C78A6B6831}"/>
              </a:ext>
            </a:extLst>
          </p:cNvPr>
          <p:cNvSpPr txBox="1"/>
          <p:nvPr/>
        </p:nvSpPr>
        <p:spPr>
          <a:xfrm>
            <a:off x="8559078" y="1550608"/>
            <a:ext cx="82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984ED-1F29-D1EB-BB65-B89669387A5F}"/>
              </a:ext>
            </a:extLst>
          </p:cNvPr>
          <p:cNvSpPr txBox="1"/>
          <p:nvPr/>
        </p:nvSpPr>
        <p:spPr>
          <a:xfrm>
            <a:off x="6720852" y="4915660"/>
            <a:ext cx="82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190F8-FEA9-30FB-6FE0-DF001722C758}"/>
              </a:ext>
            </a:extLst>
          </p:cNvPr>
          <p:cNvSpPr txBox="1"/>
          <p:nvPr/>
        </p:nvSpPr>
        <p:spPr>
          <a:xfrm>
            <a:off x="10355722" y="4951066"/>
            <a:ext cx="82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8CC251-5511-86D3-FA4F-BCEF58200747}"/>
              </a:ext>
            </a:extLst>
          </p:cNvPr>
          <p:cNvSpPr/>
          <p:nvPr/>
        </p:nvSpPr>
        <p:spPr>
          <a:xfrm flipH="1">
            <a:off x="4386944" y="1587945"/>
            <a:ext cx="1590912" cy="600164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B32EFF-7C45-0038-18E1-45F0E9F36CA4}"/>
              </a:ext>
            </a:extLst>
          </p:cNvPr>
          <p:cNvSpPr/>
          <p:nvPr/>
        </p:nvSpPr>
        <p:spPr>
          <a:xfrm flipH="1">
            <a:off x="662768" y="1556987"/>
            <a:ext cx="1590912" cy="600164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  <a:p>
            <a:pPr algn="ctr" defTabSz="1219201">
              <a:lnSpc>
                <a:spcPct val="110000"/>
              </a:lnSpc>
              <a:defRPr/>
            </a:pPr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CEC6D-1638-7A03-747B-BA3C3F4A2A2F}"/>
              </a:ext>
            </a:extLst>
          </p:cNvPr>
          <p:cNvSpPr txBox="1"/>
          <p:nvPr/>
        </p:nvSpPr>
        <p:spPr>
          <a:xfrm>
            <a:off x="4800714" y="1685930"/>
            <a:ext cx="82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DC9CC-4819-D701-4934-4DF079898E3C}"/>
              </a:ext>
            </a:extLst>
          </p:cNvPr>
          <p:cNvSpPr txBox="1"/>
          <p:nvPr/>
        </p:nvSpPr>
        <p:spPr>
          <a:xfrm>
            <a:off x="1167973" y="1675826"/>
            <a:ext cx="82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839C2E-76A6-1C24-B4C1-134C14193863}"/>
              </a:ext>
            </a:extLst>
          </p:cNvPr>
          <p:cNvSpPr txBox="1"/>
          <p:nvPr/>
        </p:nvSpPr>
        <p:spPr>
          <a:xfrm>
            <a:off x="3018076" y="4992356"/>
            <a:ext cx="822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1161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90"/>
          <p:cNvSpPr>
            <a:spLocks noGrp="1"/>
          </p:cNvSpPr>
          <p:nvPr>
            <p:ph type="title"/>
          </p:nvPr>
        </p:nvSpPr>
        <p:spPr>
          <a:xfrm>
            <a:off x="517092" y="700150"/>
            <a:ext cx="11157817" cy="445500"/>
          </a:xfrm>
        </p:spPr>
        <p:txBody>
          <a:bodyPr/>
          <a:lstStyle/>
          <a:p>
            <a:r>
              <a:rPr lang="en-US" dirty="0"/>
              <a:t>TAJUK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285770" y="3515881"/>
            <a:ext cx="0" cy="4274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115736" y="3890196"/>
            <a:ext cx="340070" cy="3400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198480" y="3972941"/>
            <a:ext cx="174581" cy="1745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49" name="Rectangle 48"/>
          <p:cNvSpPr/>
          <p:nvPr/>
        </p:nvSpPr>
        <p:spPr>
          <a:xfrm flipH="1">
            <a:off x="1744140" y="4278061"/>
            <a:ext cx="1083261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6093745" y="3515881"/>
            <a:ext cx="0" cy="4274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923710" y="3890196"/>
            <a:ext cx="340070" cy="3400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006456" y="3972941"/>
            <a:ext cx="174581" cy="1745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72" name="Rectangle 71"/>
          <p:cNvSpPr/>
          <p:nvPr/>
        </p:nvSpPr>
        <p:spPr>
          <a:xfrm flipH="1">
            <a:off x="5552116" y="4278061"/>
            <a:ext cx="1083261" cy="6001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9903224" y="3515881"/>
            <a:ext cx="0" cy="4274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9733190" y="3890196"/>
            <a:ext cx="340070" cy="3400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9815935" y="3972941"/>
            <a:ext cx="174581" cy="1745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77" name="Rectangle 76"/>
          <p:cNvSpPr/>
          <p:nvPr/>
        </p:nvSpPr>
        <p:spPr>
          <a:xfrm flipH="1">
            <a:off x="9361595" y="4278061"/>
            <a:ext cx="1083261" cy="6001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rot="10800000">
            <a:off x="7997734" y="3802259"/>
            <a:ext cx="0" cy="4274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7827700" y="3515356"/>
            <a:ext cx="340070" cy="3400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910445" y="3598101"/>
            <a:ext cx="174581" cy="1745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82" name="Rectangle 81"/>
          <p:cNvSpPr/>
          <p:nvPr/>
        </p:nvSpPr>
        <p:spPr>
          <a:xfrm flipH="1">
            <a:off x="7456105" y="2867397"/>
            <a:ext cx="1083261" cy="6001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10800000">
            <a:off x="4191261" y="3802259"/>
            <a:ext cx="0" cy="4274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4021226" y="3515356"/>
            <a:ext cx="340070" cy="3400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4103971" y="3598101"/>
            <a:ext cx="174581" cy="1745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20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87" name="Rectangle 86"/>
          <p:cNvSpPr/>
          <p:nvPr/>
        </p:nvSpPr>
        <p:spPr>
          <a:xfrm flipH="1">
            <a:off x="3649632" y="2867397"/>
            <a:ext cx="1083261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  <a:p>
            <a:pPr algn="ctr" defTabSz="1219201">
              <a:lnSpc>
                <a:spcPct val="110000"/>
              </a:lnSpc>
              <a:spcBef>
                <a:spcPts val="400"/>
              </a:spcBef>
              <a:defRPr/>
            </a:pPr>
            <a:endParaRPr 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Roboto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040740" y="1867017"/>
            <a:ext cx="2490062" cy="2835695"/>
          </a:xfrm>
          <a:custGeom>
            <a:avLst/>
            <a:gdLst>
              <a:gd name="connsiteX0" fmla="*/ 1309183 w 2630488"/>
              <a:gd name="connsiteY0" fmla="*/ 0 h 2995613"/>
              <a:gd name="connsiteX1" fmla="*/ 1315244 w 2630488"/>
              <a:gd name="connsiteY1" fmla="*/ 0 h 2995613"/>
              <a:gd name="connsiteX2" fmla="*/ 2139545 w 2630488"/>
              <a:gd name="connsiteY2" fmla="*/ 297738 h 2995613"/>
              <a:gd name="connsiteX3" fmla="*/ 2606244 w 2630488"/>
              <a:gd name="connsiteY3" fmla="*/ 1057275 h 2995613"/>
              <a:gd name="connsiteX4" fmla="*/ 2630488 w 2630488"/>
              <a:gd name="connsiteY4" fmla="*/ 1324632 h 2995613"/>
              <a:gd name="connsiteX5" fmla="*/ 2630488 w 2630488"/>
              <a:gd name="connsiteY5" fmla="*/ 2701478 h 2995613"/>
              <a:gd name="connsiteX6" fmla="*/ 2630488 w 2630488"/>
              <a:gd name="connsiteY6" fmla="*/ 2736215 h 2995613"/>
              <a:gd name="connsiteX7" fmla="*/ 2012263 w 2630488"/>
              <a:gd name="connsiteY7" fmla="*/ 2736215 h 2995613"/>
              <a:gd name="connsiteX8" fmla="*/ 2012263 w 2630488"/>
              <a:gd name="connsiteY8" fmla="*/ 2693889 h 2995613"/>
              <a:gd name="connsiteX9" fmla="*/ 2012263 w 2630488"/>
              <a:gd name="connsiteY9" fmla="*/ 1300327 h 2995613"/>
              <a:gd name="connsiteX10" fmla="*/ 1448587 w 2630488"/>
              <a:gd name="connsiteY10" fmla="*/ 638011 h 2995613"/>
              <a:gd name="connsiteX11" fmla="*/ 1315244 w 2630488"/>
              <a:gd name="connsiteY11" fmla="*/ 625858 h 2995613"/>
              <a:gd name="connsiteX12" fmla="*/ 630348 w 2630488"/>
              <a:gd name="connsiteY12" fmla="*/ 1190954 h 2995613"/>
              <a:gd name="connsiteX13" fmla="*/ 618225 w 2630488"/>
              <a:gd name="connsiteY13" fmla="*/ 1324632 h 2995613"/>
              <a:gd name="connsiteX14" fmla="*/ 618225 w 2630488"/>
              <a:gd name="connsiteY14" fmla="*/ 1464387 h 2995613"/>
              <a:gd name="connsiteX15" fmla="*/ 618225 w 2630488"/>
              <a:gd name="connsiteY15" fmla="*/ 2995613 h 2995613"/>
              <a:gd name="connsiteX16" fmla="*/ 0 w 2630488"/>
              <a:gd name="connsiteY16" fmla="*/ 2995613 h 2995613"/>
              <a:gd name="connsiteX17" fmla="*/ 0 w 2630488"/>
              <a:gd name="connsiteY17" fmla="*/ 1178801 h 2995613"/>
              <a:gd name="connsiteX18" fmla="*/ 6061 w 2630488"/>
              <a:gd name="connsiteY18" fmla="*/ 1178801 h 2995613"/>
              <a:gd name="connsiteX19" fmla="*/ 290930 w 2630488"/>
              <a:gd name="connsiteY19" fmla="*/ 492180 h 2995613"/>
              <a:gd name="connsiteX20" fmla="*/ 1048559 w 2630488"/>
              <a:gd name="connsiteY20" fmla="*/ 30381 h 2995613"/>
              <a:gd name="connsiteX21" fmla="*/ 1309183 w 2630488"/>
              <a:gd name="connsiteY21" fmla="*/ 0 h 299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30488" h="2995613">
                <a:moveTo>
                  <a:pt x="1309183" y="0"/>
                </a:moveTo>
                <a:cubicBezTo>
                  <a:pt x="1309183" y="0"/>
                  <a:pt x="1309183" y="0"/>
                  <a:pt x="1315244" y="0"/>
                </a:cubicBezTo>
                <a:cubicBezTo>
                  <a:pt x="1612235" y="0"/>
                  <a:pt x="1909225" y="103297"/>
                  <a:pt x="2139545" y="297738"/>
                </a:cubicBezTo>
                <a:cubicBezTo>
                  <a:pt x="2375925" y="486104"/>
                  <a:pt x="2539573" y="753460"/>
                  <a:pt x="2606244" y="1057275"/>
                </a:cubicBezTo>
                <a:cubicBezTo>
                  <a:pt x="2624427" y="1142343"/>
                  <a:pt x="2630488" y="1233488"/>
                  <a:pt x="2630488" y="1324632"/>
                </a:cubicBezTo>
                <a:cubicBezTo>
                  <a:pt x="2630488" y="1324632"/>
                  <a:pt x="2630488" y="1324632"/>
                  <a:pt x="2630488" y="2701478"/>
                </a:cubicBezTo>
                <a:lnTo>
                  <a:pt x="2630488" y="2736215"/>
                </a:lnTo>
                <a:lnTo>
                  <a:pt x="2012263" y="2736215"/>
                </a:lnTo>
                <a:lnTo>
                  <a:pt x="2012263" y="2693889"/>
                </a:lnTo>
                <a:cubicBezTo>
                  <a:pt x="2012263" y="2459214"/>
                  <a:pt x="2012263" y="2042015"/>
                  <a:pt x="2012263" y="1300327"/>
                </a:cubicBezTo>
                <a:cubicBezTo>
                  <a:pt x="2000141" y="978283"/>
                  <a:pt x="1763761" y="698774"/>
                  <a:pt x="1448587" y="638011"/>
                </a:cubicBezTo>
                <a:cubicBezTo>
                  <a:pt x="1400099" y="631935"/>
                  <a:pt x="1357672" y="625858"/>
                  <a:pt x="1315244" y="625858"/>
                </a:cubicBezTo>
                <a:cubicBezTo>
                  <a:pt x="981888" y="625858"/>
                  <a:pt x="697019" y="862834"/>
                  <a:pt x="630348" y="1190954"/>
                </a:cubicBezTo>
                <a:cubicBezTo>
                  <a:pt x="624286" y="1233488"/>
                  <a:pt x="618225" y="1276022"/>
                  <a:pt x="618225" y="1324632"/>
                </a:cubicBezTo>
                <a:cubicBezTo>
                  <a:pt x="618225" y="1324632"/>
                  <a:pt x="618225" y="1324632"/>
                  <a:pt x="618225" y="1464387"/>
                </a:cubicBezTo>
                <a:cubicBezTo>
                  <a:pt x="618225" y="1464387"/>
                  <a:pt x="618225" y="1464387"/>
                  <a:pt x="618225" y="2995613"/>
                </a:cubicBezTo>
                <a:cubicBezTo>
                  <a:pt x="618225" y="2995613"/>
                  <a:pt x="618225" y="2995613"/>
                  <a:pt x="0" y="2995613"/>
                </a:cubicBezTo>
                <a:cubicBezTo>
                  <a:pt x="0" y="2995613"/>
                  <a:pt x="0" y="2995613"/>
                  <a:pt x="0" y="1178801"/>
                </a:cubicBezTo>
                <a:cubicBezTo>
                  <a:pt x="0" y="1178801"/>
                  <a:pt x="0" y="1178801"/>
                  <a:pt x="6061" y="1178801"/>
                </a:cubicBezTo>
                <a:cubicBezTo>
                  <a:pt x="30305" y="929673"/>
                  <a:pt x="133343" y="692698"/>
                  <a:pt x="290930" y="492180"/>
                </a:cubicBezTo>
                <a:cubicBezTo>
                  <a:pt x="478822" y="255204"/>
                  <a:pt x="751568" y="91144"/>
                  <a:pt x="1048559" y="30381"/>
                </a:cubicBezTo>
                <a:cubicBezTo>
                  <a:pt x="1133413" y="12153"/>
                  <a:pt x="1224329" y="0"/>
                  <a:pt x="13091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2946230" y="3237528"/>
            <a:ext cx="2490062" cy="2581729"/>
          </a:xfrm>
          <a:custGeom>
            <a:avLst/>
            <a:gdLst>
              <a:gd name="connsiteX0" fmla="*/ 2012263 w 2630488"/>
              <a:gd name="connsiteY0" fmla="*/ 0 h 2727326"/>
              <a:gd name="connsiteX1" fmla="*/ 2630488 w 2630488"/>
              <a:gd name="connsiteY1" fmla="*/ 0 h 2727326"/>
              <a:gd name="connsiteX2" fmla="*/ 2630488 w 2630488"/>
              <a:gd name="connsiteY2" fmla="*/ 30193 h 2727326"/>
              <a:gd name="connsiteX3" fmla="*/ 2630488 w 2630488"/>
              <a:gd name="connsiteY3" fmla="*/ 1408770 h 2727326"/>
              <a:gd name="connsiteX4" fmla="*/ 2624427 w 2630488"/>
              <a:gd name="connsiteY4" fmla="*/ 1518144 h 2727326"/>
              <a:gd name="connsiteX5" fmla="*/ 2303192 w 2630488"/>
              <a:gd name="connsiteY5" fmla="*/ 2277680 h 2727326"/>
              <a:gd name="connsiteX6" fmla="*/ 1581930 w 2630488"/>
              <a:gd name="connsiteY6" fmla="*/ 2696944 h 2727326"/>
              <a:gd name="connsiteX7" fmla="*/ 1315244 w 2630488"/>
              <a:gd name="connsiteY7" fmla="*/ 2727326 h 2727326"/>
              <a:gd name="connsiteX8" fmla="*/ 490944 w 2630488"/>
              <a:gd name="connsiteY8" fmla="*/ 2435664 h 2727326"/>
              <a:gd name="connsiteX9" fmla="*/ 24245 w 2630488"/>
              <a:gd name="connsiteY9" fmla="*/ 1676127 h 2727326"/>
              <a:gd name="connsiteX10" fmla="*/ 0 w 2630488"/>
              <a:gd name="connsiteY10" fmla="*/ 1402694 h 2727326"/>
              <a:gd name="connsiteX11" fmla="*/ 0 w 2630488"/>
              <a:gd name="connsiteY11" fmla="*/ 1262939 h 2727326"/>
              <a:gd name="connsiteX12" fmla="*/ 618225 w 2630488"/>
              <a:gd name="connsiteY12" fmla="*/ 1262939 h 2727326"/>
              <a:gd name="connsiteX13" fmla="*/ 618225 w 2630488"/>
              <a:gd name="connsiteY13" fmla="*/ 1402694 h 2727326"/>
              <a:gd name="connsiteX14" fmla="*/ 1181901 w 2630488"/>
              <a:gd name="connsiteY14" fmla="*/ 2089315 h 2727326"/>
              <a:gd name="connsiteX15" fmla="*/ 1315244 w 2630488"/>
              <a:gd name="connsiteY15" fmla="*/ 2101468 h 2727326"/>
              <a:gd name="connsiteX16" fmla="*/ 1994080 w 2630488"/>
              <a:gd name="connsiteY16" fmla="*/ 1542449 h 2727326"/>
              <a:gd name="connsiteX17" fmla="*/ 2012263 w 2630488"/>
              <a:gd name="connsiteY17" fmla="*/ 1396618 h 2727326"/>
              <a:gd name="connsiteX18" fmla="*/ 2012263 w 2630488"/>
              <a:gd name="connsiteY18" fmla="*/ 24779 h 272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30488" h="2727326">
                <a:moveTo>
                  <a:pt x="2012263" y="0"/>
                </a:moveTo>
                <a:lnTo>
                  <a:pt x="2630488" y="0"/>
                </a:lnTo>
                <a:lnTo>
                  <a:pt x="2630488" y="30193"/>
                </a:lnTo>
                <a:cubicBezTo>
                  <a:pt x="2630488" y="262344"/>
                  <a:pt x="2630488" y="675058"/>
                  <a:pt x="2630488" y="1408770"/>
                </a:cubicBezTo>
                <a:cubicBezTo>
                  <a:pt x="2630488" y="1408770"/>
                  <a:pt x="2630488" y="1408770"/>
                  <a:pt x="2624427" y="1518144"/>
                </a:cubicBezTo>
                <a:cubicBezTo>
                  <a:pt x="2600183" y="1797653"/>
                  <a:pt x="2491084" y="2065010"/>
                  <a:pt x="2303192" y="2277680"/>
                </a:cubicBezTo>
                <a:cubicBezTo>
                  <a:pt x="2115300" y="2490350"/>
                  <a:pt x="1866798" y="2636182"/>
                  <a:pt x="1581930" y="2696944"/>
                </a:cubicBezTo>
                <a:cubicBezTo>
                  <a:pt x="1497075" y="2715174"/>
                  <a:pt x="1406160" y="2727326"/>
                  <a:pt x="1315244" y="2727326"/>
                </a:cubicBezTo>
                <a:cubicBezTo>
                  <a:pt x="1018254" y="2727326"/>
                  <a:pt x="721263" y="2624029"/>
                  <a:pt x="490944" y="2435664"/>
                </a:cubicBezTo>
                <a:cubicBezTo>
                  <a:pt x="254563" y="2241222"/>
                  <a:pt x="84855" y="1973866"/>
                  <a:pt x="24245" y="1676127"/>
                </a:cubicBezTo>
                <a:cubicBezTo>
                  <a:pt x="6061" y="1584983"/>
                  <a:pt x="0" y="1493838"/>
                  <a:pt x="0" y="1402694"/>
                </a:cubicBezTo>
                <a:cubicBezTo>
                  <a:pt x="0" y="1402694"/>
                  <a:pt x="0" y="1402694"/>
                  <a:pt x="0" y="1262939"/>
                </a:cubicBezTo>
                <a:cubicBezTo>
                  <a:pt x="0" y="1262939"/>
                  <a:pt x="0" y="1262939"/>
                  <a:pt x="618225" y="1262939"/>
                </a:cubicBezTo>
                <a:cubicBezTo>
                  <a:pt x="618225" y="1262939"/>
                  <a:pt x="618225" y="1262939"/>
                  <a:pt x="618225" y="1402694"/>
                </a:cubicBezTo>
                <a:cubicBezTo>
                  <a:pt x="618225" y="1736890"/>
                  <a:pt x="854606" y="2028552"/>
                  <a:pt x="1181901" y="2089315"/>
                </a:cubicBezTo>
                <a:cubicBezTo>
                  <a:pt x="1224329" y="2095392"/>
                  <a:pt x="1272817" y="2101468"/>
                  <a:pt x="1315244" y="2101468"/>
                </a:cubicBezTo>
                <a:cubicBezTo>
                  <a:pt x="1648601" y="2101468"/>
                  <a:pt x="1933469" y="1864492"/>
                  <a:pt x="1994080" y="1542449"/>
                </a:cubicBezTo>
                <a:cubicBezTo>
                  <a:pt x="1994080" y="1542449"/>
                  <a:pt x="1994080" y="1542449"/>
                  <a:pt x="2012263" y="1396618"/>
                </a:cubicBezTo>
                <a:cubicBezTo>
                  <a:pt x="2012263" y="1396618"/>
                  <a:pt x="2012263" y="1396618"/>
                  <a:pt x="2012263" y="24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4845710" y="1867016"/>
            <a:ext cx="2496073" cy="2590144"/>
          </a:xfrm>
          <a:custGeom>
            <a:avLst/>
            <a:gdLst>
              <a:gd name="connsiteX0" fmla="*/ 1315388 w 2636838"/>
              <a:gd name="connsiteY0" fmla="*/ 0 h 2736215"/>
              <a:gd name="connsiteX1" fmla="*/ 1321450 w 2636838"/>
              <a:gd name="connsiteY1" fmla="*/ 0 h 2736215"/>
              <a:gd name="connsiteX2" fmla="*/ 2145841 w 2636838"/>
              <a:gd name="connsiteY2" fmla="*/ 297738 h 2736215"/>
              <a:gd name="connsiteX3" fmla="*/ 2606530 w 2636838"/>
              <a:gd name="connsiteY3" fmla="*/ 1057275 h 2736215"/>
              <a:gd name="connsiteX4" fmla="*/ 2636838 w 2636838"/>
              <a:gd name="connsiteY4" fmla="*/ 1324632 h 2736215"/>
              <a:gd name="connsiteX5" fmla="*/ 2636838 w 2636838"/>
              <a:gd name="connsiteY5" fmla="*/ 2701478 h 2736215"/>
              <a:gd name="connsiteX6" fmla="*/ 2636838 w 2636838"/>
              <a:gd name="connsiteY6" fmla="*/ 2736215 h 2736215"/>
              <a:gd name="connsiteX7" fmla="*/ 2012483 w 2636838"/>
              <a:gd name="connsiteY7" fmla="*/ 2736215 h 2736215"/>
              <a:gd name="connsiteX8" fmla="*/ 2012483 w 2636838"/>
              <a:gd name="connsiteY8" fmla="*/ 2693889 h 2736215"/>
              <a:gd name="connsiteX9" fmla="*/ 2012483 w 2636838"/>
              <a:gd name="connsiteY9" fmla="*/ 1300327 h 2736215"/>
              <a:gd name="connsiteX10" fmla="*/ 1448746 w 2636838"/>
              <a:gd name="connsiteY10" fmla="*/ 638011 h 2736215"/>
              <a:gd name="connsiteX11" fmla="*/ 1315388 w 2636838"/>
              <a:gd name="connsiteY11" fmla="*/ 625858 h 2736215"/>
              <a:gd name="connsiteX12" fmla="*/ 636478 w 2636838"/>
              <a:gd name="connsiteY12" fmla="*/ 1190954 h 2736215"/>
              <a:gd name="connsiteX13" fmla="*/ 624355 w 2636838"/>
              <a:gd name="connsiteY13" fmla="*/ 1324632 h 2736215"/>
              <a:gd name="connsiteX14" fmla="*/ 624355 w 2636838"/>
              <a:gd name="connsiteY14" fmla="*/ 1464387 h 2736215"/>
              <a:gd name="connsiteX15" fmla="*/ 0 w 2636838"/>
              <a:gd name="connsiteY15" fmla="*/ 1464387 h 2736215"/>
              <a:gd name="connsiteX16" fmla="*/ 0 w 2636838"/>
              <a:gd name="connsiteY16" fmla="*/ 1324632 h 2736215"/>
              <a:gd name="connsiteX17" fmla="*/ 290962 w 2636838"/>
              <a:gd name="connsiteY17" fmla="*/ 492180 h 2736215"/>
              <a:gd name="connsiteX18" fmla="*/ 1048674 w 2636838"/>
              <a:gd name="connsiteY18" fmla="*/ 30381 h 2736215"/>
              <a:gd name="connsiteX19" fmla="*/ 1315388 w 2636838"/>
              <a:gd name="connsiteY19" fmla="*/ 0 h 273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36838" h="2736215">
                <a:moveTo>
                  <a:pt x="1315388" y="0"/>
                </a:moveTo>
                <a:cubicBezTo>
                  <a:pt x="1315388" y="0"/>
                  <a:pt x="1315388" y="0"/>
                  <a:pt x="1321450" y="0"/>
                </a:cubicBezTo>
                <a:cubicBezTo>
                  <a:pt x="1618473" y="0"/>
                  <a:pt x="1909435" y="103297"/>
                  <a:pt x="2145841" y="297738"/>
                </a:cubicBezTo>
                <a:cubicBezTo>
                  <a:pt x="2382247" y="486104"/>
                  <a:pt x="2545913" y="753460"/>
                  <a:pt x="2606530" y="1057275"/>
                </a:cubicBezTo>
                <a:cubicBezTo>
                  <a:pt x="2624715" y="1142343"/>
                  <a:pt x="2636838" y="1233488"/>
                  <a:pt x="2636838" y="1324632"/>
                </a:cubicBezTo>
                <a:cubicBezTo>
                  <a:pt x="2636838" y="1324632"/>
                  <a:pt x="2636838" y="1324632"/>
                  <a:pt x="2636838" y="2701478"/>
                </a:cubicBezTo>
                <a:lnTo>
                  <a:pt x="2636838" y="2736215"/>
                </a:lnTo>
                <a:lnTo>
                  <a:pt x="2012483" y="2736215"/>
                </a:lnTo>
                <a:lnTo>
                  <a:pt x="2012483" y="2693889"/>
                </a:lnTo>
                <a:cubicBezTo>
                  <a:pt x="2012483" y="2459214"/>
                  <a:pt x="2012483" y="2042015"/>
                  <a:pt x="2012483" y="1300327"/>
                </a:cubicBezTo>
                <a:cubicBezTo>
                  <a:pt x="2000360" y="978283"/>
                  <a:pt x="1770016" y="698774"/>
                  <a:pt x="1448746" y="638011"/>
                </a:cubicBezTo>
                <a:cubicBezTo>
                  <a:pt x="1406314" y="631935"/>
                  <a:pt x="1363882" y="625858"/>
                  <a:pt x="1315388" y="625858"/>
                </a:cubicBezTo>
                <a:cubicBezTo>
                  <a:pt x="981995" y="625858"/>
                  <a:pt x="697095" y="862834"/>
                  <a:pt x="636478" y="1190954"/>
                </a:cubicBezTo>
                <a:cubicBezTo>
                  <a:pt x="624355" y="1233488"/>
                  <a:pt x="624355" y="1276022"/>
                  <a:pt x="624355" y="1324632"/>
                </a:cubicBezTo>
                <a:cubicBezTo>
                  <a:pt x="624355" y="1324632"/>
                  <a:pt x="624355" y="1324632"/>
                  <a:pt x="624355" y="1464387"/>
                </a:cubicBezTo>
                <a:cubicBezTo>
                  <a:pt x="624355" y="1464387"/>
                  <a:pt x="624355" y="1464387"/>
                  <a:pt x="0" y="1464387"/>
                </a:cubicBezTo>
                <a:cubicBezTo>
                  <a:pt x="0" y="1464387"/>
                  <a:pt x="0" y="1464387"/>
                  <a:pt x="0" y="1324632"/>
                </a:cubicBezTo>
                <a:cubicBezTo>
                  <a:pt x="0" y="1020817"/>
                  <a:pt x="103049" y="729155"/>
                  <a:pt x="290962" y="492180"/>
                </a:cubicBezTo>
                <a:cubicBezTo>
                  <a:pt x="484936" y="255204"/>
                  <a:pt x="751651" y="91144"/>
                  <a:pt x="1048674" y="30381"/>
                </a:cubicBezTo>
                <a:cubicBezTo>
                  <a:pt x="1139599" y="12153"/>
                  <a:pt x="1224463" y="0"/>
                  <a:pt x="13153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6749699" y="3237528"/>
            <a:ext cx="2496073" cy="2581729"/>
          </a:xfrm>
          <a:custGeom>
            <a:avLst/>
            <a:gdLst>
              <a:gd name="connsiteX0" fmla="*/ 2012483 w 2636838"/>
              <a:gd name="connsiteY0" fmla="*/ 0 h 2727326"/>
              <a:gd name="connsiteX1" fmla="*/ 2636838 w 2636838"/>
              <a:gd name="connsiteY1" fmla="*/ 0 h 2727326"/>
              <a:gd name="connsiteX2" fmla="*/ 2636838 w 2636838"/>
              <a:gd name="connsiteY2" fmla="*/ 30193 h 2727326"/>
              <a:gd name="connsiteX3" fmla="*/ 2636838 w 2636838"/>
              <a:gd name="connsiteY3" fmla="*/ 1408770 h 2727326"/>
              <a:gd name="connsiteX4" fmla="*/ 2630776 w 2636838"/>
              <a:gd name="connsiteY4" fmla="*/ 1518144 h 2727326"/>
              <a:gd name="connsiteX5" fmla="*/ 2309507 w 2636838"/>
              <a:gd name="connsiteY5" fmla="*/ 2277680 h 2727326"/>
              <a:gd name="connsiteX6" fmla="*/ 1588165 w 2636838"/>
              <a:gd name="connsiteY6" fmla="*/ 2696944 h 2727326"/>
              <a:gd name="connsiteX7" fmla="*/ 1315388 w 2636838"/>
              <a:gd name="connsiteY7" fmla="*/ 2727326 h 2727326"/>
              <a:gd name="connsiteX8" fmla="*/ 490998 w 2636838"/>
              <a:gd name="connsiteY8" fmla="*/ 2435664 h 2727326"/>
              <a:gd name="connsiteX9" fmla="*/ 30309 w 2636838"/>
              <a:gd name="connsiteY9" fmla="*/ 1676127 h 2727326"/>
              <a:gd name="connsiteX10" fmla="*/ 0 w 2636838"/>
              <a:gd name="connsiteY10" fmla="*/ 1402694 h 2727326"/>
              <a:gd name="connsiteX11" fmla="*/ 0 w 2636838"/>
              <a:gd name="connsiteY11" fmla="*/ 1262939 h 2727326"/>
              <a:gd name="connsiteX12" fmla="*/ 624355 w 2636838"/>
              <a:gd name="connsiteY12" fmla="*/ 1262939 h 2727326"/>
              <a:gd name="connsiteX13" fmla="*/ 624355 w 2636838"/>
              <a:gd name="connsiteY13" fmla="*/ 1402694 h 2727326"/>
              <a:gd name="connsiteX14" fmla="*/ 1188093 w 2636838"/>
              <a:gd name="connsiteY14" fmla="*/ 2089315 h 2727326"/>
              <a:gd name="connsiteX15" fmla="*/ 1321450 w 2636838"/>
              <a:gd name="connsiteY15" fmla="*/ 2101468 h 2727326"/>
              <a:gd name="connsiteX16" fmla="*/ 2000360 w 2636838"/>
              <a:gd name="connsiteY16" fmla="*/ 1542449 h 2727326"/>
              <a:gd name="connsiteX17" fmla="*/ 2012483 w 2636838"/>
              <a:gd name="connsiteY17" fmla="*/ 1396618 h 2727326"/>
              <a:gd name="connsiteX18" fmla="*/ 2012483 w 2636838"/>
              <a:gd name="connsiteY18" fmla="*/ 24779 h 272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36838" h="2727326">
                <a:moveTo>
                  <a:pt x="2012483" y="0"/>
                </a:moveTo>
                <a:lnTo>
                  <a:pt x="2636838" y="0"/>
                </a:lnTo>
                <a:lnTo>
                  <a:pt x="2636838" y="30193"/>
                </a:lnTo>
                <a:cubicBezTo>
                  <a:pt x="2636838" y="262344"/>
                  <a:pt x="2636838" y="675058"/>
                  <a:pt x="2636838" y="1408770"/>
                </a:cubicBezTo>
                <a:cubicBezTo>
                  <a:pt x="2636838" y="1408770"/>
                  <a:pt x="2636838" y="1408770"/>
                  <a:pt x="2630776" y="1518144"/>
                </a:cubicBezTo>
                <a:cubicBezTo>
                  <a:pt x="2606529" y="1797653"/>
                  <a:pt x="2491357" y="2065010"/>
                  <a:pt x="2309507" y="2277680"/>
                </a:cubicBezTo>
                <a:cubicBezTo>
                  <a:pt x="2121594" y="2490350"/>
                  <a:pt x="1867003" y="2636182"/>
                  <a:pt x="1588165" y="2696944"/>
                </a:cubicBezTo>
                <a:cubicBezTo>
                  <a:pt x="1497239" y="2715174"/>
                  <a:pt x="1406314" y="2727326"/>
                  <a:pt x="1315388" y="2727326"/>
                </a:cubicBezTo>
                <a:cubicBezTo>
                  <a:pt x="1018365" y="2727326"/>
                  <a:pt x="727404" y="2624029"/>
                  <a:pt x="490998" y="2435664"/>
                </a:cubicBezTo>
                <a:cubicBezTo>
                  <a:pt x="254591" y="2241222"/>
                  <a:pt x="90926" y="1973866"/>
                  <a:pt x="30309" y="1676127"/>
                </a:cubicBezTo>
                <a:cubicBezTo>
                  <a:pt x="12124" y="1584983"/>
                  <a:pt x="0" y="1493838"/>
                  <a:pt x="0" y="1402694"/>
                </a:cubicBezTo>
                <a:cubicBezTo>
                  <a:pt x="0" y="1402694"/>
                  <a:pt x="0" y="1402694"/>
                  <a:pt x="0" y="1262939"/>
                </a:cubicBezTo>
                <a:cubicBezTo>
                  <a:pt x="0" y="1262939"/>
                  <a:pt x="0" y="1262939"/>
                  <a:pt x="624355" y="1262939"/>
                </a:cubicBezTo>
                <a:cubicBezTo>
                  <a:pt x="624355" y="1262939"/>
                  <a:pt x="624355" y="1262939"/>
                  <a:pt x="624355" y="1402694"/>
                </a:cubicBezTo>
                <a:cubicBezTo>
                  <a:pt x="624355" y="1736890"/>
                  <a:pt x="860761" y="2028552"/>
                  <a:pt x="1188093" y="2089315"/>
                </a:cubicBezTo>
                <a:cubicBezTo>
                  <a:pt x="1230525" y="2095392"/>
                  <a:pt x="1272956" y="2101468"/>
                  <a:pt x="1321450" y="2101468"/>
                </a:cubicBezTo>
                <a:cubicBezTo>
                  <a:pt x="1648781" y="2101468"/>
                  <a:pt x="1933681" y="1864492"/>
                  <a:pt x="2000360" y="1542449"/>
                </a:cubicBezTo>
                <a:cubicBezTo>
                  <a:pt x="2000360" y="1542449"/>
                  <a:pt x="2000360" y="1542449"/>
                  <a:pt x="2012483" y="1396618"/>
                </a:cubicBezTo>
                <a:cubicBezTo>
                  <a:pt x="2012483" y="1396618"/>
                  <a:pt x="2012483" y="1396618"/>
                  <a:pt x="2012483" y="24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8655189" y="1867017"/>
            <a:ext cx="2496073" cy="2835695"/>
          </a:xfrm>
          <a:custGeom>
            <a:avLst/>
            <a:gdLst>
              <a:gd name="T0" fmla="*/ 430 w 435"/>
              <a:gd name="T1" fmla="*/ 174 h 493"/>
              <a:gd name="T2" fmla="*/ 354 w 435"/>
              <a:gd name="T3" fmla="*/ 49 h 493"/>
              <a:gd name="T4" fmla="*/ 217 w 435"/>
              <a:gd name="T5" fmla="*/ 0 h 493"/>
              <a:gd name="T6" fmla="*/ 217 w 435"/>
              <a:gd name="T7" fmla="*/ 0 h 493"/>
              <a:gd name="T8" fmla="*/ 173 w 435"/>
              <a:gd name="T9" fmla="*/ 5 h 493"/>
              <a:gd name="T10" fmla="*/ 48 w 435"/>
              <a:gd name="T11" fmla="*/ 81 h 493"/>
              <a:gd name="T12" fmla="*/ 0 w 435"/>
              <a:gd name="T13" fmla="*/ 218 h 493"/>
              <a:gd name="T14" fmla="*/ 0 w 435"/>
              <a:gd name="T15" fmla="*/ 241 h 493"/>
              <a:gd name="T16" fmla="*/ 103 w 435"/>
              <a:gd name="T17" fmla="*/ 241 h 493"/>
              <a:gd name="T18" fmla="*/ 103 w 435"/>
              <a:gd name="T19" fmla="*/ 218 h 493"/>
              <a:gd name="T20" fmla="*/ 105 w 435"/>
              <a:gd name="T21" fmla="*/ 196 h 493"/>
              <a:gd name="T22" fmla="*/ 217 w 435"/>
              <a:gd name="T23" fmla="*/ 103 h 493"/>
              <a:gd name="T24" fmla="*/ 239 w 435"/>
              <a:gd name="T25" fmla="*/ 105 h 493"/>
              <a:gd name="T26" fmla="*/ 332 w 435"/>
              <a:gd name="T27" fmla="*/ 214 h 493"/>
              <a:gd name="T28" fmla="*/ 332 w 435"/>
              <a:gd name="T29" fmla="*/ 493 h 493"/>
              <a:gd name="T30" fmla="*/ 435 w 435"/>
              <a:gd name="T31" fmla="*/ 493 h 493"/>
              <a:gd name="T32" fmla="*/ 435 w 435"/>
              <a:gd name="T33" fmla="*/ 218 h 493"/>
              <a:gd name="T34" fmla="*/ 430 w 435"/>
              <a:gd name="T35" fmla="*/ 174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5" h="493">
                <a:moveTo>
                  <a:pt x="430" y="174"/>
                </a:moveTo>
                <a:cubicBezTo>
                  <a:pt x="420" y="124"/>
                  <a:pt x="393" y="80"/>
                  <a:pt x="354" y="49"/>
                </a:cubicBezTo>
                <a:cubicBezTo>
                  <a:pt x="315" y="17"/>
                  <a:pt x="267" y="0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02" y="0"/>
                  <a:pt x="187" y="2"/>
                  <a:pt x="173" y="5"/>
                </a:cubicBezTo>
                <a:cubicBezTo>
                  <a:pt x="124" y="15"/>
                  <a:pt x="79" y="42"/>
                  <a:pt x="48" y="81"/>
                </a:cubicBezTo>
                <a:cubicBezTo>
                  <a:pt x="17" y="120"/>
                  <a:pt x="0" y="168"/>
                  <a:pt x="0" y="218"/>
                </a:cubicBezTo>
                <a:cubicBezTo>
                  <a:pt x="0" y="241"/>
                  <a:pt x="0" y="241"/>
                  <a:pt x="0" y="241"/>
                </a:cubicBezTo>
                <a:cubicBezTo>
                  <a:pt x="103" y="241"/>
                  <a:pt x="103" y="241"/>
                  <a:pt x="103" y="241"/>
                </a:cubicBezTo>
                <a:cubicBezTo>
                  <a:pt x="103" y="218"/>
                  <a:pt x="103" y="218"/>
                  <a:pt x="103" y="218"/>
                </a:cubicBezTo>
                <a:cubicBezTo>
                  <a:pt x="103" y="210"/>
                  <a:pt x="103" y="203"/>
                  <a:pt x="105" y="196"/>
                </a:cubicBezTo>
                <a:cubicBezTo>
                  <a:pt x="115" y="142"/>
                  <a:pt x="162" y="103"/>
                  <a:pt x="217" y="103"/>
                </a:cubicBezTo>
                <a:cubicBezTo>
                  <a:pt x="224" y="103"/>
                  <a:pt x="232" y="104"/>
                  <a:pt x="239" y="105"/>
                </a:cubicBezTo>
                <a:cubicBezTo>
                  <a:pt x="292" y="115"/>
                  <a:pt x="330" y="161"/>
                  <a:pt x="332" y="214"/>
                </a:cubicBezTo>
                <a:cubicBezTo>
                  <a:pt x="332" y="493"/>
                  <a:pt x="332" y="493"/>
                  <a:pt x="332" y="493"/>
                </a:cubicBezTo>
                <a:cubicBezTo>
                  <a:pt x="435" y="493"/>
                  <a:pt x="435" y="493"/>
                  <a:pt x="435" y="493"/>
                </a:cubicBezTo>
                <a:cubicBezTo>
                  <a:pt x="435" y="218"/>
                  <a:pt x="435" y="218"/>
                  <a:pt x="435" y="218"/>
                </a:cubicBezTo>
                <a:cubicBezTo>
                  <a:pt x="435" y="203"/>
                  <a:pt x="433" y="188"/>
                  <a:pt x="430" y="1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70112" y="2608270"/>
            <a:ext cx="1031316" cy="10313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734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578087" y="2646432"/>
            <a:ext cx="1031316" cy="10313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734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387566" y="2646432"/>
            <a:ext cx="1031316" cy="10313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734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675603" y="4052192"/>
            <a:ext cx="1031316" cy="10313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734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482076" y="4052192"/>
            <a:ext cx="1031316" cy="10313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1">
              <a:defRPr/>
            </a:pPr>
            <a:endParaRPr lang="en-US" sz="3734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93" name="Freeform 23"/>
          <p:cNvSpPr>
            <a:spLocks/>
          </p:cNvSpPr>
          <p:nvPr/>
        </p:nvSpPr>
        <p:spPr bwMode="auto">
          <a:xfrm>
            <a:off x="2072162" y="2844880"/>
            <a:ext cx="427218" cy="558094"/>
          </a:xfrm>
          <a:custGeom>
            <a:avLst/>
            <a:gdLst>
              <a:gd name="T0" fmla="*/ 345 w 387"/>
              <a:gd name="T1" fmla="*/ 361 h 504"/>
              <a:gd name="T2" fmla="*/ 265 w 387"/>
              <a:gd name="T3" fmla="*/ 320 h 504"/>
              <a:gd name="T4" fmla="*/ 252 w 387"/>
              <a:gd name="T5" fmla="*/ 301 h 504"/>
              <a:gd name="T6" fmla="*/ 252 w 387"/>
              <a:gd name="T7" fmla="*/ 272 h 504"/>
              <a:gd name="T8" fmla="*/ 258 w 387"/>
              <a:gd name="T9" fmla="*/ 264 h 504"/>
              <a:gd name="T10" fmla="*/ 283 w 387"/>
              <a:gd name="T11" fmla="*/ 215 h 504"/>
              <a:gd name="T12" fmla="*/ 303 w 387"/>
              <a:gd name="T13" fmla="*/ 185 h 504"/>
              <a:gd name="T14" fmla="*/ 303 w 387"/>
              <a:gd name="T15" fmla="*/ 151 h 504"/>
              <a:gd name="T16" fmla="*/ 294 w 387"/>
              <a:gd name="T17" fmla="*/ 129 h 504"/>
              <a:gd name="T18" fmla="*/ 294 w 387"/>
              <a:gd name="T19" fmla="*/ 84 h 504"/>
              <a:gd name="T20" fmla="*/ 277 w 387"/>
              <a:gd name="T21" fmla="*/ 30 h 504"/>
              <a:gd name="T22" fmla="*/ 193 w 387"/>
              <a:gd name="T23" fmla="*/ 0 h 504"/>
              <a:gd name="T24" fmla="*/ 110 w 387"/>
              <a:gd name="T25" fmla="*/ 30 h 504"/>
              <a:gd name="T26" fmla="*/ 93 w 387"/>
              <a:gd name="T27" fmla="*/ 84 h 504"/>
              <a:gd name="T28" fmla="*/ 93 w 387"/>
              <a:gd name="T29" fmla="*/ 129 h 504"/>
              <a:gd name="T30" fmla="*/ 84 w 387"/>
              <a:gd name="T31" fmla="*/ 151 h 504"/>
              <a:gd name="T32" fmla="*/ 84 w 387"/>
              <a:gd name="T33" fmla="*/ 185 h 504"/>
              <a:gd name="T34" fmla="*/ 97 w 387"/>
              <a:gd name="T35" fmla="*/ 211 h 504"/>
              <a:gd name="T36" fmla="*/ 126 w 387"/>
              <a:gd name="T37" fmla="*/ 272 h 504"/>
              <a:gd name="T38" fmla="*/ 126 w 387"/>
              <a:gd name="T39" fmla="*/ 300 h 504"/>
              <a:gd name="T40" fmla="*/ 115 w 387"/>
              <a:gd name="T41" fmla="*/ 319 h 504"/>
              <a:gd name="T42" fmla="*/ 40 w 387"/>
              <a:gd name="T43" fmla="*/ 360 h 504"/>
              <a:gd name="T44" fmla="*/ 0 w 387"/>
              <a:gd name="T45" fmla="*/ 427 h 504"/>
              <a:gd name="T46" fmla="*/ 0 w 387"/>
              <a:gd name="T47" fmla="*/ 454 h 504"/>
              <a:gd name="T48" fmla="*/ 193 w 387"/>
              <a:gd name="T49" fmla="*/ 504 h 504"/>
              <a:gd name="T50" fmla="*/ 387 w 387"/>
              <a:gd name="T51" fmla="*/ 454 h 504"/>
              <a:gd name="T52" fmla="*/ 387 w 387"/>
              <a:gd name="T53" fmla="*/ 428 h 504"/>
              <a:gd name="T54" fmla="*/ 345 w 387"/>
              <a:gd name="T55" fmla="*/ 36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7" h="504">
                <a:moveTo>
                  <a:pt x="345" y="361"/>
                </a:moveTo>
                <a:cubicBezTo>
                  <a:pt x="265" y="320"/>
                  <a:pt x="265" y="320"/>
                  <a:pt x="265" y="320"/>
                </a:cubicBezTo>
                <a:cubicBezTo>
                  <a:pt x="257" y="317"/>
                  <a:pt x="252" y="309"/>
                  <a:pt x="252" y="301"/>
                </a:cubicBezTo>
                <a:cubicBezTo>
                  <a:pt x="252" y="272"/>
                  <a:pt x="252" y="272"/>
                  <a:pt x="252" y="272"/>
                </a:cubicBezTo>
                <a:cubicBezTo>
                  <a:pt x="254" y="270"/>
                  <a:pt x="256" y="267"/>
                  <a:pt x="258" y="264"/>
                </a:cubicBezTo>
                <a:cubicBezTo>
                  <a:pt x="269" y="249"/>
                  <a:pt x="277" y="233"/>
                  <a:pt x="283" y="215"/>
                </a:cubicBezTo>
                <a:cubicBezTo>
                  <a:pt x="295" y="210"/>
                  <a:pt x="303" y="198"/>
                  <a:pt x="303" y="185"/>
                </a:cubicBezTo>
                <a:cubicBezTo>
                  <a:pt x="303" y="151"/>
                  <a:pt x="303" y="151"/>
                  <a:pt x="303" y="151"/>
                </a:cubicBezTo>
                <a:cubicBezTo>
                  <a:pt x="303" y="143"/>
                  <a:pt x="300" y="135"/>
                  <a:pt x="294" y="129"/>
                </a:cubicBezTo>
                <a:cubicBezTo>
                  <a:pt x="294" y="84"/>
                  <a:pt x="294" y="84"/>
                  <a:pt x="294" y="84"/>
                </a:cubicBezTo>
                <a:cubicBezTo>
                  <a:pt x="295" y="80"/>
                  <a:pt x="297" y="52"/>
                  <a:pt x="277" y="30"/>
                </a:cubicBezTo>
                <a:cubicBezTo>
                  <a:pt x="259" y="10"/>
                  <a:pt x="231" y="0"/>
                  <a:pt x="193" y="0"/>
                </a:cubicBezTo>
                <a:cubicBezTo>
                  <a:pt x="155" y="0"/>
                  <a:pt x="127" y="10"/>
                  <a:pt x="110" y="30"/>
                </a:cubicBezTo>
                <a:cubicBezTo>
                  <a:pt x="90" y="52"/>
                  <a:pt x="92" y="80"/>
                  <a:pt x="93" y="84"/>
                </a:cubicBezTo>
                <a:cubicBezTo>
                  <a:pt x="93" y="129"/>
                  <a:pt x="93" y="129"/>
                  <a:pt x="93" y="129"/>
                </a:cubicBezTo>
                <a:cubicBezTo>
                  <a:pt x="87" y="135"/>
                  <a:pt x="84" y="143"/>
                  <a:pt x="84" y="151"/>
                </a:cubicBezTo>
                <a:cubicBezTo>
                  <a:pt x="84" y="185"/>
                  <a:pt x="84" y="185"/>
                  <a:pt x="84" y="185"/>
                </a:cubicBezTo>
                <a:cubicBezTo>
                  <a:pt x="84" y="195"/>
                  <a:pt x="89" y="205"/>
                  <a:pt x="97" y="211"/>
                </a:cubicBezTo>
                <a:cubicBezTo>
                  <a:pt x="104" y="242"/>
                  <a:pt x="121" y="265"/>
                  <a:pt x="126" y="272"/>
                </a:cubicBezTo>
                <a:cubicBezTo>
                  <a:pt x="126" y="300"/>
                  <a:pt x="126" y="300"/>
                  <a:pt x="126" y="300"/>
                </a:cubicBezTo>
                <a:cubicBezTo>
                  <a:pt x="126" y="308"/>
                  <a:pt x="122" y="315"/>
                  <a:pt x="115" y="319"/>
                </a:cubicBezTo>
                <a:cubicBezTo>
                  <a:pt x="40" y="360"/>
                  <a:pt x="40" y="360"/>
                  <a:pt x="40" y="360"/>
                </a:cubicBezTo>
                <a:cubicBezTo>
                  <a:pt x="15" y="373"/>
                  <a:pt x="0" y="399"/>
                  <a:pt x="0" y="42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94"/>
                  <a:pt x="127" y="504"/>
                  <a:pt x="193" y="504"/>
                </a:cubicBezTo>
                <a:cubicBezTo>
                  <a:pt x="260" y="504"/>
                  <a:pt x="387" y="494"/>
                  <a:pt x="387" y="454"/>
                </a:cubicBezTo>
                <a:cubicBezTo>
                  <a:pt x="387" y="428"/>
                  <a:pt x="387" y="428"/>
                  <a:pt x="387" y="428"/>
                </a:cubicBezTo>
                <a:cubicBezTo>
                  <a:pt x="387" y="399"/>
                  <a:pt x="371" y="373"/>
                  <a:pt x="345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4" name="Freeform 10"/>
          <p:cNvSpPr>
            <a:spLocks noEditPoints="1"/>
          </p:cNvSpPr>
          <p:nvPr/>
        </p:nvSpPr>
        <p:spPr bwMode="auto">
          <a:xfrm>
            <a:off x="9722550" y="2981128"/>
            <a:ext cx="361350" cy="361922"/>
          </a:xfrm>
          <a:custGeom>
            <a:avLst/>
            <a:gdLst>
              <a:gd name="T0" fmla="*/ 278 w 534"/>
              <a:gd name="T1" fmla="*/ 0 h 534"/>
              <a:gd name="T2" fmla="*/ 267 w 534"/>
              <a:gd name="T3" fmla="*/ 11 h 534"/>
              <a:gd name="T4" fmla="*/ 267 w 534"/>
              <a:gd name="T5" fmla="*/ 256 h 534"/>
              <a:gd name="T6" fmla="*/ 278 w 534"/>
              <a:gd name="T7" fmla="*/ 267 h 534"/>
              <a:gd name="T8" fmla="*/ 523 w 534"/>
              <a:gd name="T9" fmla="*/ 267 h 534"/>
              <a:gd name="T10" fmla="*/ 534 w 534"/>
              <a:gd name="T11" fmla="*/ 256 h 534"/>
              <a:gd name="T12" fmla="*/ 278 w 534"/>
              <a:gd name="T13" fmla="*/ 0 h 534"/>
              <a:gd name="T14" fmla="*/ 398 w 534"/>
              <a:gd name="T15" fmla="*/ 472 h 534"/>
              <a:gd name="T16" fmla="*/ 244 w 534"/>
              <a:gd name="T17" fmla="*/ 275 h 534"/>
              <a:gd name="T18" fmla="*/ 244 w 534"/>
              <a:gd name="T19" fmla="*/ 34 h 534"/>
              <a:gd name="T20" fmla="*/ 233 w 534"/>
              <a:gd name="T21" fmla="*/ 22 h 534"/>
              <a:gd name="T22" fmla="*/ 0 w 534"/>
              <a:gd name="T23" fmla="*/ 278 h 534"/>
              <a:gd name="T24" fmla="*/ 256 w 534"/>
              <a:gd name="T25" fmla="*/ 534 h 534"/>
              <a:gd name="T26" fmla="*/ 396 w 534"/>
              <a:gd name="T27" fmla="*/ 487 h 534"/>
              <a:gd name="T28" fmla="*/ 398 w 534"/>
              <a:gd name="T29" fmla="*/ 472 h 534"/>
              <a:gd name="T30" fmla="*/ 523 w 534"/>
              <a:gd name="T31" fmla="*/ 289 h 534"/>
              <a:gd name="T32" fmla="*/ 300 w 534"/>
              <a:gd name="T33" fmla="*/ 289 h 534"/>
              <a:gd name="T34" fmla="*/ 290 w 534"/>
              <a:gd name="T35" fmla="*/ 296 h 534"/>
              <a:gd name="T36" fmla="*/ 291 w 534"/>
              <a:gd name="T37" fmla="*/ 308 h 534"/>
              <a:gd name="T38" fmla="*/ 436 w 534"/>
              <a:gd name="T39" fmla="*/ 487 h 534"/>
              <a:gd name="T40" fmla="*/ 444 w 534"/>
              <a:gd name="T41" fmla="*/ 491 h 534"/>
              <a:gd name="T42" fmla="*/ 445 w 534"/>
              <a:gd name="T43" fmla="*/ 491 h 534"/>
              <a:gd name="T44" fmla="*/ 452 w 534"/>
              <a:gd name="T45" fmla="*/ 488 h 534"/>
              <a:gd name="T46" fmla="*/ 534 w 534"/>
              <a:gd name="T47" fmla="*/ 301 h 534"/>
              <a:gd name="T48" fmla="*/ 523 w 534"/>
              <a:gd name="T49" fmla="*/ 289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4" h="534">
                <a:moveTo>
                  <a:pt x="278" y="0"/>
                </a:moveTo>
                <a:cubicBezTo>
                  <a:pt x="272" y="0"/>
                  <a:pt x="267" y="5"/>
                  <a:pt x="267" y="11"/>
                </a:cubicBezTo>
                <a:cubicBezTo>
                  <a:pt x="267" y="256"/>
                  <a:pt x="267" y="256"/>
                  <a:pt x="267" y="256"/>
                </a:cubicBezTo>
                <a:cubicBezTo>
                  <a:pt x="267" y="262"/>
                  <a:pt x="272" y="267"/>
                  <a:pt x="278" y="267"/>
                </a:cubicBezTo>
                <a:cubicBezTo>
                  <a:pt x="523" y="267"/>
                  <a:pt x="523" y="267"/>
                  <a:pt x="523" y="267"/>
                </a:cubicBezTo>
                <a:cubicBezTo>
                  <a:pt x="529" y="267"/>
                  <a:pt x="534" y="262"/>
                  <a:pt x="534" y="256"/>
                </a:cubicBezTo>
                <a:cubicBezTo>
                  <a:pt x="534" y="115"/>
                  <a:pt x="419" y="0"/>
                  <a:pt x="278" y="0"/>
                </a:cubicBezTo>
                <a:close/>
                <a:moveTo>
                  <a:pt x="398" y="472"/>
                </a:moveTo>
                <a:cubicBezTo>
                  <a:pt x="244" y="275"/>
                  <a:pt x="244" y="275"/>
                  <a:pt x="244" y="275"/>
                </a:cubicBezTo>
                <a:cubicBezTo>
                  <a:pt x="244" y="34"/>
                  <a:pt x="244" y="34"/>
                  <a:pt x="244" y="34"/>
                </a:cubicBezTo>
                <a:cubicBezTo>
                  <a:pt x="244" y="27"/>
                  <a:pt x="240" y="22"/>
                  <a:pt x="233" y="22"/>
                </a:cubicBezTo>
                <a:cubicBezTo>
                  <a:pt x="105" y="22"/>
                  <a:pt x="0" y="137"/>
                  <a:pt x="0" y="278"/>
                </a:cubicBezTo>
                <a:cubicBezTo>
                  <a:pt x="0" y="419"/>
                  <a:pt x="115" y="534"/>
                  <a:pt x="256" y="534"/>
                </a:cubicBezTo>
                <a:cubicBezTo>
                  <a:pt x="319" y="534"/>
                  <a:pt x="353" y="523"/>
                  <a:pt x="396" y="487"/>
                </a:cubicBezTo>
                <a:cubicBezTo>
                  <a:pt x="401" y="483"/>
                  <a:pt x="402" y="477"/>
                  <a:pt x="398" y="472"/>
                </a:cubicBezTo>
                <a:close/>
                <a:moveTo>
                  <a:pt x="523" y="289"/>
                </a:moveTo>
                <a:cubicBezTo>
                  <a:pt x="300" y="289"/>
                  <a:pt x="300" y="289"/>
                  <a:pt x="300" y="289"/>
                </a:cubicBezTo>
                <a:cubicBezTo>
                  <a:pt x="296" y="289"/>
                  <a:pt x="292" y="292"/>
                  <a:pt x="290" y="296"/>
                </a:cubicBezTo>
                <a:cubicBezTo>
                  <a:pt x="288" y="300"/>
                  <a:pt x="289" y="304"/>
                  <a:pt x="291" y="308"/>
                </a:cubicBezTo>
                <a:cubicBezTo>
                  <a:pt x="436" y="487"/>
                  <a:pt x="436" y="487"/>
                  <a:pt x="436" y="487"/>
                </a:cubicBezTo>
                <a:cubicBezTo>
                  <a:pt x="438" y="489"/>
                  <a:pt x="441" y="490"/>
                  <a:pt x="444" y="491"/>
                </a:cubicBezTo>
                <a:cubicBezTo>
                  <a:pt x="444" y="491"/>
                  <a:pt x="444" y="491"/>
                  <a:pt x="445" y="491"/>
                </a:cubicBezTo>
                <a:cubicBezTo>
                  <a:pt x="448" y="491"/>
                  <a:pt x="450" y="490"/>
                  <a:pt x="452" y="488"/>
                </a:cubicBezTo>
                <a:cubicBezTo>
                  <a:pt x="504" y="440"/>
                  <a:pt x="534" y="371"/>
                  <a:pt x="534" y="301"/>
                </a:cubicBezTo>
                <a:cubicBezTo>
                  <a:pt x="534" y="294"/>
                  <a:pt x="529" y="289"/>
                  <a:pt x="523" y="2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5" name="Freeform 13"/>
          <p:cNvSpPr>
            <a:spLocks/>
          </p:cNvSpPr>
          <p:nvPr/>
        </p:nvSpPr>
        <p:spPr bwMode="auto">
          <a:xfrm>
            <a:off x="7756858" y="4303447"/>
            <a:ext cx="411360" cy="405892"/>
          </a:xfrm>
          <a:custGeom>
            <a:avLst/>
            <a:gdLst>
              <a:gd name="T0" fmla="*/ 527 w 541"/>
              <a:gd name="T1" fmla="*/ 242 h 533"/>
              <a:gd name="T2" fmla="*/ 304 w 541"/>
              <a:gd name="T3" fmla="*/ 19 h 533"/>
              <a:gd name="T4" fmla="*/ 237 w 541"/>
              <a:gd name="T5" fmla="*/ 19 h 533"/>
              <a:gd name="T6" fmla="*/ 14 w 541"/>
              <a:gd name="T7" fmla="*/ 242 h 533"/>
              <a:gd name="T8" fmla="*/ 14 w 541"/>
              <a:gd name="T9" fmla="*/ 292 h 533"/>
              <a:gd name="T10" fmla="*/ 65 w 541"/>
              <a:gd name="T11" fmla="*/ 292 h 533"/>
              <a:gd name="T12" fmla="*/ 95 w 541"/>
              <a:gd name="T13" fmla="*/ 262 h 533"/>
              <a:gd name="T14" fmla="*/ 95 w 541"/>
              <a:gd name="T15" fmla="*/ 495 h 533"/>
              <a:gd name="T16" fmla="*/ 133 w 541"/>
              <a:gd name="T17" fmla="*/ 533 h 533"/>
              <a:gd name="T18" fmla="*/ 214 w 541"/>
              <a:gd name="T19" fmla="*/ 533 h 533"/>
              <a:gd name="T20" fmla="*/ 214 w 541"/>
              <a:gd name="T21" fmla="*/ 427 h 533"/>
              <a:gd name="T22" fmla="*/ 229 w 541"/>
              <a:gd name="T23" fmla="*/ 412 h 533"/>
              <a:gd name="T24" fmla="*/ 312 w 541"/>
              <a:gd name="T25" fmla="*/ 412 h 533"/>
              <a:gd name="T26" fmla="*/ 327 w 541"/>
              <a:gd name="T27" fmla="*/ 427 h 533"/>
              <a:gd name="T28" fmla="*/ 327 w 541"/>
              <a:gd name="T29" fmla="*/ 533 h 533"/>
              <a:gd name="T30" fmla="*/ 408 w 541"/>
              <a:gd name="T31" fmla="*/ 533 h 533"/>
              <a:gd name="T32" fmla="*/ 446 w 541"/>
              <a:gd name="T33" fmla="*/ 495 h 533"/>
              <a:gd name="T34" fmla="*/ 446 w 541"/>
              <a:gd name="T35" fmla="*/ 262 h 533"/>
              <a:gd name="T36" fmla="*/ 476 w 541"/>
              <a:gd name="T37" fmla="*/ 292 h 533"/>
              <a:gd name="T38" fmla="*/ 502 w 541"/>
              <a:gd name="T39" fmla="*/ 303 h 533"/>
              <a:gd name="T40" fmla="*/ 527 w 541"/>
              <a:gd name="T41" fmla="*/ 292 h 533"/>
              <a:gd name="T42" fmla="*/ 527 w 541"/>
              <a:gd name="T43" fmla="*/ 242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1" h="533">
                <a:moveTo>
                  <a:pt x="527" y="242"/>
                </a:moveTo>
                <a:cubicBezTo>
                  <a:pt x="304" y="19"/>
                  <a:pt x="304" y="19"/>
                  <a:pt x="304" y="19"/>
                </a:cubicBezTo>
                <a:cubicBezTo>
                  <a:pt x="286" y="1"/>
                  <a:pt x="256" y="0"/>
                  <a:pt x="237" y="19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0" y="256"/>
                  <a:pt x="0" y="278"/>
                  <a:pt x="14" y="292"/>
                </a:cubicBezTo>
                <a:cubicBezTo>
                  <a:pt x="28" y="306"/>
                  <a:pt x="51" y="306"/>
                  <a:pt x="65" y="292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5" y="495"/>
                  <a:pt x="95" y="495"/>
                  <a:pt x="95" y="495"/>
                </a:cubicBezTo>
                <a:cubicBezTo>
                  <a:pt x="95" y="516"/>
                  <a:pt x="112" y="533"/>
                  <a:pt x="133" y="533"/>
                </a:cubicBezTo>
                <a:cubicBezTo>
                  <a:pt x="214" y="533"/>
                  <a:pt x="214" y="533"/>
                  <a:pt x="214" y="533"/>
                </a:cubicBezTo>
                <a:cubicBezTo>
                  <a:pt x="214" y="427"/>
                  <a:pt x="214" y="427"/>
                  <a:pt x="214" y="427"/>
                </a:cubicBezTo>
                <a:cubicBezTo>
                  <a:pt x="214" y="419"/>
                  <a:pt x="221" y="412"/>
                  <a:pt x="229" y="412"/>
                </a:cubicBezTo>
                <a:cubicBezTo>
                  <a:pt x="312" y="412"/>
                  <a:pt x="312" y="412"/>
                  <a:pt x="312" y="412"/>
                </a:cubicBezTo>
                <a:cubicBezTo>
                  <a:pt x="320" y="412"/>
                  <a:pt x="327" y="419"/>
                  <a:pt x="327" y="427"/>
                </a:cubicBezTo>
                <a:cubicBezTo>
                  <a:pt x="327" y="533"/>
                  <a:pt x="327" y="533"/>
                  <a:pt x="327" y="533"/>
                </a:cubicBezTo>
                <a:cubicBezTo>
                  <a:pt x="408" y="533"/>
                  <a:pt x="408" y="533"/>
                  <a:pt x="408" y="533"/>
                </a:cubicBezTo>
                <a:cubicBezTo>
                  <a:pt x="429" y="533"/>
                  <a:pt x="446" y="516"/>
                  <a:pt x="446" y="495"/>
                </a:cubicBezTo>
                <a:cubicBezTo>
                  <a:pt x="446" y="262"/>
                  <a:pt x="446" y="262"/>
                  <a:pt x="446" y="262"/>
                </a:cubicBezTo>
                <a:cubicBezTo>
                  <a:pt x="476" y="292"/>
                  <a:pt x="476" y="292"/>
                  <a:pt x="476" y="292"/>
                </a:cubicBezTo>
                <a:cubicBezTo>
                  <a:pt x="483" y="299"/>
                  <a:pt x="493" y="303"/>
                  <a:pt x="502" y="303"/>
                </a:cubicBezTo>
                <a:cubicBezTo>
                  <a:pt x="511" y="303"/>
                  <a:pt x="520" y="299"/>
                  <a:pt x="527" y="292"/>
                </a:cubicBezTo>
                <a:cubicBezTo>
                  <a:pt x="541" y="278"/>
                  <a:pt x="541" y="256"/>
                  <a:pt x="527" y="2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6" name="Freeform 15"/>
          <p:cNvSpPr>
            <a:spLocks noEditPoints="1"/>
          </p:cNvSpPr>
          <p:nvPr/>
        </p:nvSpPr>
        <p:spPr bwMode="auto">
          <a:xfrm>
            <a:off x="3943495" y="4339296"/>
            <a:ext cx="495532" cy="457106"/>
          </a:xfrm>
          <a:custGeom>
            <a:avLst/>
            <a:gdLst>
              <a:gd name="T0" fmla="*/ 471 w 475"/>
              <a:gd name="T1" fmla="*/ 310 h 437"/>
              <a:gd name="T2" fmla="*/ 342 w 475"/>
              <a:gd name="T3" fmla="*/ 81 h 437"/>
              <a:gd name="T4" fmla="*/ 323 w 475"/>
              <a:gd name="T5" fmla="*/ 68 h 437"/>
              <a:gd name="T6" fmla="*/ 183 w 475"/>
              <a:gd name="T7" fmla="*/ 30 h 437"/>
              <a:gd name="T8" fmla="*/ 168 w 475"/>
              <a:gd name="T9" fmla="*/ 39 h 437"/>
              <a:gd name="T10" fmla="*/ 165 w 475"/>
              <a:gd name="T11" fmla="*/ 51 h 437"/>
              <a:gd name="T12" fmla="*/ 137 w 475"/>
              <a:gd name="T13" fmla="*/ 37 h 437"/>
              <a:gd name="T14" fmla="*/ 20 w 475"/>
              <a:gd name="T15" fmla="*/ 0 h 437"/>
              <a:gd name="T16" fmla="*/ 2 w 475"/>
              <a:gd name="T17" fmla="*/ 5 h 437"/>
              <a:gd name="T18" fmla="*/ 1 w 475"/>
              <a:gd name="T19" fmla="*/ 14 h 437"/>
              <a:gd name="T20" fmla="*/ 101 w 475"/>
              <a:gd name="T21" fmla="*/ 88 h 437"/>
              <a:gd name="T22" fmla="*/ 149 w 475"/>
              <a:gd name="T23" fmla="*/ 109 h 437"/>
              <a:gd name="T24" fmla="*/ 130 w 475"/>
              <a:gd name="T25" fmla="*/ 179 h 437"/>
              <a:gd name="T26" fmla="*/ 132 w 475"/>
              <a:gd name="T27" fmla="*/ 201 h 437"/>
              <a:gd name="T28" fmla="*/ 266 w 475"/>
              <a:gd name="T29" fmla="*/ 428 h 437"/>
              <a:gd name="T30" fmla="*/ 281 w 475"/>
              <a:gd name="T31" fmla="*/ 433 h 437"/>
              <a:gd name="T32" fmla="*/ 468 w 475"/>
              <a:gd name="T33" fmla="*/ 326 h 437"/>
              <a:gd name="T34" fmla="*/ 471 w 475"/>
              <a:gd name="T35" fmla="*/ 310 h 437"/>
              <a:gd name="T36" fmla="*/ 216 w 475"/>
              <a:gd name="T37" fmla="*/ 105 h 437"/>
              <a:gd name="T38" fmla="*/ 225 w 475"/>
              <a:gd name="T39" fmla="*/ 102 h 437"/>
              <a:gd name="T40" fmla="*/ 231 w 475"/>
              <a:gd name="T41" fmla="*/ 112 h 437"/>
              <a:gd name="T42" fmla="*/ 231 w 475"/>
              <a:gd name="T43" fmla="*/ 116 h 437"/>
              <a:gd name="T44" fmla="*/ 218 w 475"/>
              <a:gd name="T45" fmla="*/ 120 h 437"/>
              <a:gd name="T46" fmla="*/ 204 w 475"/>
              <a:gd name="T47" fmla="*/ 119 h 437"/>
              <a:gd name="T48" fmla="*/ 216 w 475"/>
              <a:gd name="T49" fmla="*/ 105 h 437"/>
              <a:gd name="T50" fmla="*/ 103 w 475"/>
              <a:gd name="T51" fmla="*/ 83 h 437"/>
              <a:gd name="T52" fmla="*/ 6 w 475"/>
              <a:gd name="T53" fmla="*/ 13 h 437"/>
              <a:gd name="T54" fmla="*/ 7 w 475"/>
              <a:gd name="T55" fmla="*/ 9 h 437"/>
              <a:gd name="T56" fmla="*/ 20 w 475"/>
              <a:gd name="T57" fmla="*/ 5 h 437"/>
              <a:gd name="T58" fmla="*/ 134 w 475"/>
              <a:gd name="T59" fmla="*/ 42 h 437"/>
              <a:gd name="T60" fmla="*/ 163 w 475"/>
              <a:gd name="T61" fmla="*/ 57 h 437"/>
              <a:gd name="T62" fmla="*/ 151 w 475"/>
              <a:gd name="T63" fmla="*/ 104 h 437"/>
              <a:gd name="T64" fmla="*/ 103 w 475"/>
              <a:gd name="T65" fmla="*/ 83 h 437"/>
              <a:gd name="T66" fmla="*/ 246 w 475"/>
              <a:gd name="T67" fmla="*/ 157 h 437"/>
              <a:gd name="T68" fmla="*/ 205 w 475"/>
              <a:gd name="T69" fmla="*/ 146 h 437"/>
              <a:gd name="T70" fmla="*/ 202 w 475"/>
              <a:gd name="T71" fmla="*/ 124 h 437"/>
              <a:gd name="T72" fmla="*/ 218 w 475"/>
              <a:gd name="T73" fmla="*/ 125 h 437"/>
              <a:gd name="T74" fmla="*/ 235 w 475"/>
              <a:gd name="T75" fmla="*/ 119 h 437"/>
              <a:gd name="T76" fmla="*/ 236 w 475"/>
              <a:gd name="T77" fmla="*/ 111 h 437"/>
              <a:gd name="T78" fmla="*/ 231 w 475"/>
              <a:gd name="T79" fmla="*/ 101 h 437"/>
              <a:gd name="T80" fmla="*/ 257 w 475"/>
              <a:gd name="T81" fmla="*/ 116 h 437"/>
              <a:gd name="T82" fmla="*/ 246 w 475"/>
              <a:gd name="T83" fmla="*/ 157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5" h="437">
                <a:moveTo>
                  <a:pt x="471" y="310"/>
                </a:moveTo>
                <a:cubicBezTo>
                  <a:pt x="342" y="81"/>
                  <a:pt x="342" y="81"/>
                  <a:pt x="342" y="81"/>
                </a:cubicBezTo>
                <a:cubicBezTo>
                  <a:pt x="338" y="75"/>
                  <a:pt x="329" y="69"/>
                  <a:pt x="323" y="68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76" y="28"/>
                  <a:pt x="170" y="32"/>
                  <a:pt x="168" y="39"/>
                </a:cubicBezTo>
                <a:cubicBezTo>
                  <a:pt x="165" y="51"/>
                  <a:pt x="165" y="51"/>
                  <a:pt x="165" y="51"/>
                </a:cubicBezTo>
                <a:cubicBezTo>
                  <a:pt x="156" y="46"/>
                  <a:pt x="146" y="42"/>
                  <a:pt x="137" y="37"/>
                </a:cubicBezTo>
                <a:cubicBezTo>
                  <a:pt x="90" y="14"/>
                  <a:pt x="44" y="0"/>
                  <a:pt x="20" y="0"/>
                </a:cubicBezTo>
                <a:cubicBezTo>
                  <a:pt x="11" y="0"/>
                  <a:pt x="5" y="2"/>
                  <a:pt x="2" y="5"/>
                </a:cubicBezTo>
                <a:cubicBezTo>
                  <a:pt x="1" y="7"/>
                  <a:pt x="0" y="10"/>
                  <a:pt x="1" y="14"/>
                </a:cubicBezTo>
                <a:cubicBezTo>
                  <a:pt x="5" y="31"/>
                  <a:pt x="46" y="62"/>
                  <a:pt x="101" y="88"/>
                </a:cubicBezTo>
                <a:cubicBezTo>
                  <a:pt x="117" y="96"/>
                  <a:pt x="134" y="103"/>
                  <a:pt x="149" y="109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9" y="185"/>
                  <a:pt x="130" y="195"/>
                  <a:pt x="132" y="201"/>
                </a:cubicBezTo>
                <a:cubicBezTo>
                  <a:pt x="266" y="428"/>
                  <a:pt x="266" y="428"/>
                  <a:pt x="266" y="428"/>
                </a:cubicBezTo>
                <a:cubicBezTo>
                  <a:pt x="269" y="434"/>
                  <a:pt x="276" y="437"/>
                  <a:pt x="281" y="433"/>
                </a:cubicBezTo>
                <a:cubicBezTo>
                  <a:pt x="468" y="326"/>
                  <a:pt x="468" y="326"/>
                  <a:pt x="468" y="326"/>
                </a:cubicBezTo>
                <a:cubicBezTo>
                  <a:pt x="474" y="322"/>
                  <a:pt x="475" y="315"/>
                  <a:pt x="471" y="310"/>
                </a:cubicBezTo>
                <a:close/>
                <a:moveTo>
                  <a:pt x="216" y="105"/>
                </a:moveTo>
                <a:cubicBezTo>
                  <a:pt x="219" y="103"/>
                  <a:pt x="222" y="102"/>
                  <a:pt x="225" y="102"/>
                </a:cubicBezTo>
                <a:cubicBezTo>
                  <a:pt x="228" y="106"/>
                  <a:pt x="230" y="109"/>
                  <a:pt x="231" y="112"/>
                </a:cubicBezTo>
                <a:cubicBezTo>
                  <a:pt x="232" y="114"/>
                  <a:pt x="231" y="115"/>
                  <a:pt x="231" y="116"/>
                </a:cubicBezTo>
                <a:cubicBezTo>
                  <a:pt x="229" y="119"/>
                  <a:pt x="224" y="120"/>
                  <a:pt x="218" y="120"/>
                </a:cubicBezTo>
                <a:cubicBezTo>
                  <a:pt x="214" y="120"/>
                  <a:pt x="209" y="119"/>
                  <a:pt x="204" y="119"/>
                </a:cubicBezTo>
                <a:cubicBezTo>
                  <a:pt x="207" y="113"/>
                  <a:pt x="210" y="108"/>
                  <a:pt x="216" y="105"/>
                </a:cubicBezTo>
                <a:close/>
                <a:moveTo>
                  <a:pt x="103" y="83"/>
                </a:moveTo>
                <a:cubicBezTo>
                  <a:pt x="44" y="55"/>
                  <a:pt x="10" y="26"/>
                  <a:pt x="6" y="13"/>
                </a:cubicBezTo>
                <a:cubicBezTo>
                  <a:pt x="6" y="11"/>
                  <a:pt x="6" y="10"/>
                  <a:pt x="7" y="9"/>
                </a:cubicBezTo>
                <a:cubicBezTo>
                  <a:pt x="8" y="6"/>
                  <a:pt x="13" y="5"/>
                  <a:pt x="20" y="5"/>
                </a:cubicBezTo>
                <a:cubicBezTo>
                  <a:pt x="44" y="5"/>
                  <a:pt x="88" y="19"/>
                  <a:pt x="134" y="42"/>
                </a:cubicBezTo>
                <a:cubicBezTo>
                  <a:pt x="145" y="47"/>
                  <a:pt x="154" y="52"/>
                  <a:pt x="163" y="57"/>
                </a:cubicBezTo>
                <a:cubicBezTo>
                  <a:pt x="151" y="104"/>
                  <a:pt x="151" y="104"/>
                  <a:pt x="151" y="104"/>
                </a:cubicBezTo>
                <a:cubicBezTo>
                  <a:pt x="136" y="98"/>
                  <a:pt x="119" y="91"/>
                  <a:pt x="103" y="83"/>
                </a:cubicBezTo>
                <a:close/>
                <a:moveTo>
                  <a:pt x="246" y="157"/>
                </a:moveTo>
                <a:cubicBezTo>
                  <a:pt x="232" y="165"/>
                  <a:pt x="213" y="160"/>
                  <a:pt x="205" y="146"/>
                </a:cubicBezTo>
                <a:cubicBezTo>
                  <a:pt x="201" y="139"/>
                  <a:pt x="200" y="131"/>
                  <a:pt x="202" y="124"/>
                </a:cubicBezTo>
                <a:cubicBezTo>
                  <a:pt x="208" y="125"/>
                  <a:pt x="213" y="125"/>
                  <a:pt x="218" y="125"/>
                </a:cubicBezTo>
                <a:cubicBezTo>
                  <a:pt x="226" y="125"/>
                  <a:pt x="232" y="123"/>
                  <a:pt x="235" y="119"/>
                </a:cubicBezTo>
                <a:cubicBezTo>
                  <a:pt x="236" y="118"/>
                  <a:pt x="237" y="115"/>
                  <a:pt x="236" y="111"/>
                </a:cubicBezTo>
                <a:cubicBezTo>
                  <a:pt x="236" y="108"/>
                  <a:pt x="234" y="105"/>
                  <a:pt x="231" y="101"/>
                </a:cubicBezTo>
                <a:cubicBezTo>
                  <a:pt x="241" y="101"/>
                  <a:pt x="251" y="106"/>
                  <a:pt x="257" y="116"/>
                </a:cubicBezTo>
                <a:cubicBezTo>
                  <a:pt x="265" y="130"/>
                  <a:pt x="260" y="148"/>
                  <a:pt x="246" y="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7" name="Freeform 17"/>
          <p:cNvSpPr>
            <a:spLocks noEditPoints="1"/>
          </p:cNvSpPr>
          <p:nvPr/>
        </p:nvSpPr>
        <p:spPr bwMode="auto">
          <a:xfrm>
            <a:off x="5933068" y="2968898"/>
            <a:ext cx="321354" cy="386382"/>
          </a:xfrm>
          <a:custGeom>
            <a:avLst/>
            <a:gdLst>
              <a:gd name="T0" fmla="*/ 166 w 251"/>
              <a:gd name="T1" fmla="*/ 74 h 301"/>
              <a:gd name="T2" fmla="*/ 195 w 251"/>
              <a:gd name="T3" fmla="*/ 74 h 301"/>
              <a:gd name="T4" fmla="*/ 195 w 251"/>
              <a:gd name="T5" fmla="*/ 56 h 301"/>
              <a:gd name="T6" fmla="*/ 170 w 251"/>
              <a:gd name="T7" fmla="*/ 56 h 301"/>
              <a:gd name="T8" fmla="*/ 193 w 251"/>
              <a:gd name="T9" fmla="*/ 7 h 301"/>
              <a:gd name="T10" fmla="*/ 167 w 251"/>
              <a:gd name="T11" fmla="*/ 5 h 301"/>
              <a:gd name="T12" fmla="*/ 143 w 251"/>
              <a:gd name="T13" fmla="*/ 23 h 301"/>
              <a:gd name="T14" fmla="*/ 151 w 251"/>
              <a:gd name="T15" fmla="*/ 3 h 301"/>
              <a:gd name="T16" fmla="*/ 124 w 251"/>
              <a:gd name="T17" fmla="*/ 0 h 301"/>
              <a:gd name="T18" fmla="*/ 115 w 251"/>
              <a:gd name="T19" fmla="*/ 25 h 301"/>
              <a:gd name="T20" fmla="*/ 100 w 251"/>
              <a:gd name="T21" fmla="*/ 5 h 301"/>
              <a:gd name="T22" fmla="*/ 60 w 251"/>
              <a:gd name="T23" fmla="*/ 4 h 301"/>
              <a:gd name="T24" fmla="*/ 87 w 251"/>
              <a:gd name="T25" fmla="*/ 56 h 301"/>
              <a:gd name="T26" fmla="*/ 62 w 251"/>
              <a:gd name="T27" fmla="*/ 55 h 301"/>
              <a:gd name="T28" fmla="*/ 62 w 251"/>
              <a:gd name="T29" fmla="*/ 74 h 301"/>
              <a:gd name="T30" fmla="*/ 86 w 251"/>
              <a:gd name="T31" fmla="*/ 74 h 301"/>
              <a:gd name="T32" fmla="*/ 0 w 251"/>
              <a:gd name="T33" fmla="*/ 220 h 301"/>
              <a:gd name="T34" fmla="*/ 126 w 251"/>
              <a:gd name="T35" fmla="*/ 301 h 301"/>
              <a:gd name="T36" fmla="*/ 251 w 251"/>
              <a:gd name="T37" fmla="*/ 220 h 301"/>
              <a:gd name="T38" fmla="*/ 166 w 251"/>
              <a:gd name="T39" fmla="*/ 74 h 301"/>
              <a:gd name="T40" fmla="*/ 136 w 251"/>
              <a:gd name="T41" fmla="*/ 245 h 301"/>
              <a:gd name="T42" fmla="*/ 136 w 251"/>
              <a:gd name="T43" fmla="*/ 263 h 301"/>
              <a:gd name="T44" fmla="*/ 119 w 251"/>
              <a:gd name="T45" fmla="*/ 263 h 301"/>
              <a:gd name="T46" fmla="*/ 119 w 251"/>
              <a:gd name="T47" fmla="*/ 246 h 301"/>
              <a:gd name="T48" fmla="*/ 89 w 251"/>
              <a:gd name="T49" fmla="*/ 239 h 301"/>
              <a:gd name="T50" fmla="*/ 95 w 251"/>
              <a:gd name="T51" fmla="*/ 218 h 301"/>
              <a:gd name="T52" fmla="*/ 124 w 251"/>
              <a:gd name="T53" fmla="*/ 226 h 301"/>
              <a:gd name="T54" fmla="*/ 140 w 251"/>
              <a:gd name="T55" fmla="*/ 215 h 301"/>
              <a:gd name="T56" fmla="*/ 122 w 251"/>
              <a:gd name="T57" fmla="*/ 200 h 301"/>
              <a:gd name="T58" fmla="*/ 90 w 251"/>
              <a:gd name="T59" fmla="*/ 168 h 301"/>
              <a:gd name="T60" fmla="*/ 120 w 251"/>
              <a:gd name="T61" fmla="*/ 137 h 301"/>
              <a:gd name="T62" fmla="*/ 120 w 251"/>
              <a:gd name="T63" fmla="*/ 120 h 301"/>
              <a:gd name="T64" fmla="*/ 137 w 251"/>
              <a:gd name="T65" fmla="*/ 120 h 301"/>
              <a:gd name="T66" fmla="*/ 137 w 251"/>
              <a:gd name="T67" fmla="*/ 136 h 301"/>
              <a:gd name="T68" fmla="*/ 162 w 251"/>
              <a:gd name="T69" fmla="*/ 141 h 301"/>
              <a:gd name="T70" fmla="*/ 157 w 251"/>
              <a:gd name="T71" fmla="*/ 161 h 301"/>
              <a:gd name="T72" fmla="*/ 132 w 251"/>
              <a:gd name="T73" fmla="*/ 155 h 301"/>
              <a:gd name="T74" fmla="*/ 117 w 251"/>
              <a:gd name="T75" fmla="*/ 165 h 301"/>
              <a:gd name="T76" fmla="*/ 138 w 251"/>
              <a:gd name="T77" fmla="*/ 180 h 301"/>
              <a:gd name="T78" fmla="*/ 167 w 251"/>
              <a:gd name="T79" fmla="*/ 213 h 301"/>
              <a:gd name="T80" fmla="*/ 136 w 251"/>
              <a:gd name="T81" fmla="*/ 24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1" h="301">
                <a:moveTo>
                  <a:pt x="166" y="74"/>
                </a:moveTo>
                <a:cubicBezTo>
                  <a:pt x="195" y="74"/>
                  <a:pt x="195" y="74"/>
                  <a:pt x="195" y="74"/>
                </a:cubicBezTo>
                <a:cubicBezTo>
                  <a:pt x="195" y="56"/>
                  <a:pt x="195" y="56"/>
                  <a:pt x="195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93" y="7"/>
                  <a:pt x="193" y="7"/>
                  <a:pt x="193" y="7"/>
                </a:cubicBezTo>
                <a:cubicBezTo>
                  <a:pt x="167" y="5"/>
                  <a:pt x="167" y="5"/>
                  <a:pt x="167" y="5"/>
                </a:cubicBezTo>
                <a:cubicBezTo>
                  <a:pt x="143" y="23"/>
                  <a:pt x="143" y="23"/>
                  <a:pt x="143" y="23"/>
                </a:cubicBezTo>
                <a:cubicBezTo>
                  <a:pt x="151" y="3"/>
                  <a:pt x="151" y="3"/>
                  <a:pt x="151" y="3"/>
                </a:cubicBezTo>
                <a:cubicBezTo>
                  <a:pt x="124" y="0"/>
                  <a:pt x="124" y="0"/>
                  <a:pt x="124" y="0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00" y="5"/>
                  <a:pt x="100" y="5"/>
                  <a:pt x="100" y="5"/>
                </a:cubicBezTo>
                <a:cubicBezTo>
                  <a:pt x="60" y="4"/>
                  <a:pt x="60" y="4"/>
                  <a:pt x="60" y="4"/>
                </a:cubicBezTo>
                <a:cubicBezTo>
                  <a:pt x="87" y="56"/>
                  <a:pt x="87" y="56"/>
                  <a:pt x="87" y="56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74"/>
                  <a:pt x="62" y="74"/>
                  <a:pt x="62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36" y="103"/>
                  <a:pt x="0" y="179"/>
                  <a:pt x="0" y="220"/>
                </a:cubicBezTo>
                <a:cubicBezTo>
                  <a:pt x="0" y="272"/>
                  <a:pt x="56" y="301"/>
                  <a:pt x="126" y="301"/>
                </a:cubicBezTo>
                <a:cubicBezTo>
                  <a:pt x="195" y="301"/>
                  <a:pt x="251" y="272"/>
                  <a:pt x="251" y="220"/>
                </a:cubicBezTo>
                <a:cubicBezTo>
                  <a:pt x="251" y="179"/>
                  <a:pt x="215" y="103"/>
                  <a:pt x="166" y="74"/>
                </a:cubicBezTo>
                <a:close/>
                <a:moveTo>
                  <a:pt x="136" y="245"/>
                </a:moveTo>
                <a:cubicBezTo>
                  <a:pt x="136" y="263"/>
                  <a:pt x="136" y="263"/>
                  <a:pt x="136" y="263"/>
                </a:cubicBezTo>
                <a:cubicBezTo>
                  <a:pt x="119" y="263"/>
                  <a:pt x="119" y="263"/>
                  <a:pt x="119" y="263"/>
                </a:cubicBezTo>
                <a:cubicBezTo>
                  <a:pt x="119" y="246"/>
                  <a:pt x="119" y="246"/>
                  <a:pt x="119" y="246"/>
                </a:cubicBezTo>
                <a:cubicBezTo>
                  <a:pt x="107" y="246"/>
                  <a:pt x="96" y="243"/>
                  <a:pt x="89" y="239"/>
                </a:cubicBezTo>
                <a:cubicBezTo>
                  <a:pt x="95" y="218"/>
                  <a:pt x="95" y="218"/>
                  <a:pt x="95" y="218"/>
                </a:cubicBezTo>
                <a:cubicBezTo>
                  <a:pt x="102" y="222"/>
                  <a:pt x="112" y="226"/>
                  <a:pt x="124" y="226"/>
                </a:cubicBezTo>
                <a:cubicBezTo>
                  <a:pt x="134" y="226"/>
                  <a:pt x="140" y="222"/>
                  <a:pt x="140" y="215"/>
                </a:cubicBezTo>
                <a:cubicBezTo>
                  <a:pt x="140" y="208"/>
                  <a:pt x="135" y="204"/>
                  <a:pt x="122" y="200"/>
                </a:cubicBezTo>
                <a:cubicBezTo>
                  <a:pt x="103" y="194"/>
                  <a:pt x="90" y="185"/>
                  <a:pt x="90" y="168"/>
                </a:cubicBezTo>
                <a:cubicBezTo>
                  <a:pt x="90" y="153"/>
                  <a:pt x="101" y="140"/>
                  <a:pt x="120" y="137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7" y="136"/>
                  <a:pt x="137" y="136"/>
                  <a:pt x="137" y="136"/>
                </a:cubicBezTo>
                <a:cubicBezTo>
                  <a:pt x="149" y="136"/>
                  <a:pt x="157" y="139"/>
                  <a:pt x="162" y="141"/>
                </a:cubicBezTo>
                <a:cubicBezTo>
                  <a:pt x="157" y="161"/>
                  <a:pt x="157" y="161"/>
                  <a:pt x="157" y="161"/>
                </a:cubicBezTo>
                <a:cubicBezTo>
                  <a:pt x="153" y="159"/>
                  <a:pt x="145" y="155"/>
                  <a:pt x="132" y="155"/>
                </a:cubicBezTo>
                <a:cubicBezTo>
                  <a:pt x="121" y="155"/>
                  <a:pt x="117" y="160"/>
                  <a:pt x="117" y="165"/>
                </a:cubicBezTo>
                <a:cubicBezTo>
                  <a:pt x="117" y="171"/>
                  <a:pt x="123" y="174"/>
                  <a:pt x="138" y="180"/>
                </a:cubicBezTo>
                <a:cubicBezTo>
                  <a:pt x="159" y="187"/>
                  <a:pt x="167" y="197"/>
                  <a:pt x="167" y="213"/>
                </a:cubicBezTo>
                <a:cubicBezTo>
                  <a:pt x="167" y="228"/>
                  <a:pt x="156" y="241"/>
                  <a:pt x="136" y="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201">
              <a:defRPr/>
            </a:pPr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772DB-7B0A-654D-E62C-60FC5CEA4038}"/>
              </a:ext>
            </a:extLst>
          </p:cNvPr>
          <p:cNvSpPr txBox="1"/>
          <p:nvPr/>
        </p:nvSpPr>
        <p:spPr>
          <a:xfrm>
            <a:off x="1893348" y="4416124"/>
            <a:ext cx="686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D9FF0-35F6-EA26-C3C5-AFC6B6D4BFEF}"/>
              </a:ext>
            </a:extLst>
          </p:cNvPr>
          <p:cNvSpPr txBox="1"/>
          <p:nvPr/>
        </p:nvSpPr>
        <p:spPr>
          <a:xfrm>
            <a:off x="3841902" y="2960960"/>
            <a:ext cx="686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F47E9-4DB5-A461-6A2F-76A9808D4026}"/>
              </a:ext>
            </a:extLst>
          </p:cNvPr>
          <p:cNvSpPr txBox="1"/>
          <p:nvPr/>
        </p:nvSpPr>
        <p:spPr>
          <a:xfrm>
            <a:off x="5752654" y="4412168"/>
            <a:ext cx="686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DB466-E0D2-DBB8-A897-52A601E2D93B}"/>
              </a:ext>
            </a:extLst>
          </p:cNvPr>
          <p:cNvSpPr txBox="1"/>
          <p:nvPr/>
        </p:nvSpPr>
        <p:spPr>
          <a:xfrm>
            <a:off x="7696764" y="2985948"/>
            <a:ext cx="686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58CD0-597D-6D75-C4CB-BD6BD629AEE7}"/>
              </a:ext>
            </a:extLst>
          </p:cNvPr>
          <p:cNvSpPr txBox="1"/>
          <p:nvPr/>
        </p:nvSpPr>
        <p:spPr>
          <a:xfrm>
            <a:off x="9611960" y="4413382"/>
            <a:ext cx="686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dirty="0">
                <a:solidFill>
                  <a:prstClr val="black"/>
                </a:solidFill>
                <a:latin typeface="Roboto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395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roup 658"/>
          <p:cNvGrpSpPr/>
          <p:nvPr/>
        </p:nvGrpSpPr>
        <p:grpSpPr>
          <a:xfrm>
            <a:off x="309768" y="1807394"/>
            <a:ext cx="5943548" cy="4818628"/>
            <a:chOff x="3097213" y="1660525"/>
            <a:chExt cx="4378325" cy="3549651"/>
          </a:xfrm>
        </p:grpSpPr>
        <p:sp>
          <p:nvSpPr>
            <p:cNvPr id="653" name="Freeform 161"/>
            <p:cNvSpPr>
              <a:spLocks/>
            </p:cNvSpPr>
            <p:nvPr/>
          </p:nvSpPr>
          <p:spPr bwMode="auto">
            <a:xfrm>
              <a:off x="3097213" y="1660525"/>
              <a:ext cx="4378325" cy="3549650"/>
            </a:xfrm>
            <a:custGeom>
              <a:avLst/>
              <a:gdLst>
                <a:gd name="T0" fmla="*/ 2758 w 2758"/>
                <a:gd name="T1" fmla="*/ 0 h 2236"/>
                <a:gd name="T2" fmla="*/ 2743 w 2758"/>
                <a:gd name="T3" fmla="*/ 93 h 2236"/>
                <a:gd name="T4" fmla="*/ 2702 w 2758"/>
                <a:gd name="T5" fmla="*/ 171 h 2236"/>
                <a:gd name="T6" fmla="*/ 2638 w 2758"/>
                <a:gd name="T7" fmla="*/ 236 h 2236"/>
                <a:gd name="T8" fmla="*/ 2558 w 2758"/>
                <a:gd name="T9" fmla="*/ 276 h 2236"/>
                <a:gd name="T10" fmla="*/ 2466 w 2758"/>
                <a:gd name="T11" fmla="*/ 291 h 2236"/>
                <a:gd name="T12" fmla="*/ 1029 w 2758"/>
                <a:gd name="T13" fmla="*/ 295 h 2236"/>
                <a:gd name="T14" fmla="*/ 859 w 2758"/>
                <a:gd name="T15" fmla="*/ 326 h 2236"/>
                <a:gd name="T16" fmla="*/ 700 w 2758"/>
                <a:gd name="T17" fmla="*/ 385 h 2236"/>
                <a:gd name="T18" fmla="*/ 556 w 2758"/>
                <a:gd name="T19" fmla="*/ 469 h 2236"/>
                <a:gd name="T20" fmla="*/ 431 w 2758"/>
                <a:gd name="T21" fmla="*/ 576 h 2236"/>
                <a:gd name="T22" fmla="*/ 323 w 2758"/>
                <a:gd name="T23" fmla="*/ 703 h 2236"/>
                <a:gd name="T24" fmla="*/ 238 w 2758"/>
                <a:gd name="T25" fmla="*/ 847 h 2236"/>
                <a:gd name="T26" fmla="*/ 179 w 2758"/>
                <a:gd name="T27" fmla="*/ 1005 h 2236"/>
                <a:gd name="T28" fmla="*/ 149 w 2758"/>
                <a:gd name="T29" fmla="*/ 1176 h 2236"/>
                <a:gd name="T30" fmla="*/ 149 w 2758"/>
                <a:gd name="T31" fmla="*/ 1352 h 2236"/>
                <a:gd name="T32" fmla="*/ 179 w 2758"/>
                <a:gd name="T33" fmla="*/ 1522 h 2236"/>
                <a:gd name="T34" fmla="*/ 238 w 2758"/>
                <a:gd name="T35" fmla="*/ 1681 h 2236"/>
                <a:gd name="T36" fmla="*/ 323 w 2758"/>
                <a:gd name="T37" fmla="*/ 1825 h 2236"/>
                <a:gd name="T38" fmla="*/ 431 w 2758"/>
                <a:gd name="T39" fmla="*/ 1952 h 2236"/>
                <a:gd name="T40" fmla="*/ 556 w 2758"/>
                <a:gd name="T41" fmla="*/ 2058 h 2236"/>
                <a:gd name="T42" fmla="*/ 700 w 2758"/>
                <a:gd name="T43" fmla="*/ 2143 h 2236"/>
                <a:gd name="T44" fmla="*/ 859 w 2758"/>
                <a:gd name="T45" fmla="*/ 2202 h 2236"/>
                <a:gd name="T46" fmla="*/ 1029 w 2758"/>
                <a:gd name="T47" fmla="*/ 2232 h 2236"/>
                <a:gd name="T48" fmla="*/ 1021 w 2758"/>
                <a:gd name="T49" fmla="*/ 2232 h 2236"/>
                <a:gd name="T50" fmla="*/ 835 w 2758"/>
                <a:gd name="T51" fmla="*/ 2201 h 2236"/>
                <a:gd name="T52" fmla="*/ 661 w 2758"/>
                <a:gd name="T53" fmla="*/ 2139 h 2236"/>
                <a:gd name="T54" fmla="*/ 503 w 2758"/>
                <a:gd name="T55" fmla="*/ 2051 h 2236"/>
                <a:gd name="T56" fmla="*/ 360 w 2758"/>
                <a:gd name="T57" fmla="*/ 1940 h 2236"/>
                <a:gd name="T58" fmla="*/ 237 w 2758"/>
                <a:gd name="T59" fmla="*/ 1808 h 2236"/>
                <a:gd name="T60" fmla="*/ 137 w 2758"/>
                <a:gd name="T61" fmla="*/ 1656 h 2236"/>
                <a:gd name="T62" fmla="*/ 63 w 2758"/>
                <a:gd name="T63" fmla="*/ 1490 h 2236"/>
                <a:gd name="T64" fmla="*/ 16 w 2758"/>
                <a:gd name="T65" fmla="*/ 1309 h 2236"/>
                <a:gd name="T66" fmla="*/ 0 w 2758"/>
                <a:gd name="T67" fmla="*/ 1118 h 2236"/>
                <a:gd name="T68" fmla="*/ 16 w 2758"/>
                <a:gd name="T69" fmla="*/ 928 h 2236"/>
                <a:gd name="T70" fmla="*/ 63 w 2758"/>
                <a:gd name="T71" fmla="*/ 747 h 2236"/>
                <a:gd name="T72" fmla="*/ 137 w 2758"/>
                <a:gd name="T73" fmla="*/ 580 h 2236"/>
                <a:gd name="T74" fmla="*/ 237 w 2758"/>
                <a:gd name="T75" fmla="*/ 429 h 2236"/>
                <a:gd name="T76" fmla="*/ 360 w 2758"/>
                <a:gd name="T77" fmla="*/ 297 h 2236"/>
                <a:gd name="T78" fmla="*/ 503 w 2758"/>
                <a:gd name="T79" fmla="*/ 185 h 2236"/>
                <a:gd name="T80" fmla="*/ 661 w 2758"/>
                <a:gd name="T81" fmla="*/ 97 h 2236"/>
                <a:gd name="T82" fmla="*/ 835 w 2758"/>
                <a:gd name="T83" fmla="*/ 37 h 2236"/>
                <a:gd name="T84" fmla="*/ 1021 w 2758"/>
                <a:gd name="T85" fmla="*/ 4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8" h="2236">
                  <a:moveTo>
                    <a:pt x="1118" y="0"/>
                  </a:moveTo>
                  <a:lnTo>
                    <a:pt x="2758" y="0"/>
                  </a:lnTo>
                  <a:lnTo>
                    <a:pt x="2754" y="47"/>
                  </a:lnTo>
                  <a:lnTo>
                    <a:pt x="2743" y="93"/>
                  </a:lnTo>
                  <a:lnTo>
                    <a:pt x="2726" y="133"/>
                  </a:lnTo>
                  <a:lnTo>
                    <a:pt x="2702" y="171"/>
                  </a:lnTo>
                  <a:lnTo>
                    <a:pt x="2672" y="205"/>
                  </a:lnTo>
                  <a:lnTo>
                    <a:pt x="2638" y="236"/>
                  </a:lnTo>
                  <a:lnTo>
                    <a:pt x="2600" y="259"/>
                  </a:lnTo>
                  <a:lnTo>
                    <a:pt x="2558" y="276"/>
                  </a:lnTo>
                  <a:lnTo>
                    <a:pt x="2513" y="287"/>
                  </a:lnTo>
                  <a:lnTo>
                    <a:pt x="2466" y="291"/>
                  </a:lnTo>
                  <a:lnTo>
                    <a:pt x="1118" y="291"/>
                  </a:lnTo>
                  <a:lnTo>
                    <a:pt x="1029" y="295"/>
                  </a:lnTo>
                  <a:lnTo>
                    <a:pt x="943" y="306"/>
                  </a:lnTo>
                  <a:lnTo>
                    <a:pt x="859" y="326"/>
                  </a:lnTo>
                  <a:lnTo>
                    <a:pt x="779" y="352"/>
                  </a:lnTo>
                  <a:lnTo>
                    <a:pt x="700" y="385"/>
                  </a:lnTo>
                  <a:lnTo>
                    <a:pt x="627" y="424"/>
                  </a:lnTo>
                  <a:lnTo>
                    <a:pt x="556" y="469"/>
                  </a:lnTo>
                  <a:lnTo>
                    <a:pt x="491" y="520"/>
                  </a:lnTo>
                  <a:lnTo>
                    <a:pt x="431" y="576"/>
                  </a:lnTo>
                  <a:lnTo>
                    <a:pt x="374" y="637"/>
                  </a:lnTo>
                  <a:lnTo>
                    <a:pt x="323" y="703"/>
                  </a:lnTo>
                  <a:lnTo>
                    <a:pt x="278" y="772"/>
                  </a:lnTo>
                  <a:lnTo>
                    <a:pt x="238" y="847"/>
                  </a:lnTo>
                  <a:lnTo>
                    <a:pt x="206" y="924"/>
                  </a:lnTo>
                  <a:lnTo>
                    <a:pt x="179" y="1005"/>
                  </a:lnTo>
                  <a:lnTo>
                    <a:pt x="161" y="1089"/>
                  </a:lnTo>
                  <a:lnTo>
                    <a:pt x="149" y="1176"/>
                  </a:lnTo>
                  <a:lnTo>
                    <a:pt x="145" y="1263"/>
                  </a:lnTo>
                  <a:lnTo>
                    <a:pt x="149" y="1352"/>
                  </a:lnTo>
                  <a:lnTo>
                    <a:pt x="161" y="1439"/>
                  </a:lnTo>
                  <a:lnTo>
                    <a:pt x="179" y="1522"/>
                  </a:lnTo>
                  <a:lnTo>
                    <a:pt x="206" y="1604"/>
                  </a:lnTo>
                  <a:lnTo>
                    <a:pt x="238" y="1681"/>
                  </a:lnTo>
                  <a:lnTo>
                    <a:pt x="278" y="1754"/>
                  </a:lnTo>
                  <a:lnTo>
                    <a:pt x="323" y="1825"/>
                  </a:lnTo>
                  <a:lnTo>
                    <a:pt x="374" y="1890"/>
                  </a:lnTo>
                  <a:lnTo>
                    <a:pt x="431" y="1952"/>
                  </a:lnTo>
                  <a:lnTo>
                    <a:pt x="491" y="2007"/>
                  </a:lnTo>
                  <a:lnTo>
                    <a:pt x="556" y="2058"/>
                  </a:lnTo>
                  <a:lnTo>
                    <a:pt x="627" y="2104"/>
                  </a:lnTo>
                  <a:lnTo>
                    <a:pt x="700" y="2143"/>
                  </a:lnTo>
                  <a:lnTo>
                    <a:pt x="779" y="2176"/>
                  </a:lnTo>
                  <a:lnTo>
                    <a:pt x="859" y="2202"/>
                  </a:lnTo>
                  <a:lnTo>
                    <a:pt x="943" y="2220"/>
                  </a:lnTo>
                  <a:lnTo>
                    <a:pt x="1029" y="2232"/>
                  </a:lnTo>
                  <a:lnTo>
                    <a:pt x="1118" y="2236"/>
                  </a:lnTo>
                  <a:lnTo>
                    <a:pt x="1021" y="2232"/>
                  </a:lnTo>
                  <a:lnTo>
                    <a:pt x="927" y="2220"/>
                  </a:lnTo>
                  <a:lnTo>
                    <a:pt x="835" y="2201"/>
                  </a:lnTo>
                  <a:lnTo>
                    <a:pt x="747" y="2173"/>
                  </a:lnTo>
                  <a:lnTo>
                    <a:pt x="661" y="2139"/>
                  </a:lnTo>
                  <a:lnTo>
                    <a:pt x="580" y="2098"/>
                  </a:lnTo>
                  <a:lnTo>
                    <a:pt x="503" y="2051"/>
                  </a:lnTo>
                  <a:lnTo>
                    <a:pt x="429" y="1999"/>
                  </a:lnTo>
                  <a:lnTo>
                    <a:pt x="360" y="1940"/>
                  </a:lnTo>
                  <a:lnTo>
                    <a:pt x="296" y="1876"/>
                  </a:lnTo>
                  <a:lnTo>
                    <a:pt x="237" y="1808"/>
                  </a:lnTo>
                  <a:lnTo>
                    <a:pt x="185" y="1735"/>
                  </a:lnTo>
                  <a:lnTo>
                    <a:pt x="137" y="1656"/>
                  </a:lnTo>
                  <a:lnTo>
                    <a:pt x="97" y="1575"/>
                  </a:lnTo>
                  <a:lnTo>
                    <a:pt x="63" y="1490"/>
                  </a:lnTo>
                  <a:lnTo>
                    <a:pt x="35" y="1401"/>
                  </a:lnTo>
                  <a:lnTo>
                    <a:pt x="16" y="1309"/>
                  </a:lnTo>
                  <a:lnTo>
                    <a:pt x="4" y="1215"/>
                  </a:lnTo>
                  <a:lnTo>
                    <a:pt x="0" y="1118"/>
                  </a:lnTo>
                  <a:lnTo>
                    <a:pt x="4" y="1022"/>
                  </a:lnTo>
                  <a:lnTo>
                    <a:pt x="16" y="928"/>
                  </a:lnTo>
                  <a:lnTo>
                    <a:pt x="35" y="836"/>
                  </a:lnTo>
                  <a:lnTo>
                    <a:pt x="63" y="747"/>
                  </a:lnTo>
                  <a:lnTo>
                    <a:pt x="97" y="662"/>
                  </a:lnTo>
                  <a:lnTo>
                    <a:pt x="137" y="580"/>
                  </a:lnTo>
                  <a:lnTo>
                    <a:pt x="185" y="503"/>
                  </a:lnTo>
                  <a:lnTo>
                    <a:pt x="237" y="429"/>
                  </a:lnTo>
                  <a:lnTo>
                    <a:pt x="296" y="360"/>
                  </a:lnTo>
                  <a:lnTo>
                    <a:pt x="360" y="297"/>
                  </a:lnTo>
                  <a:lnTo>
                    <a:pt x="429" y="238"/>
                  </a:lnTo>
                  <a:lnTo>
                    <a:pt x="503" y="185"/>
                  </a:lnTo>
                  <a:lnTo>
                    <a:pt x="580" y="139"/>
                  </a:lnTo>
                  <a:lnTo>
                    <a:pt x="661" y="97"/>
                  </a:lnTo>
                  <a:lnTo>
                    <a:pt x="747" y="63"/>
                  </a:lnTo>
                  <a:lnTo>
                    <a:pt x="835" y="37"/>
                  </a:lnTo>
                  <a:lnTo>
                    <a:pt x="927" y="17"/>
                  </a:lnTo>
                  <a:lnTo>
                    <a:pt x="1021" y="4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4" name="Freeform 162"/>
            <p:cNvSpPr>
              <a:spLocks/>
            </p:cNvSpPr>
            <p:nvPr/>
          </p:nvSpPr>
          <p:spPr bwMode="auto">
            <a:xfrm>
              <a:off x="3363913" y="2193925"/>
              <a:ext cx="3719513" cy="3016250"/>
            </a:xfrm>
            <a:custGeom>
              <a:avLst/>
              <a:gdLst>
                <a:gd name="T0" fmla="*/ 2343 w 2343"/>
                <a:gd name="T1" fmla="*/ 0 h 1900"/>
                <a:gd name="T2" fmla="*/ 2327 w 2343"/>
                <a:gd name="T3" fmla="*/ 91 h 1900"/>
                <a:gd name="T4" fmla="*/ 2285 w 2343"/>
                <a:gd name="T5" fmla="*/ 171 h 1900"/>
                <a:gd name="T6" fmla="*/ 2222 w 2343"/>
                <a:gd name="T7" fmla="*/ 233 h 1900"/>
                <a:gd name="T8" fmla="*/ 2143 w 2343"/>
                <a:gd name="T9" fmla="*/ 274 h 1900"/>
                <a:gd name="T10" fmla="*/ 2051 w 2343"/>
                <a:gd name="T11" fmla="*/ 288 h 1900"/>
                <a:gd name="T12" fmla="*/ 867 w 2343"/>
                <a:gd name="T13" fmla="*/ 294 h 1900"/>
                <a:gd name="T14" fmla="*/ 710 w 2343"/>
                <a:gd name="T15" fmla="*/ 325 h 1900"/>
                <a:gd name="T16" fmla="*/ 566 w 2343"/>
                <a:gd name="T17" fmla="*/ 387 h 1900"/>
                <a:gd name="T18" fmla="*/ 437 w 2343"/>
                <a:gd name="T19" fmla="*/ 473 h 1900"/>
                <a:gd name="T20" fmla="*/ 328 w 2343"/>
                <a:gd name="T21" fmla="*/ 582 h 1900"/>
                <a:gd name="T22" fmla="*/ 242 w 2343"/>
                <a:gd name="T23" fmla="*/ 710 h 1900"/>
                <a:gd name="T24" fmla="*/ 180 w 2343"/>
                <a:gd name="T25" fmla="*/ 855 h 1900"/>
                <a:gd name="T26" fmla="*/ 149 w 2343"/>
                <a:gd name="T27" fmla="*/ 1012 h 1900"/>
                <a:gd name="T28" fmla="*/ 149 w 2343"/>
                <a:gd name="T29" fmla="*/ 1176 h 1900"/>
                <a:gd name="T30" fmla="*/ 180 w 2343"/>
                <a:gd name="T31" fmla="*/ 1330 h 1900"/>
                <a:gd name="T32" fmla="*/ 239 w 2343"/>
                <a:gd name="T33" fmla="*/ 1473 h 1900"/>
                <a:gd name="T34" fmla="*/ 326 w 2343"/>
                <a:gd name="T35" fmla="*/ 1600 h 1900"/>
                <a:gd name="T36" fmla="*/ 432 w 2343"/>
                <a:gd name="T37" fmla="*/ 1709 h 1900"/>
                <a:gd name="T38" fmla="*/ 559 w 2343"/>
                <a:gd name="T39" fmla="*/ 1796 h 1900"/>
                <a:gd name="T40" fmla="*/ 700 w 2343"/>
                <a:gd name="T41" fmla="*/ 1859 h 1900"/>
                <a:gd name="T42" fmla="*/ 853 w 2343"/>
                <a:gd name="T43" fmla="*/ 1893 h 1900"/>
                <a:gd name="T44" fmla="*/ 849 w 2343"/>
                <a:gd name="T45" fmla="*/ 1895 h 1900"/>
                <a:gd name="T46" fmla="*/ 687 w 2343"/>
                <a:gd name="T47" fmla="*/ 1862 h 1900"/>
                <a:gd name="T48" fmla="*/ 534 w 2343"/>
                <a:gd name="T49" fmla="*/ 1803 h 1900"/>
                <a:gd name="T50" fmla="*/ 396 w 2343"/>
                <a:gd name="T51" fmla="*/ 1719 h 1900"/>
                <a:gd name="T52" fmla="*/ 273 w 2343"/>
                <a:gd name="T53" fmla="*/ 1615 h 1900"/>
                <a:gd name="T54" fmla="*/ 171 w 2343"/>
                <a:gd name="T55" fmla="*/ 1491 h 1900"/>
                <a:gd name="T56" fmla="*/ 90 w 2343"/>
                <a:gd name="T57" fmla="*/ 1353 h 1900"/>
                <a:gd name="T58" fmla="*/ 34 w 2343"/>
                <a:gd name="T59" fmla="*/ 1200 h 1900"/>
                <a:gd name="T60" fmla="*/ 3 w 2343"/>
                <a:gd name="T61" fmla="*/ 1036 h 1900"/>
                <a:gd name="T62" fmla="*/ 3 w 2343"/>
                <a:gd name="T63" fmla="*/ 863 h 1900"/>
                <a:gd name="T64" fmla="*/ 34 w 2343"/>
                <a:gd name="T65" fmla="*/ 697 h 1900"/>
                <a:gd name="T66" fmla="*/ 91 w 2343"/>
                <a:gd name="T67" fmla="*/ 542 h 1900"/>
                <a:gd name="T68" fmla="*/ 174 w 2343"/>
                <a:gd name="T69" fmla="*/ 402 h 1900"/>
                <a:gd name="T70" fmla="*/ 278 w 2343"/>
                <a:gd name="T71" fmla="*/ 278 h 1900"/>
                <a:gd name="T72" fmla="*/ 401 w 2343"/>
                <a:gd name="T73" fmla="*/ 173 h 1900"/>
                <a:gd name="T74" fmla="*/ 543 w 2343"/>
                <a:gd name="T75" fmla="*/ 92 h 1900"/>
                <a:gd name="T76" fmla="*/ 697 w 2343"/>
                <a:gd name="T77" fmla="*/ 34 h 1900"/>
                <a:gd name="T78" fmla="*/ 864 w 2343"/>
                <a:gd name="T79" fmla="*/ 4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43" h="1900">
                  <a:moveTo>
                    <a:pt x="950" y="0"/>
                  </a:moveTo>
                  <a:lnTo>
                    <a:pt x="2343" y="0"/>
                  </a:lnTo>
                  <a:lnTo>
                    <a:pt x="2339" y="46"/>
                  </a:lnTo>
                  <a:lnTo>
                    <a:pt x="2327" y="91"/>
                  </a:lnTo>
                  <a:lnTo>
                    <a:pt x="2310" y="133"/>
                  </a:lnTo>
                  <a:lnTo>
                    <a:pt x="2285" y="171"/>
                  </a:lnTo>
                  <a:lnTo>
                    <a:pt x="2256" y="205"/>
                  </a:lnTo>
                  <a:lnTo>
                    <a:pt x="2222" y="233"/>
                  </a:lnTo>
                  <a:lnTo>
                    <a:pt x="2184" y="257"/>
                  </a:lnTo>
                  <a:lnTo>
                    <a:pt x="2143" y="274"/>
                  </a:lnTo>
                  <a:lnTo>
                    <a:pt x="2098" y="286"/>
                  </a:lnTo>
                  <a:lnTo>
                    <a:pt x="2051" y="288"/>
                  </a:lnTo>
                  <a:lnTo>
                    <a:pt x="950" y="288"/>
                  </a:lnTo>
                  <a:lnTo>
                    <a:pt x="867" y="294"/>
                  </a:lnTo>
                  <a:lnTo>
                    <a:pt x="788" y="305"/>
                  </a:lnTo>
                  <a:lnTo>
                    <a:pt x="710" y="325"/>
                  </a:lnTo>
                  <a:lnTo>
                    <a:pt x="636" y="353"/>
                  </a:lnTo>
                  <a:lnTo>
                    <a:pt x="566" y="387"/>
                  </a:lnTo>
                  <a:lnTo>
                    <a:pt x="500" y="427"/>
                  </a:lnTo>
                  <a:lnTo>
                    <a:pt x="437" y="473"/>
                  </a:lnTo>
                  <a:lnTo>
                    <a:pt x="380" y="525"/>
                  </a:lnTo>
                  <a:lnTo>
                    <a:pt x="328" y="582"/>
                  </a:lnTo>
                  <a:lnTo>
                    <a:pt x="282" y="644"/>
                  </a:lnTo>
                  <a:lnTo>
                    <a:pt x="242" y="710"/>
                  </a:lnTo>
                  <a:lnTo>
                    <a:pt x="208" y="781"/>
                  </a:lnTo>
                  <a:lnTo>
                    <a:pt x="180" y="855"/>
                  </a:lnTo>
                  <a:lnTo>
                    <a:pt x="161" y="932"/>
                  </a:lnTo>
                  <a:lnTo>
                    <a:pt x="149" y="1012"/>
                  </a:lnTo>
                  <a:lnTo>
                    <a:pt x="144" y="1095"/>
                  </a:lnTo>
                  <a:lnTo>
                    <a:pt x="149" y="1176"/>
                  </a:lnTo>
                  <a:lnTo>
                    <a:pt x="161" y="1255"/>
                  </a:lnTo>
                  <a:lnTo>
                    <a:pt x="180" y="1330"/>
                  </a:lnTo>
                  <a:lnTo>
                    <a:pt x="206" y="1404"/>
                  </a:lnTo>
                  <a:lnTo>
                    <a:pt x="239" y="1473"/>
                  </a:lnTo>
                  <a:lnTo>
                    <a:pt x="280" y="1539"/>
                  </a:lnTo>
                  <a:lnTo>
                    <a:pt x="326" y="1600"/>
                  </a:lnTo>
                  <a:lnTo>
                    <a:pt x="377" y="1658"/>
                  </a:lnTo>
                  <a:lnTo>
                    <a:pt x="432" y="1709"/>
                  </a:lnTo>
                  <a:lnTo>
                    <a:pt x="493" y="1756"/>
                  </a:lnTo>
                  <a:lnTo>
                    <a:pt x="559" y="1796"/>
                  </a:lnTo>
                  <a:lnTo>
                    <a:pt x="627" y="1831"/>
                  </a:lnTo>
                  <a:lnTo>
                    <a:pt x="700" y="1859"/>
                  </a:lnTo>
                  <a:lnTo>
                    <a:pt x="776" y="1880"/>
                  </a:lnTo>
                  <a:lnTo>
                    <a:pt x="853" y="1893"/>
                  </a:lnTo>
                  <a:lnTo>
                    <a:pt x="934" y="1900"/>
                  </a:lnTo>
                  <a:lnTo>
                    <a:pt x="849" y="1895"/>
                  </a:lnTo>
                  <a:lnTo>
                    <a:pt x="767" y="1882"/>
                  </a:lnTo>
                  <a:lnTo>
                    <a:pt x="687" y="1862"/>
                  </a:lnTo>
                  <a:lnTo>
                    <a:pt x="608" y="1836"/>
                  </a:lnTo>
                  <a:lnTo>
                    <a:pt x="534" y="1803"/>
                  </a:lnTo>
                  <a:lnTo>
                    <a:pt x="463" y="1764"/>
                  </a:lnTo>
                  <a:lnTo>
                    <a:pt x="396" y="1719"/>
                  </a:lnTo>
                  <a:lnTo>
                    <a:pt x="332" y="1669"/>
                  </a:lnTo>
                  <a:lnTo>
                    <a:pt x="273" y="1615"/>
                  </a:lnTo>
                  <a:lnTo>
                    <a:pt x="219" y="1556"/>
                  </a:lnTo>
                  <a:lnTo>
                    <a:pt x="171" y="1491"/>
                  </a:lnTo>
                  <a:lnTo>
                    <a:pt x="128" y="1423"/>
                  </a:lnTo>
                  <a:lnTo>
                    <a:pt x="90" y="1353"/>
                  </a:lnTo>
                  <a:lnTo>
                    <a:pt x="58" y="1278"/>
                  </a:lnTo>
                  <a:lnTo>
                    <a:pt x="34" y="1200"/>
                  </a:lnTo>
                  <a:lnTo>
                    <a:pt x="15" y="1118"/>
                  </a:lnTo>
                  <a:lnTo>
                    <a:pt x="3" y="1036"/>
                  </a:lnTo>
                  <a:lnTo>
                    <a:pt x="0" y="949"/>
                  </a:lnTo>
                  <a:lnTo>
                    <a:pt x="3" y="863"/>
                  </a:lnTo>
                  <a:lnTo>
                    <a:pt x="15" y="779"/>
                  </a:lnTo>
                  <a:lnTo>
                    <a:pt x="34" y="697"/>
                  </a:lnTo>
                  <a:lnTo>
                    <a:pt x="58" y="618"/>
                  </a:lnTo>
                  <a:lnTo>
                    <a:pt x="91" y="542"/>
                  </a:lnTo>
                  <a:lnTo>
                    <a:pt x="129" y="470"/>
                  </a:lnTo>
                  <a:lnTo>
                    <a:pt x="174" y="402"/>
                  </a:lnTo>
                  <a:lnTo>
                    <a:pt x="223" y="338"/>
                  </a:lnTo>
                  <a:lnTo>
                    <a:pt x="278" y="278"/>
                  </a:lnTo>
                  <a:lnTo>
                    <a:pt x="337" y="223"/>
                  </a:lnTo>
                  <a:lnTo>
                    <a:pt x="401" y="173"/>
                  </a:lnTo>
                  <a:lnTo>
                    <a:pt x="471" y="130"/>
                  </a:lnTo>
                  <a:lnTo>
                    <a:pt x="543" y="92"/>
                  </a:lnTo>
                  <a:lnTo>
                    <a:pt x="619" y="59"/>
                  </a:lnTo>
                  <a:lnTo>
                    <a:pt x="697" y="34"/>
                  </a:lnTo>
                  <a:lnTo>
                    <a:pt x="778" y="15"/>
                  </a:lnTo>
                  <a:lnTo>
                    <a:pt x="864" y="4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5" name="Freeform 163"/>
            <p:cNvSpPr>
              <a:spLocks/>
            </p:cNvSpPr>
            <p:nvPr/>
          </p:nvSpPr>
          <p:spPr bwMode="auto">
            <a:xfrm>
              <a:off x="3630613" y="2738438"/>
              <a:ext cx="3059113" cy="2471738"/>
            </a:xfrm>
            <a:custGeom>
              <a:avLst/>
              <a:gdLst>
                <a:gd name="T0" fmla="*/ 1927 w 1927"/>
                <a:gd name="T1" fmla="*/ 0 h 1557"/>
                <a:gd name="T2" fmla="*/ 1912 w 1927"/>
                <a:gd name="T3" fmla="*/ 91 h 1557"/>
                <a:gd name="T4" fmla="*/ 1870 w 1927"/>
                <a:gd name="T5" fmla="*/ 171 h 1557"/>
                <a:gd name="T6" fmla="*/ 1807 w 1927"/>
                <a:gd name="T7" fmla="*/ 232 h 1557"/>
                <a:gd name="T8" fmla="*/ 1727 w 1927"/>
                <a:gd name="T9" fmla="*/ 274 h 1557"/>
                <a:gd name="T10" fmla="*/ 1635 w 1927"/>
                <a:gd name="T11" fmla="*/ 288 h 1557"/>
                <a:gd name="T12" fmla="*/ 713 w 1927"/>
                <a:gd name="T13" fmla="*/ 291 h 1557"/>
                <a:gd name="T14" fmla="*/ 580 w 1927"/>
                <a:gd name="T15" fmla="*/ 318 h 1557"/>
                <a:gd name="T16" fmla="*/ 460 w 1927"/>
                <a:gd name="T17" fmla="*/ 368 h 1557"/>
                <a:gd name="T18" fmla="*/ 355 w 1927"/>
                <a:gd name="T19" fmla="*/ 440 h 1557"/>
                <a:gd name="T20" fmla="*/ 267 w 1927"/>
                <a:gd name="T21" fmla="*/ 532 h 1557"/>
                <a:gd name="T22" fmla="*/ 201 w 1927"/>
                <a:gd name="T23" fmla="*/ 641 h 1557"/>
                <a:gd name="T24" fmla="*/ 159 w 1927"/>
                <a:gd name="T25" fmla="*/ 764 h 1557"/>
                <a:gd name="T26" fmla="*/ 144 w 1927"/>
                <a:gd name="T27" fmla="*/ 900 h 1557"/>
                <a:gd name="T28" fmla="*/ 159 w 1927"/>
                <a:gd name="T29" fmla="*/ 1036 h 1557"/>
                <a:gd name="T30" fmla="*/ 198 w 1927"/>
                <a:gd name="T31" fmla="*/ 1163 h 1557"/>
                <a:gd name="T32" fmla="*/ 262 w 1927"/>
                <a:gd name="T33" fmla="*/ 1278 h 1557"/>
                <a:gd name="T34" fmla="*/ 346 w 1927"/>
                <a:gd name="T35" fmla="*/ 1379 h 1557"/>
                <a:gd name="T36" fmla="*/ 448 w 1927"/>
                <a:gd name="T37" fmla="*/ 1460 h 1557"/>
                <a:gd name="T38" fmla="*/ 565 w 1927"/>
                <a:gd name="T39" fmla="*/ 1519 h 1557"/>
                <a:gd name="T40" fmla="*/ 693 w 1927"/>
                <a:gd name="T41" fmla="*/ 1552 h 1557"/>
                <a:gd name="T42" fmla="*/ 682 w 1927"/>
                <a:gd name="T43" fmla="*/ 1552 h 1557"/>
                <a:gd name="T44" fmla="*/ 533 w 1927"/>
                <a:gd name="T45" fmla="*/ 1516 h 1557"/>
                <a:gd name="T46" fmla="*/ 397 w 1927"/>
                <a:gd name="T47" fmla="*/ 1453 h 1557"/>
                <a:gd name="T48" fmla="*/ 275 w 1927"/>
                <a:gd name="T49" fmla="*/ 1364 h 1557"/>
                <a:gd name="T50" fmla="*/ 173 w 1927"/>
                <a:gd name="T51" fmla="*/ 1256 h 1557"/>
                <a:gd name="T52" fmla="*/ 91 w 1927"/>
                <a:gd name="T53" fmla="*/ 1129 h 1557"/>
                <a:gd name="T54" fmla="*/ 34 w 1927"/>
                <a:gd name="T55" fmla="*/ 987 h 1557"/>
                <a:gd name="T56" fmla="*/ 4 w 1927"/>
                <a:gd name="T57" fmla="*/ 834 h 1557"/>
                <a:gd name="T58" fmla="*/ 4 w 1927"/>
                <a:gd name="T59" fmla="*/ 681 h 1557"/>
                <a:gd name="T60" fmla="*/ 32 w 1927"/>
                <a:gd name="T61" fmla="*/ 538 h 1557"/>
                <a:gd name="T62" fmla="*/ 84 w 1927"/>
                <a:gd name="T63" fmla="*/ 409 h 1557"/>
                <a:gd name="T64" fmla="*/ 159 w 1927"/>
                <a:gd name="T65" fmla="*/ 292 h 1557"/>
                <a:gd name="T66" fmla="*/ 254 w 1927"/>
                <a:gd name="T67" fmla="*/ 193 h 1557"/>
                <a:gd name="T68" fmla="*/ 367 w 1927"/>
                <a:gd name="T69" fmla="*/ 112 h 1557"/>
                <a:gd name="T70" fmla="*/ 494 w 1927"/>
                <a:gd name="T71" fmla="*/ 51 h 1557"/>
                <a:gd name="T72" fmla="*/ 633 w 1927"/>
                <a:gd name="T73" fmla="*/ 13 h 1557"/>
                <a:gd name="T74" fmla="*/ 782 w 1927"/>
                <a:gd name="T75" fmla="*/ 0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7" h="1557">
                  <a:moveTo>
                    <a:pt x="782" y="0"/>
                  </a:moveTo>
                  <a:lnTo>
                    <a:pt x="1927" y="0"/>
                  </a:lnTo>
                  <a:lnTo>
                    <a:pt x="1923" y="46"/>
                  </a:lnTo>
                  <a:lnTo>
                    <a:pt x="1912" y="91"/>
                  </a:lnTo>
                  <a:lnTo>
                    <a:pt x="1893" y="133"/>
                  </a:lnTo>
                  <a:lnTo>
                    <a:pt x="1870" y="171"/>
                  </a:lnTo>
                  <a:lnTo>
                    <a:pt x="1841" y="203"/>
                  </a:lnTo>
                  <a:lnTo>
                    <a:pt x="1807" y="232"/>
                  </a:lnTo>
                  <a:lnTo>
                    <a:pt x="1769" y="256"/>
                  </a:lnTo>
                  <a:lnTo>
                    <a:pt x="1727" y="274"/>
                  </a:lnTo>
                  <a:lnTo>
                    <a:pt x="1683" y="284"/>
                  </a:lnTo>
                  <a:lnTo>
                    <a:pt x="1635" y="288"/>
                  </a:lnTo>
                  <a:lnTo>
                    <a:pt x="782" y="288"/>
                  </a:lnTo>
                  <a:lnTo>
                    <a:pt x="713" y="291"/>
                  </a:lnTo>
                  <a:lnTo>
                    <a:pt x="644" y="301"/>
                  </a:lnTo>
                  <a:lnTo>
                    <a:pt x="580" y="318"/>
                  </a:lnTo>
                  <a:lnTo>
                    <a:pt x="519" y="341"/>
                  </a:lnTo>
                  <a:lnTo>
                    <a:pt x="460" y="368"/>
                  </a:lnTo>
                  <a:lnTo>
                    <a:pt x="405" y="402"/>
                  </a:lnTo>
                  <a:lnTo>
                    <a:pt x="355" y="440"/>
                  </a:lnTo>
                  <a:lnTo>
                    <a:pt x="308" y="485"/>
                  </a:lnTo>
                  <a:lnTo>
                    <a:pt x="267" y="532"/>
                  </a:lnTo>
                  <a:lnTo>
                    <a:pt x="231" y="584"/>
                  </a:lnTo>
                  <a:lnTo>
                    <a:pt x="201" y="641"/>
                  </a:lnTo>
                  <a:lnTo>
                    <a:pt x="177" y="701"/>
                  </a:lnTo>
                  <a:lnTo>
                    <a:pt x="159" y="764"/>
                  </a:lnTo>
                  <a:lnTo>
                    <a:pt x="148" y="830"/>
                  </a:lnTo>
                  <a:lnTo>
                    <a:pt x="144" y="900"/>
                  </a:lnTo>
                  <a:lnTo>
                    <a:pt x="148" y="968"/>
                  </a:lnTo>
                  <a:lnTo>
                    <a:pt x="159" y="1036"/>
                  </a:lnTo>
                  <a:lnTo>
                    <a:pt x="176" y="1100"/>
                  </a:lnTo>
                  <a:lnTo>
                    <a:pt x="198" y="1163"/>
                  </a:lnTo>
                  <a:lnTo>
                    <a:pt x="227" y="1222"/>
                  </a:lnTo>
                  <a:lnTo>
                    <a:pt x="262" y="1278"/>
                  </a:lnTo>
                  <a:lnTo>
                    <a:pt x="302" y="1330"/>
                  </a:lnTo>
                  <a:lnTo>
                    <a:pt x="346" y="1379"/>
                  </a:lnTo>
                  <a:lnTo>
                    <a:pt x="394" y="1422"/>
                  </a:lnTo>
                  <a:lnTo>
                    <a:pt x="448" y="1460"/>
                  </a:lnTo>
                  <a:lnTo>
                    <a:pt x="504" y="1493"/>
                  </a:lnTo>
                  <a:lnTo>
                    <a:pt x="565" y="1519"/>
                  </a:lnTo>
                  <a:lnTo>
                    <a:pt x="627" y="1539"/>
                  </a:lnTo>
                  <a:lnTo>
                    <a:pt x="693" y="1552"/>
                  </a:lnTo>
                  <a:lnTo>
                    <a:pt x="761" y="1557"/>
                  </a:lnTo>
                  <a:lnTo>
                    <a:pt x="682" y="1552"/>
                  </a:lnTo>
                  <a:lnTo>
                    <a:pt x="607" y="1537"/>
                  </a:lnTo>
                  <a:lnTo>
                    <a:pt x="533" y="1516"/>
                  </a:lnTo>
                  <a:lnTo>
                    <a:pt x="463" y="1488"/>
                  </a:lnTo>
                  <a:lnTo>
                    <a:pt x="397" y="1453"/>
                  </a:lnTo>
                  <a:lnTo>
                    <a:pt x="334" y="1412"/>
                  </a:lnTo>
                  <a:lnTo>
                    <a:pt x="275" y="1364"/>
                  </a:lnTo>
                  <a:lnTo>
                    <a:pt x="222" y="1313"/>
                  </a:lnTo>
                  <a:lnTo>
                    <a:pt x="173" y="1256"/>
                  </a:lnTo>
                  <a:lnTo>
                    <a:pt x="129" y="1194"/>
                  </a:lnTo>
                  <a:lnTo>
                    <a:pt x="91" y="1129"/>
                  </a:lnTo>
                  <a:lnTo>
                    <a:pt x="59" y="1059"/>
                  </a:lnTo>
                  <a:lnTo>
                    <a:pt x="34" y="987"/>
                  </a:lnTo>
                  <a:lnTo>
                    <a:pt x="15" y="913"/>
                  </a:lnTo>
                  <a:lnTo>
                    <a:pt x="4" y="834"/>
                  </a:lnTo>
                  <a:lnTo>
                    <a:pt x="0" y="756"/>
                  </a:lnTo>
                  <a:lnTo>
                    <a:pt x="4" y="681"/>
                  </a:lnTo>
                  <a:lnTo>
                    <a:pt x="15" y="608"/>
                  </a:lnTo>
                  <a:lnTo>
                    <a:pt x="32" y="538"/>
                  </a:lnTo>
                  <a:lnTo>
                    <a:pt x="55" y="472"/>
                  </a:lnTo>
                  <a:lnTo>
                    <a:pt x="84" y="409"/>
                  </a:lnTo>
                  <a:lnTo>
                    <a:pt x="120" y="349"/>
                  </a:lnTo>
                  <a:lnTo>
                    <a:pt x="159" y="292"/>
                  </a:lnTo>
                  <a:lnTo>
                    <a:pt x="205" y="240"/>
                  </a:lnTo>
                  <a:lnTo>
                    <a:pt x="254" y="193"/>
                  </a:lnTo>
                  <a:lnTo>
                    <a:pt x="309" y="150"/>
                  </a:lnTo>
                  <a:lnTo>
                    <a:pt x="367" y="112"/>
                  </a:lnTo>
                  <a:lnTo>
                    <a:pt x="428" y="79"/>
                  </a:lnTo>
                  <a:lnTo>
                    <a:pt x="494" y="51"/>
                  </a:lnTo>
                  <a:lnTo>
                    <a:pt x="562" y="29"/>
                  </a:lnTo>
                  <a:lnTo>
                    <a:pt x="633" y="13"/>
                  </a:lnTo>
                  <a:lnTo>
                    <a:pt x="706" y="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6" name="Freeform 164"/>
            <p:cNvSpPr>
              <a:spLocks/>
            </p:cNvSpPr>
            <p:nvPr/>
          </p:nvSpPr>
          <p:spPr bwMode="auto">
            <a:xfrm>
              <a:off x="3902075" y="3265488"/>
              <a:ext cx="2397125" cy="1944688"/>
            </a:xfrm>
            <a:custGeom>
              <a:avLst/>
              <a:gdLst>
                <a:gd name="T0" fmla="*/ 1510 w 1510"/>
                <a:gd name="T1" fmla="*/ 0 h 1225"/>
                <a:gd name="T2" fmla="*/ 1495 w 1510"/>
                <a:gd name="T3" fmla="*/ 91 h 1225"/>
                <a:gd name="T4" fmla="*/ 1454 w 1510"/>
                <a:gd name="T5" fmla="*/ 171 h 1225"/>
                <a:gd name="T6" fmla="*/ 1390 w 1510"/>
                <a:gd name="T7" fmla="*/ 234 h 1225"/>
                <a:gd name="T8" fmla="*/ 1310 w 1510"/>
                <a:gd name="T9" fmla="*/ 276 h 1225"/>
                <a:gd name="T10" fmla="*/ 1218 w 1510"/>
                <a:gd name="T11" fmla="*/ 290 h 1225"/>
                <a:gd name="T12" fmla="*/ 553 w 1510"/>
                <a:gd name="T13" fmla="*/ 294 h 1225"/>
                <a:gd name="T14" fmla="*/ 443 w 1510"/>
                <a:gd name="T15" fmla="*/ 322 h 1225"/>
                <a:gd name="T16" fmla="*/ 345 w 1510"/>
                <a:gd name="T17" fmla="*/ 374 h 1225"/>
                <a:gd name="T18" fmla="*/ 263 w 1510"/>
                <a:gd name="T19" fmla="*/ 447 h 1225"/>
                <a:gd name="T20" fmla="*/ 200 w 1510"/>
                <a:gd name="T21" fmla="*/ 538 h 1225"/>
                <a:gd name="T22" fmla="*/ 159 w 1510"/>
                <a:gd name="T23" fmla="*/ 642 h 1225"/>
                <a:gd name="T24" fmla="*/ 145 w 1510"/>
                <a:gd name="T25" fmla="*/ 758 h 1225"/>
                <a:gd name="T26" fmla="*/ 159 w 1510"/>
                <a:gd name="T27" fmla="*/ 873 h 1225"/>
                <a:gd name="T28" fmla="*/ 200 w 1510"/>
                <a:gd name="T29" fmla="*/ 977 h 1225"/>
                <a:gd name="T30" fmla="*/ 263 w 1510"/>
                <a:gd name="T31" fmla="*/ 1068 h 1225"/>
                <a:gd name="T32" fmla="*/ 345 w 1510"/>
                <a:gd name="T33" fmla="*/ 1141 h 1225"/>
                <a:gd name="T34" fmla="*/ 443 w 1510"/>
                <a:gd name="T35" fmla="*/ 1193 h 1225"/>
                <a:gd name="T36" fmla="*/ 553 w 1510"/>
                <a:gd name="T37" fmla="*/ 1222 h 1225"/>
                <a:gd name="T38" fmla="*/ 542 w 1510"/>
                <a:gd name="T39" fmla="*/ 1221 h 1225"/>
                <a:gd name="T40" fmla="*/ 405 w 1510"/>
                <a:gd name="T41" fmla="*/ 1190 h 1225"/>
                <a:gd name="T42" fmla="*/ 284 w 1510"/>
                <a:gd name="T43" fmla="*/ 1129 h 1225"/>
                <a:gd name="T44" fmla="*/ 179 w 1510"/>
                <a:gd name="T45" fmla="*/ 1046 h 1225"/>
                <a:gd name="T46" fmla="*/ 95 w 1510"/>
                <a:gd name="T47" fmla="*/ 941 h 1225"/>
                <a:gd name="T48" fmla="*/ 36 w 1510"/>
                <a:gd name="T49" fmla="*/ 819 h 1225"/>
                <a:gd name="T50" fmla="*/ 4 w 1510"/>
                <a:gd name="T51" fmla="*/ 684 h 1225"/>
                <a:gd name="T52" fmla="*/ 4 w 1510"/>
                <a:gd name="T53" fmla="*/ 542 h 1225"/>
                <a:gd name="T54" fmla="*/ 36 w 1510"/>
                <a:gd name="T55" fmla="*/ 405 h 1225"/>
                <a:gd name="T56" fmla="*/ 95 w 1510"/>
                <a:gd name="T57" fmla="*/ 284 h 1225"/>
                <a:gd name="T58" fmla="*/ 179 w 1510"/>
                <a:gd name="T59" fmla="*/ 179 h 1225"/>
                <a:gd name="T60" fmla="*/ 284 w 1510"/>
                <a:gd name="T61" fmla="*/ 95 h 1225"/>
                <a:gd name="T62" fmla="*/ 405 w 1510"/>
                <a:gd name="T63" fmla="*/ 36 h 1225"/>
                <a:gd name="T64" fmla="*/ 542 w 1510"/>
                <a:gd name="T65" fmla="*/ 4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0" h="1225">
                  <a:moveTo>
                    <a:pt x="612" y="0"/>
                  </a:moveTo>
                  <a:lnTo>
                    <a:pt x="1510" y="0"/>
                  </a:lnTo>
                  <a:lnTo>
                    <a:pt x="1506" y="47"/>
                  </a:lnTo>
                  <a:lnTo>
                    <a:pt x="1495" y="91"/>
                  </a:lnTo>
                  <a:lnTo>
                    <a:pt x="1478" y="133"/>
                  </a:lnTo>
                  <a:lnTo>
                    <a:pt x="1454" y="171"/>
                  </a:lnTo>
                  <a:lnTo>
                    <a:pt x="1424" y="205"/>
                  </a:lnTo>
                  <a:lnTo>
                    <a:pt x="1390" y="234"/>
                  </a:lnTo>
                  <a:lnTo>
                    <a:pt x="1352" y="257"/>
                  </a:lnTo>
                  <a:lnTo>
                    <a:pt x="1310" y="276"/>
                  </a:lnTo>
                  <a:lnTo>
                    <a:pt x="1265" y="286"/>
                  </a:lnTo>
                  <a:lnTo>
                    <a:pt x="1218" y="290"/>
                  </a:lnTo>
                  <a:lnTo>
                    <a:pt x="612" y="290"/>
                  </a:lnTo>
                  <a:lnTo>
                    <a:pt x="553" y="294"/>
                  </a:lnTo>
                  <a:lnTo>
                    <a:pt x="497" y="305"/>
                  </a:lnTo>
                  <a:lnTo>
                    <a:pt x="443" y="322"/>
                  </a:lnTo>
                  <a:lnTo>
                    <a:pt x="392" y="345"/>
                  </a:lnTo>
                  <a:lnTo>
                    <a:pt x="345" y="374"/>
                  </a:lnTo>
                  <a:lnTo>
                    <a:pt x="302" y="408"/>
                  </a:lnTo>
                  <a:lnTo>
                    <a:pt x="263" y="447"/>
                  </a:lnTo>
                  <a:lnTo>
                    <a:pt x="229" y="490"/>
                  </a:lnTo>
                  <a:lnTo>
                    <a:pt x="200" y="538"/>
                  </a:lnTo>
                  <a:lnTo>
                    <a:pt x="176" y="589"/>
                  </a:lnTo>
                  <a:lnTo>
                    <a:pt x="159" y="642"/>
                  </a:lnTo>
                  <a:lnTo>
                    <a:pt x="149" y="699"/>
                  </a:lnTo>
                  <a:lnTo>
                    <a:pt x="145" y="758"/>
                  </a:lnTo>
                  <a:lnTo>
                    <a:pt x="149" y="816"/>
                  </a:lnTo>
                  <a:lnTo>
                    <a:pt x="159" y="873"/>
                  </a:lnTo>
                  <a:lnTo>
                    <a:pt x="176" y="926"/>
                  </a:lnTo>
                  <a:lnTo>
                    <a:pt x="200" y="977"/>
                  </a:lnTo>
                  <a:lnTo>
                    <a:pt x="229" y="1025"/>
                  </a:lnTo>
                  <a:lnTo>
                    <a:pt x="263" y="1068"/>
                  </a:lnTo>
                  <a:lnTo>
                    <a:pt x="302" y="1107"/>
                  </a:lnTo>
                  <a:lnTo>
                    <a:pt x="345" y="1141"/>
                  </a:lnTo>
                  <a:lnTo>
                    <a:pt x="392" y="1170"/>
                  </a:lnTo>
                  <a:lnTo>
                    <a:pt x="443" y="1193"/>
                  </a:lnTo>
                  <a:lnTo>
                    <a:pt x="497" y="1210"/>
                  </a:lnTo>
                  <a:lnTo>
                    <a:pt x="553" y="1222"/>
                  </a:lnTo>
                  <a:lnTo>
                    <a:pt x="612" y="1225"/>
                  </a:lnTo>
                  <a:lnTo>
                    <a:pt x="542" y="1221"/>
                  </a:lnTo>
                  <a:lnTo>
                    <a:pt x="472" y="1209"/>
                  </a:lnTo>
                  <a:lnTo>
                    <a:pt x="405" y="1190"/>
                  </a:lnTo>
                  <a:lnTo>
                    <a:pt x="343" y="1163"/>
                  </a:lnTo>
                  <a:lnTo>
                    <a:pt x="284" y="1129"/>
                  </a:lnTo>
                  <a:lnTo>
                    <a:pt x="230" y="1090"/>
                  </a:lnTo>
                  <a:lnTo>
                    <a:pt x="179" y="1046"/>
                  </a:lnTo>
                  <a:lnTo>
                    <a:pt x="134" y="996"/>
                  </a:lnTo>
                  <a:lnTo>
                    <a:pt x="95" y="941"/>
                  </a:lnTo>
                  <a:lnTo>
                    <a:pt x="62" y="882"/>
                  </a:lnTo>
                  <a:lnTo>
                    <a:pt x="36" y="819"/>
                  </a:lnTo>
                  <a:lnTo>
                    <a:pt x="17" y="754"/>
                  </a:lnTo>
                  <a:lnTo>
                    <a:pt x="4" y="684"/>
                  </a:lnTo>
                  <a:lnTo>
                    <a:pt x="0" y="612"/>
                  </a:lnTo>
                  <a:lnTo>
                    <a:pt x="4" y="542"/>
                  </a:lnTo>
                  <a:lnTo>
                    <a:pt x="17" y="472"/>
                  </a:lnTo>
                  <a:lnTo>
                    <a:pt x="36" y="405"/>
                  </a:lnTo>
                  <a:lnTo>
                    <a:pt x="62" y="344"/>
                  </a:lnTo>
                  <a:lnTo>
                    <a:pt x="95" y="284"/>
                  </a:lnTo>
                  <a:lnTo>
                    <a:pt x="134" y="230"/>
                  </a:lnTo>
                  <a:lnTo>
                    <a:pt x="179" y="179"/>
                  </a:lnTo>
                  <a:lnTo>
                    <a:pt x="230" y="134"/>
                  </a:lnTo>
                  <a:lnTo>
                    <a:pt x="284" y="95"/>
                  </a:lnTo>
                  <a:lnTo>
                    <a:pt x="343" y="62"/>
                  </a:lnTo>
                  <a:lnTo>
                    <a:pt x="405" y="36"/>
                  </a:lnTo>
                  <a:lnTo>
                    <a:pt x="472" y="17"/>
                  </a:lnTo>
                  <a:lnTo>
                    <a:pt x="542" y="4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7" name="Freeform 165"/>
            <p:cNvSpPr>
              <a:spLocks/>
            </p:cNvSpPr>
            <p:nvPr/>
          </p:nvSpPr>
          <p:spPr bwMode="auto">
            <a:xfrm>
              <a:off x="4164013" y="3794125"/>
              <a:ext cx="1738313" cy="1416050"/>
            </a:xfrm>
            <a:custGeom>
              <a:avLst/>
              <a:gdLst>
                <a:gd name="T0" fmla="*/ 446 w 1095"/>
                <a:gd name="T1" fmla="*/ 0 h 892"/>
                <a:gd name="T2" fmla="*/ 1095 w 1095"/>
                <a:gd name="T3" fmla="*/ 0 h 892"/>
                <a:gd name="T4" fmla="*/ 1091 w 1095"/>
                <a:gd name="T5" fmla="*/ 48 h 892"/>
                <a:gd name="T6" fmla="*/ 1081 w 1095"/>
                <a:gd name="T7" fmla="*/ 92 h 892"/>
                <a:gd name="T8" fmla="*/ 1063 w 1095"/>
                <a:gd name="T9" fmla="*/ 134 h 892"/>
                <a:gd name="T10" fmla="*/ 1039 w 1095"/>
                <a:gd name="T11" fmla="*/ 172 h 892"/>
                <a:gd name="T12" fmla="*/ 1010 w 1095"/>
                <a:gd name="T13" fmla="*/ 206 h 892"/>
                <a:gd name="T14" fmla="*/ 976 w 1095"/>
                <a:gd name="T15" fmla="*/ 235 h 892"/>
                <a:gd name="T16" fmla="*/ 938 w 1095"/>
                <a:gd name="T17" fmla="*/ 258 h 892"/>
                <a:gd name="T18" fmla="*/ 896 w 1095"/>
                <a:gd name="T19" fmla="*/ 275 h 892"/>
                <a:gd name="T20" fmla="*/ 850 w 1095"/>
                <a:gd name="T21" fmla="*/ 287 h 892"/>
                <a:gd name="T22" fmla="*/ 803 w 1095"/>
                <a:gd name="T23" fmla="*/ 291 h 892"/>
                <a:gd name="T24" fmla="*/ 674 w 1095"/>
                <a:gd name="T25" fmla="*/ 291 h 892"/>
                <a:gd name="T26" fmla="*/ 446 w 1095"/>
                <a:gd name="T27" fmla="*/ 291 h 892"/>
                <a:gd name="T28" fmla="*/ 398 w 1095"/>
                <a:gd name="T29" fmla="*/ 295 h 892"/>
                <a:gd name="T30" fmla="*/ 350 w 1095"/>
                <a:gd name="T31" fmla="*/ 307 h 892"/>
                <a:gd name="T32" fmla="*/ 307 w 1095"/>
                <a:gd name="T33" fmla="*/ 324 h 892"/>
                <a:gd name="T34" fmla="*/ 268 w 1095"/>
                <a:gd name="T35" fmla="*/ 349 h 892"/>
                <a:gd name="T36" fmla="*/ 233 w 1095"/>
                <a:gd name="T37" fmla="*/ 379 h 892"/>
                <a:gd name="T38" fmla="*/ 202 w 1095"/>
                <a:gd name="T39" fmla="*/ 414 h 892"/>
                <a:gd name="T40" fmla="*/ 179 w 1095"/>
                <a:gd name="T41" fmla="*/ 453 h 892"/>
                <a:gd name="T42" fmla="*/ 161 w 1095"/>
                <a:gd name="T43" fmla="*/ 497 h 892"/>
                <a:gd name="T44" fmla="*/ 149 w 1095"/>
                <a:gd name="T45" fmla="*/ 542 h 892"/>
                <a:gd name="T46" fmla="*/ 145 w 1095"/>
                <a:gd name="T47" fmla="*/ 592 h 892"/>
                <a:gd name="T48" fmla="*/ 149 w 1095"/>
                <a:gd name="T49" fmla="*/ 639 h 892"/>
                <a:gd name="T50" fmla="*/ 159 w 1095"/>
                <a:gd name="T51" fmla="*/ 684 h 892"/>
                <a:gd name="T52" fmla="*/ 176 w 1095"/>
                <a:gd name="T53" fmla="*/ 726 h 892"/>
                <a:gd name="T54" fmla="*/ 200 w 1095"/>
                <a:gd name="T55" fmla="*/ 765 h 892"/>
                <a:gd name="T56" fmla="*/ 229 w 1095"/>
                <a:gd name="T57" fmla="*/ 799 h 892"/>
                <a:gd name="T58" fmla="*/ 261 w 1095"/>
                <a:gd name="T59" fmla="*/ 829 h 892"/>
                <a:gd name="T60" fmla="*/ 298 w 1095"/>
                <a:gd name="T61" fmla="*/ 854 h 892"/>
                <a:gd name="T62" fmla="*/ 340 w 1095"/>
                <a:gd name="T63" fmla="*/ 872 h 892"/>
                <a:gd name="T64" fmla="*/ 383 w 1095"/>
                <a:gd name="T65" fmla="*/ 885 h 892"/>
                <a:gd name="T66" fmla="*/ 430 w 1095"/>
                <a:gd name="T67" fmla="*/ 892 h 892"/>
                <a:gd name="T68" fmla="*/ 371 w 1095"/>
                <a:gd name="T69" fmla="*/ 885 h 892"/>
                <a:gd name="T70" fmla="*/ 315 w 1095"/>
                <a:gd name="T71" fmla="*/ 872 h 892"/>
                <a:gd name="T72" fmla="*/ 263 w 1095"/>
                <a:gd name="T73" fmla="*/ 853 h 892"/>
                <a:gd name="T74" fmla="*/ 213 w 1095"/>
                <a:gd name="T75" fmla="*/ 826 h 892"/>
                <a:gd name="T76" fmla="*/ 167 w 1095"/>
                <a:gd name="T77" fmla="*/ 794 h 892"/>
                <a:gd name="T78" fmla="*/ 125 w 1095"/>
                <a:gd name="T79" fmla="*/ 756 h 892"/>
                <a:gd name="T80" fmla="*/ 89 w 1095"/>
                <a:gd name="T81" fmla="*/ 714 h 892"/>
                <a:gd name="T82" fmla="*/ 58 w 1095"/>
                <a:gd name="T83" fmla="*/ 667 h 892"/>
                <a:gd name="T84" fmla="*/ 34 w 1095"/>
                <a:gd name="T85" fmla="*/ 617 h 892"/>
                <a:gd name="T86" fmla="*/ 15 w 1095"/>
                <a:gd name="T87" fmla="*/ 562 h 892"/>
                <a:gd name="T88" fmla="*/ 3 w 1095"/>
                <a:gd name="T89" fmla="*/ 506 h 892"/>
                <a:gd name="T90" fmla="*/ 0 w 1095"/>
                <a:gd name="T91" fmla="*/ 447 h 892"/>
                <a:gd name="T92" fmla="*/ 3 w 1095"/>
                <a:gd name="T93" fmla="*/ 385 h 892"/>
                <a:gd name="T94" fmla="*/ 15 w 1095"/>
                <a:gd name="T95" fmla="*/ 328 h 892"/>
                <a:gd name="T96" fmla="*/ 35 w 1095"/>
                <a:gd name="T97" fmla="*/ 273 h 892"/>
                <a:gd name="T98" fmla="*/ 61 w 1095"/>
                <a:gd name="T99" fmla="*/ 222 h 892"/>
                <a:gd name="T100" fmla="*/ 92 w 1095"/>
                <a:gd name="T101" fmla="*/ 173 h 892"/>
                <a:gd name="T102" fmla="*/ 130 w 1095"/>
                <a:gd name="T103" fmla="*/ 131 h 892"/>
                <a:gd name="T104" fmla="*/ 174 w 1095"/>
                <a:gd name="T105" fmla="*/ 93 h 892"/>
                <a:gd name="T106" fmla="*/ 221 w 1095"/>
                <a:gd name="T107" fmla="*/ 61 h 892"/>
                <a:gd name="T108" fmla="*/ 272 w 1095"/>
                <a:gd name="T109" fmla="*/ 36 h 892"/>
                <a:gd name="T110" fmla="*/ 327 w 1095"/>
                <a:gd name="T111" fmla="*/ 16 h 892"/>
                <a:gd name="T112" fmla="*/ 386 w 1095"/>
                <a:gd name="T113" fmla="*/ 4 h 892"/>
                <a:gd name="T114" fmla="*/ 446 w 1095"/>
                <a:gd name="T115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5" h="892">
                  <a:moveTo>
                    <a:pt x="446" y="0"/>
                  </a:moveTo>
                  <a:lnTo>
                    <a:pt x="1095" y="0"/>
                  </a:lnTo>
                  <a:lnTo>
                    <a:pt x="1091" y="48"/>
                  </a:lnTo>
                  <a:lnTo>
                    <a:pt x="1081" y="92"/>
                  </a:lnTo>
                  <a:lnTo>
                    <a:pt x="1063" y="134"/>
                  </a:lnTo>
                  <a:lnTo>
                    <a:pt x="1039" y="172"/>
                  </a:lnTo>
                  <a:lnTo>
                    <a:pt x="1010" y="206"/>
                  </a:lnTo>
                  <a:lnTo>
                    <a:pt x="976" y="235"/>
                  </a:lnTo>
                  <a:lnTo>
                    <a:pt x="938" y="258"/>
                  </a:lnTo>
                  <a:lnTo>
                    <a:pt x="896" y="275"/>
                  </a:lnTo>
                  <a:lnTo>
                    <a:pt x="850" y="287"/>
                  </a:lnTo>
                  <a:lnTo>
                    <a:pt x="803" y="291"/>
                  </a:lnTo>
                  <a:lnTo>
                    <a:pt x="674" y="291"/>
                  </a:lnTo>
                  <a:lnTo>
                    <a:pt x="446" y="291"/>
                  </a:lnTo>
                  <a:lnTo>
                    <a:pt x="398" y="295"/>
                  </a:lnTo>
                  <a:lnTo>
                    <a:pt x="350" y="307"/>
                  </a:lnTo>
                  <a:lnTo>
                    <a:pt x="307" y="324"/>
                  </a:lnTo>
                  <a:lnTo>
                    <a:pt x="268" y="349"/>
                  </a:lnTo>
                  <a:lnTo>
                    <a:pt x="233" y="379"/>
                  </a:lnTo>
                  <a:lnTo>
                    <a:pt x="202" y="414"/>
                  </a:lnTo>
                  <a:lnTo>
                    <a:pt x="179" y="453"/>
                  </a:lnTo>
                  <a:lnTo>
                    <a:pt x="161" y="497"/>
                  </a:lnTo>
                  <a:lnTo>
                    <a:pt x="149" y="542"/>
                  </a:lnTo>
                  <a:lnTo>
                    <a:pt x="145" y="592"/>
                  </a:lnTo>
                  <a:lnTo>
                    <a:pt x="149" y="639"/>
                  </a:lnTo>
                  <a:lnTo>
                    <a:pt x="159" y="684"/>
                  </a:lnTo>
                  <a:lnTo>
                    <a:pt x="176" y="726"/>
                  </a:lnTo>
                  <a:lnTo>
                    <a:pt x="200" y="765"/>
                  </a:lnTo>
                  <a:lnTo>
                    <a:pt x="229" y="799"/>
                  </a:lnTo>
                  <a:lnTo>
                    <a:pt x="261" y="829"/>
                  </a:lnTo>
                  <a:lnTo>
                    <a:pt x="298" y="854"/>
                  </a:lnTo>
                  <a:lnTo>
                    <a:pt x="340" y="872"/>
                  </a:lnTo>
                  <a:lnTo>
                    <a:pt x="383" y="885"/>
                  </a:lnTo>
                  <a:lnTo>
                    <a:pt x="430" y="892"/>
                  </a:lnTo>
                  <a:lnTo>
                    <a:pt x="371" y="885"/>
                  </a:lnTo>
                  <a:lnTo>
                    <a:pt x="315" y="872"/>
                  </a:lnTo>
                  <a:lnTo>
                    <a:pt x="263" y="853"/>
                  </a:lnTo>
                  <a:lnTo>
                    <a:pt x="213" y="826"/>
                  </a:lnTo>
                  <a:lnTo>
                    <a:pt x="167" y="794"/>
                  </a:lnTo>
                  <a:lnTo>
                    <a:pt x="125" y="756"/>
                  </a:lnTo>
                  <a:lnTo>
                    <a:pt x="89" y="714"/>
                  </a:lnTo>
                  <a:lnTo>
                    <a:pt x="58" y="667"/>
                  </a:lnTo>
                  <a:lnTo>
                    <a:pt x="34" y="617"/>
                  </a:lnTo>
                  <a:lnTo>
                    <a:pt x="15" y="562"/>
                  </a:lnTo>
                  <a:lnTo>
                    <a:pt x="3" y="506"/>
                  </a:lnTo>
                  <a:lnTo>
                    <a:pt x="0" y="447"/>
                  </a:lnTo>
                  <a:lnTo>
                    <a:pt x="3" y="385"/>
                  </a:lnTo>
                  <a:lnTo>
                    <a:pt x="15" y="328"/>
                  </a:lnTo>
                  <a:lnTo>
                    <a:pt x="35" y="273"/>
                  </a:lnTo>
                  <a:lnTo>
                    <a:pt x="61" y="222"/>
                  </a:lnTo>
                  <a:lnTo>
                    <a:pt x="92" y="173"/>
                  </a:lnTo>
                  <a:lnTo>
                    <a:pt x="130" y="131"/>
                  </a:lnTo>
                  <a:lnTo>
                    <a:pt x="174" y="93"/>
                  </a:lnTo>
                  <a:lnTo>
                    <a:pt x="221" y="61"/>
                  </a:lnTo>
                  <a:lnTo>
                    <a:pt x="272" y="36"/>
                  </a:lnTo>
                  <a:lnTo>
                    <a:pt x="327" y="16"/>
                  </a:lnTo>
                  <a:lnTo>
                    <a:pt x="386" y="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8" name="Freeform 397"/>
            <p:cNvSpPr>
              <a:spLocks noEditPoints="1"/>
            </p:cNvSpPr>
            <p:nvPr/>
          </p:nvSpPr>
          <p:spPr bwMode="auto">
            <a:xfrm>
              <a:off x="4433888" y="4332288"/>
              <a:ext cx="876300" cy="877888"/>
            </a:xfrm>
            <a:custGeom>
              <a:avLst/>
              <a:gdLst>
                <a:gd name="T0" fmla="*/ 233 w 552"/>
                <a:gd name="T1" fmla="*/ 41 h 553"/>
                <a:gd name="T2" fmla="*/ 156 w 552"/>
                <a:gd name="T3" fmla="*/ 70 h 553"/>
                <a:gd name="T4" fmla="*/ 93 w 552"/>
                <a:gd name="T5" fmla="*/ 122 h 553"/>
                <a:gd name="T6" fmla="*/ 51 w 552"/>
                <a:gd name="T7" fmla="*/ 193 h 553"/>
                <a:gd name="T8" fmla="*/ 36 w 552"/>
                <a:gd name="T9" fmla="*/ 277 h 553"/>
                <a:gd name="T10" fmla="*/ 51 w 552"/>
                <a:gd name="T11" fmla="*/ 360 h 553"/>
                <a:gd name="T12" fmla="*/ 93 w 552"/>
                <a:gd name="T13" fmla="*/ 431 h 553"/>
                <a:gd name="T14" fmla="*/ 156 w 552"/>
                <a:gd name="T15" fmla="*/ 484 h 553"/>
                <a:gd name="T16" fmla="*/ 233 w 552"/>
                <a:gd name="T17" fmla="*/ 512 h 553"/>
                <a:gd name="T18" fmla="*/ 319 w 552"/>
                <a:gd name="T19" fmla="*/ 512 h 553"/>
                <a:gd name="T20" fmla="*/ 396 w 552"/>
                <a:gd name="T21" fmla="*/ 484 h 553"/>
                <a:gd name="T22" fmla="*/ 459 w 552"/>
                <a:gd name="T23" fmla="*/ 431 h 553"/>
                <a:gd name="T24" fmla="*/ 500 w 552"/>
                <a:gd name="T25" fmla="*/ 360 h 553"/>
                <a:gd name="T26" fmla="*/ 516 w 552"/>
                <a:gd name="T27" fmla="*/ 277 h 553"/>
                <a:gd name="T28" fmla="*/ 500 w 552"/>
                <a:gd name="T29" fmla="*/ 193 h 553"/>
                <a:gd name="T30" fmla="*/ 459 w 552"/>
                <a:gd name="T31" fmla="*/ 122 h 553"/>
                <a:gd name="T32" fmla="*/ 396 w 552"/>
                <a:gd name="T33" fmla="*/ 70 h 553"/>
                <a:gd name="T34" fmla="*/ 319 w 552"/>
                <a:gd name="T35" fmla="*/ 41 h 553"/>
                <a:gd name="T36" fmla="*/ 276 w 552"/>
                <a:gd name="T37" fmla="*/ 0 h 553"/>
                <a:gd name="T38" fmla="*/ 364 w 552"/>
                <a:gd name="T39" fmla="*/ 15 h 553"/>
                <a:gd name="T40" fmla="*/ 440 w 552"/>
                <a:gd name="T41" fmla="*/ 54 h 553"/>
                <a:gd name="T42" fmla="*/ 498 w 552"/>
                <a:gd name="T43" fmla="*/ 113 h 553"/>
                <a:gd name="T44" fmla="*/ 538 w 552"/>
                <a:gd name="T45" fmla="*/ 189 h 553"/>
                <a:gd name="T46" fmla="*/ 552 w 552"/>
                <a:gd name="T47" fmla="*/ 277 h 553"/>
                <a:gd name="T48" fmla="*/ 538 w 552"/>
                <a:gd name="T49" fmla="*/ 364 h 553"/>
                <a:gd name="T50" fmla="*/ 498 w 552"/>
                <a:gd name="T51" fmla="*/ 440 h 553"/>
                <a:gd name="T52" fmla="*/ 440 w 552"/>
                <a:gd name="T53" fmla="*/ 501 h 553"/>
                <a:gd name="T54" fmla="*/ 364 w 552"/>
                <a:gd name="T55" fmla="*/ 540 h 553"/>
                <a:gd name="T56" fmla="*/ 276 w 552"/>
                <a:gd name="T57" fmla="*/ 553 h 553"/>
                <a:gd name="T58" fmla="*/ 188 w 552"/>
                <a:gd name="T59" fmla="*/ 540 h 553"/>
                <a:gd name="T60" fmla="*/ 112 w 552"/>
                <a:gd name="T61" fmla="*/ 501 h 553"/>
                <a:gd name="T62" fmla="*/ 52 w 552"/>
                <a:gd name="T63" fmla="*/ 440 h 553"/>
                <a:gd name="T64" fmla="*/ 13 w 552"/>
                <a:gd name="T65" fmla="*/ 364 h 553"/>
                <a:gd name="T66" fmla="*/ 0 w 552"/>
                <a:gd name="T67" fmla="*/ 277 h 553"/>
                <a:gd name="T68" fmla="*/ 13 w 552"/>
                <a:gd name="T69" fmla="*/ 189 h 553"/>
                <a:gd name="T70" fmla="*/ 52 w 552"/>
                <a:gd name="T71" fmla="*/ 113 h 553"/>
                <a:gd name="T72" fmla="*/ 112 w 552"/>
                <a:gd name="T73" fmla="*/ 54 h 553"/>
                <a:gd name="T74" fmla="*/ 188 w 552"/>
                <a:gd name="T75" fmla="*/ 15 h 553"/>
                <a:gd name="T76" fmla="*/ 276 w 552"/>
                <a:gd name="T77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2" h="553">
                  <a:moveTo>
                    <a:pt x="276" y="37"/>
                  </a:moveTo>
                  <a:lnTo>
                    <a:pt x="233" y="41"/>
                  </a:lnTo>
                  <a:lnTo>
                    <a:pt x="192" y="53"/>
                  </a:lnTo>
                  <a:lnTo>
                    <a:pt x="156" y="70"/>
                  </a:lnTo>
                  <a:lnTo>
                    <a:pt x="121" y="93"/>
                  </a:lnTo>
                  <a:lnTo>
                    <a:pt x="93" y="122"/>
                  </a:lnTo>
                  <a:lnTo>
                    <a:pt x="69" y="156"/>
                  </a:lnTo>
                  <a:lnTo>
                    <a:pt x="51" y="193"/>
                  </a:lnTo>
                  <a:lnTo>
                    <a:pt x="40" y="233"/>
                  </a:lnTo>
                  <a:lnTo>
                    <a:pt x="36" y="277"/>
                  </a:lnTo>
                  <a:lnTo>
                    <a:pt x="40" y="320"/>
                  </a:lnTo>
                  <a:lnTo>
                    <a:pt x="51" y="360"/>
                  </a:lnTo>
                  <a:lnTo>
                    <a:pt x="69" y="397"/>
                  </a:lnTo>
                  <a:lnTo>
                    <a:pt x="93" y="431"/>
                  </a:lnTo>
                  <a:lnTo>
                    <a:pt x="121" y="460"/>
                  </a:lnTo>
                  <a:lnTo>
                    <a:pt x="156" y="484"/>
                  </a:lnTo>
                  <a:lnTo>
                    <a:pt x="192" y="501"/>
                  </a:lnTo>
                  <a:lnTo>
                    <a:pt x="233" y="512"/>
                  </a:lnTo>
                  <a:lnTo>
                    <a:pt x="276" y="516"/>
                  </a:lnTo>
                  <a:lnTo>
                    <a:pt x="319" y="512"/>
                  </a:lnTo>
                  <a:lnTo>
                    <a:pt x="360" y="501"/>
                  </a:lnTo>
                  <a:lnTo>
                    <a:pt x="396" y="484"/>
                  </a:lnTo>
                  <a:lnTo>
                    <a:pt x="430" y="460"/>
                  </a:lnTo>
                  <a:lnTo>
                    <a:pt x="459" y="431"/>
                  </a:lnTo>
                  <a:lnTo>
                    <a:pt x="483" y="397"/>
                  </a:lnTo>
                  <a:lnTo>
                    <a:pt x="500" y="360"/>
                  </a:lnTo>
                  <a:lnTo>
                    <a:pt x="512" y="320"/>
                  </a:lnTo>
                  <a:lnTo>
                    <a:pt x="516" y="277"/>
                  </a:lnTo>
                  <a:lnTo>
                    <a:pt x="512" y="233"/>
                  </a:lnTo>
                  <a:lnTo>
                    <a:pt x="500" y="193"/>
                  </a:lnTo>
                  <a:lnTo>
                    <a:pt x="483" y="156"/>
                  </a:lnTo>
                  <a:lnTo>
                    <a:pt x="459" y="122"/>
                  </a:lnTo>
                  <a:lnTo>
                    <a:pt x="430" y="93"/>
                  </a:lnTo>
                  <a:lnTo>
                    <a:pt x="396" y="70"/>
                  </a:lnTo>
                  <a:lnTo>
                    <a:pt x="360" y="53"/>
                  </a:lnTo>
                  <a:lnTo>
                    <a:pt x="319" y="41"/>
                  </a:lnTo>
                  <a:lnTo>
                    <a:pt x="276" y="37"/>
                  </a:lnTo>
                  <a:close/>
                  <a:moveTo>
                    <a:pt x="276" y="0"/>
                  </a:moveTo>
                  <a:lnTo>
                    <a:pt x="320" y="4"/>
                  </a:lnTo>
                  <a:lnTo>
                    <a:pt x="364" y="15"/>
                  </a:lnTo>
                  <a:lnTo>
                    <a:pt x="403" y="31"/>
                  </a:lnTo>
                  <a:lnTo>
                    <a:pt x="440" y="54"/>
                  </a:lnTo>
                  <a:lnTo>
                    <a:pt x="471" y="82"/>
                  </a:lnTo>
                  <a:lnTo>
                    <a:pt x="498" y="113"/>
                  </a:lnTo>
                  <a:lnTo>
                    <a:pt x="522" y="150"/>
                  </a:lnTo>
                  <a:lnTo>
                    <a:pt x="538" y="189"/>
                  </a:lnTo>
                  <a:lnTo>
                    <a:pt x="548" y="232"/>
                  </a:lnTo>
                  <a:lnTo>
                    <a:pt x="552" y="277"/>
                  </a:lnTo>
                  <a:lnTo>
                    <a:pt x="548" y="321"/>
                  </a:lnTo>
                  <a:lnTo>
                    <a:pt x="538" y="364"/>
                  </a:lnTo>
                  <a:lnTo>
                    <a:pt x="522" y="404"/>
                  </a:lnTo>
                  <a:lnTo>
                    <a:pt x="498" y="440"/>
                  </a:lnTo>
                  <a:lnTo>
                    <a:pt x="471" y="472"/>
                  </a:lnTo>
                  <a:lnTo>
                    <a:pt x="440" y="501"/>
                  </a:lnTo>
                  <a:lnTo>
                    <a:pt x="403" y="523"/>
                  </a:lnTo>
                  <a:lnTo>
                    <a:pt x="364" y="540"/>
                  </a:lnTo>
                  <a:lnTo>
                    <a:pt x="320" y="550"/>
                  </a:lnTo>
                  <a:lnTo>
                    <a:pt x="276" y="553"/>
                  </a:lnTo>
                  <a:lnTo>
                    <a:pt x="231" y="550"/>
                  </a:lnTo>
                  <a:lnTo>
                    <a:pt x="188" y="540"/>
                  </a:lnTo>
                  <a:lnTo>
                    <a:pt x="149" y="523"/>
                  </a:lnTo>
                  <a:lnTo>
                    <a:pt x="112" y="501"/>
                  </a:lnTo>
                  <a:lnTo>
                    <a:pt x="80" y="472"/>
                  </a:lnTo>
                  <a:lnTo>
                    <a:pt x="52" y="440"/>
                  </a:lnTo>
                  <a:lnTo>
                    <a:pt x="30" y="404"/>
                  </a:lnTo>
                  <a:lnTo>
                    <a:pt x="13" y="364"/>
                  </a:lnTo>
                  <a:lnTo>
                    <a:pt x="2" y="321"/>
                  </a:lnTo>
                  <a:lnTo>
                    <a:pt x="0" y="277"/>
                  </a:lnTo>
                  <a:lnTo>
                    <a:pt x="2" y="232"/>
                  </a:lnTo>
                  <a:lnTo>
                    <a:pt x="13" y="189"/>
                  </a:lnTo>
                  <a:lnTo>
                    <a:pt x="30" y="150"/>
                  </a:lnTo>
                  <a:lnTo>
                    <a:pt x="52" y="113"/>
                  </a:lnTo>
                  <a:lnTo>
                    <a:pt x="80" y="82"/>
                  </a:lnTo>
                  <a:lnTo>
                    <a:pt x="112" y="54"/>
                  </a:lnTo>
                  <a:lnTo>
                    <a:pt x="149" y="31"/>
                  </a:lnTo>
                  <a:lnTo>
                    <a:pt x="188" y="15"/>
                  </a:lnTo>
                  <a:lnTo>
                    <a:pt x="231" y="4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0" name="Group 659"/>
          <p:cNvGrpSpPr/>
          <p:nvPr/>
        </p:nvGrpSpPr>
        <p:grpSpPr>
          <a:xfrm>
            <a:off x="807756" y="706687"/>
            <a:ext cx="10576488" cy="738664"/>
            <a:chOff x="592428" y="600007"/>
            <a:chExt cx="3940935" cy="738664"/>
          </a:xfrm>
        </p:grpSpPr>
        <p:sp>
          <p:nvSpPr>
            <p:cNvPr id="661" name="TextBox 660"/>
            <p:cNvSpPr txBox="1"/>
            <p:nvPr/>
          </p:nvSpPr>
          <p:spPr>
            <a:xfrm>
              <a:off x="592428" y="600007"/>
              <a:ext cx="394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>
                <a:defRPr/>
              </a:pPr>
              <a:r>
                <a:rPr lang="en-US" sz="3200" dirty="0" err="1">
                  <a:solidFill>
                    <a:srgbClr val="44546A">
                      <a:lumMod val="50000"/>
                    </a:srgbClr>
                  </a:solidFill>
                  <a:latin typeface="Bebas Neue" panose="020B0606020202050201" pitchFamily="34" charset="0"/>
                </a:rPr>
                <a:t>tajuk</a:t>
              </a:r>
              <a:endParaRPr lang="en-US" sz="3200" dirty="0">
                <a:solidFill>
                  <a:srgbClr val="44546A">
                    <a:lumMod val="50000"/>
                  </a:srgbClr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592428" y="1030894"/>
              <a:ext cx="39409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46">
                <a:defRPr/>
              </a:pPr>
              <a:endParaRPr lang="en-US" sz="14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63" name="Rectangle 662"/>
          <p:cNvSpPr/>
          <p:nvPr/>
        </p:nvSpPr>
        <p:spPr>
          <a:xfrm>
            <a:off x="6253317" y="2069816"/>
            <a:ext cx="4923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sz="12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Text</a:t>
            </a:r>
          </a:p>
        </p:txBody>
      </p:sp>
      <p:sp>
        <p:nvSpPr>
          <p:cNvPr id="664" name="TextBox 663"/>
          <p:cNvSpPr txBox="1"/>
          <p:nvPr/>
        </p:nvSpPr>
        <p:spPr>
          <a:xfrm>
            <a:off x="6253318" y="1736054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2400" dirty="0">
                <a:solidFill>
                  <a:srgbClr val="44546A">
                    <a:lumMod val="50000"/>
                  </a:srgbClr>
                </a:solidFill>
                <a:latin typeface="Bebas Neue" panose="020B0606020202050201" pitchFamily="34" charset="0"/>
              </a:rPr>
              <a:t>Sub </a:t>
            </a:r>
            <a:r>
              <a:rPr lang="en-US" sz="2400" dirty="0" err="1">
                <a:solidFill>
                  <a:srgbClr val="44546A">
                    <a:lumMod val="50000"/>
                  </a:srgbClr>
                </a:solidFill>
                <a:latin typeface="Bebas Neue" panose="020B0606020202050201" pitchFamily="34" charset="0"/>
              </a:rPr>
              <a:t>tajuk</a:t>
            </a:r>
            <a:endParaRPr lang="en-US" sz="2400" dirty="0">
              <a:solidFill>
                <a:srgbClr val="44546A">
                  <a:lumMod val="50000"/>
                </a:srgbClr>
              </a:solidFill>
              <a:latin typeface="Bebas Neue" panose="020B0606020202050201" pitchFamily="34" charset="0"/>
            </a:endParaRPr>
          </a:p>
        </p:txBody>
      </p:sp>
      <p:sp>
        <p:nvSpPr>
          <p:cNvPr id="665" name="Rectangle 664"/>
          <p:cNvSpPr/>
          <p:nvPr/>
        </p:nvSpPr>
        <p:spPr>
          <a:xfrm>
            <a:off x="5718870" y="2865244"/>
            <a:ext cx="4923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sz="12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text</a:t>
            </a:r>
          </a:p>
        </p:txBody>
      </p:sp>
      <p:sp>
        <p:nvSpPr>
          <p:cNvPr id="666" name="TextBox 665"/>
          <p:cNvSpPr txBox="1"/>
          <p:nvPr/>
        </p:nvSpPr>
        <p:spPr>
          <a:xfrm>
            <a:off x="5718870" y="2531481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2400" dirty="0">
                <a:solidFill>
                  <a:srgbClr val="44546A">
                    <a:lumMod val="50000"/>
                  </a:srgbClr>
                </a:solidFill>
                <a:latin typeface="Bebas Neue" panose="020B0606020202050201" pitchFamily="34" charset="0"/>
              </a:rPr>
              <a:t>Sub </a:t>
            </a:r>
            <a:r>
              <a:rPr lang="en-US" sz="2400" dirty="0" err="1">
                <a:solidFill>
                  <a:srgbClr val="44546A">
                    <a:lumMod val="50000"/>
                  </a:srgbClr>
                </a:solidFill>
                <a:latin typeface="Bebas Neue" panose="020B0606020202050201" pitchFamily="34" charset="0"/>
              </a:rPr>
              <a:t>tajuk</a:t>
            </a:r>
            <a:endParaRPr lang="en-US" sz="2400" dirty="0">
              <a:solidFill>
                <a:srgbClr val="44546A">
                  <a:lumMod val="50000"/>
                </a:srgbClr>
              </a:solidFill>
              <a:latin typeface="Bebas Neue" panose="020B0606020202050201" pitchFamily="34" charset="0"/>
            </a:endParaRPr>
          </a:p>
        </p:txBody>
      </p:sp>
      <p:sp>
        <p:nvSpPr>
          <p:cNvPr id="667" name="Rectangle 666"/>
          <p:cNvSpPr/>
          <p:nvPr/>
        </p:nvSpPr>
        <p:spPr>
          <a:xfrm>
            <a:off x="5242070" y="3589330"/>
            <a:ext cx="4923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sz="12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text</a:t>
            </a:r>
          </a:p>
        </p:txBody>
      </p:sp>
      <p:sp>
        <p:nvSpPr>
          <p:cNvPr id="668" name="TextBox 667"/>
          <p:cNvSpPr txBox="1"/>
          <p:nvPr/>
        </p:nvSpPr>
        <p:spPr>
          <a:xfrm>
            <a:off x="5242070" y="3255567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2400" dirty="0">
                <a:solidFill>
                  <a:srgbClr val="44546A">
                    <a:lumMod val="50000"/>
                  </a:srgbClr>
                </a:solidFill>
                <a:latin typeface="Bebas Neue" panose="020B0606020202050201" pitchFamily="34" charset="0"/>
              </a:rPr>
              <a:t>Sub </a:t>
            </a:r>
            <a:r>
              <a:rPr lang="en-US" sz="2400" dirty="0" err="1">
                <a:solidFill>
                  <a:srgbClr val="44546A">
                    <a:lumMod val="50000"/>
                  </a:srgbClr>
                </a:solidFill>
                <a:latin typeface="Bebas Neue" panose="020B0606020202050201" pitchFamily="34" charset="0"/>
              </a:rPr>
              <a:t>tajuk</a:t>
            </a:r>
            <a:endParaRPr lang="en-US" sz="2400" dirty="0">
              <a:solidFill>
                <a:srgbClr val="44546A">
                  <a:lumMod val="50000"/>
                </a:srgbClr>
              </a:solidFill>
              <a:latin typeface="Bebas Neue" panose="020B0606020202050201" pitchFamily="34" charset="0"/>
            </a:endParaRPr>
          </a:p>
        </p:txBody>
      </p:sp>
      <p:sp>
        <p:nvSpPr>
          <p:cNvPr id="669" name="Rectangle 668"/>
          <p:cNvSpPr/>
          <p:nvPr/>
        </p:nvSpPr>
        <p:spPr>
          <a:xfrm>
            <a:off x="4711934" y="4298414"/>
            <a:ext cx="4923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sz="12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text</a:t>
            </a:r>
          </a:p>
        </p:txBody>
      </p:sp>
      <p:sp>
        <p:nvSpPr>
          <p:cNvPr id="670" name="TextBox 669"/>
          <p:cNvSpPr txBox="1"/>
          <p:nvPr/>
        </p:nvSpPr>
        <p:spPr>
          <a:xfrm>
            <a:off x="4711934" y="3964651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2400" dirty="0">
                <a:solidFill>
                  <a:srgbClr val="44546A">
                    <a:lumMod val="50000"/>
                  </a:srgbClr>
                </a:solidFill>
                <a:latin typeface="Bebas Neue" panose="020B0606020202050201" pitchFamily="34" charset="0"/>
              </a:rPr>
              <a:t>Sub </a:t>
            </a:r>
            <a:r>
              <a:rPr lang="en-US" sz="2400" dirty="0" err="1">
                <a:solidFill>
                  <a:srgbClr val="44546A">
                    <a:lumMod val="50000"/>
                  </a:srgbClr>
                </a:solidFill>
                <a:latin typeface="Bebas Neue" panose="020B0606020202050201" pitchFamily="34" charset="0"/>
              </a:rPr>
              <a:t>tajuk</a:t>
            </a:r>
            <a:endParaRPr lang="en-US" sz="2400" dirty="0">
              <a:solidFill>
                <a:srgbClr val="44546A">
                  <a:lumMod val="50000"/>
                </a:srgbClr>
              </a:solidFill>
              <a:latin typeface="Bebas Neue" panose="020B0606020202050201" pitchFamily="34" charset="0"/>
            </a:endParaRPr>
          </a:p>
        </p:txBody>
      </p:sp>
      <p:sp>
        <p:nvSpPr>
          <p:cNvPr id="671" name="Rectangle 670"/>
          <p:cNvSpPr/>
          <p:nvPr/>
        </p:nvSpPr>
        <p:spPr>
          <a:xfrm>
            <a:off x="4146930" y="5034280"/>
            <a:ext cx="4923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sz="1200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text</a:t>
            </a:r>
          </a:p>
        </p:txBody>
      </p:sp>
      <p:sp>
        <p:nvSpPr>
          <p:cNvPr id="672" name="TextBox 671"/>
          <p:cNvSpPr txBox="1"/>
          <p:nvPr/>
        </p:nvSpPr>
        <p:spPr>
          <a:xfrm>
            <a:off x="4146930" y="4700518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2400" dirty="0">
                <a:solidFill>
                  <a:srgbClr val="44546A">
                    <a:lumMod val="50000"/>
                  </a:srgbClr>
                </a:solidFill>
                <a:latin typeface="Bebas Neue" panose="020B0606020202050201" pitchFamily="34" charset="0"/>
              </a:rPr>
              <a:t>Sub </a:t>
            </a:r>
            <a:r>
              <a:rPr lang="en-US" sz="2400" dirty="0" err="1">
                <a:solidFill>
                  <a:srgbClr val="44546A">
                    <a:lumMod val="50000"/>
                  </a:srgbClr>
                </a:solidFill>
                <a:latin typeface="Bebas Neue" panose="020B0606020202050201" pitchFamily="34" charset="0"/>
              </a:rPr>
              <a:t>tajuk</a:t>
            </a:r>
            <a:endParaRPr lang="en-US" sz="2400" dirty="0">
              <a:solidFill>
                <a:srgbClr val="44546A">
                  <a:lumMod val="50000"/>
                </a:srgbClr>
              </a:solidFill>
              <a:latin typeface="Bebas Neue" panose="020B0606020202050201" pitchFamily="34" charset="0"/>
            </a:endParaRPr>
          </a:p>
        </p:txBody>
      </p:sp>
      <p:sp>
        <p:nvSpPr>
          <p:cNvPr id="673" name="TextBox 672"/>
          <p:cNvSpPr txBox="1"/>
          <p:nvPr/>
        </p:nvSpPr>
        <p:spPr>
          <a:xfrm>
            <a:off x="2543972" y="4791609"/>
            <a:ext cx="130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400" dirty="0">
                <a:solidFill>
                  <a:prstClr val="white"/>
                </a:solidFill>
                <a:latin typeface="Bebas Neue" panose="020B0606020202050201" pitchFamily="34" charset="0"/>
              </a:rPr>
              <a:t>2011</a:t>
            </a:r>
          </a:p>
        </p:txBody>
      </p:sp>
      <p:sp>
        <p:nvSpPr>
          <p:cNvPr id="674" name="TextBox 673"/>
          <p:cNvSpPr txBox="1"/>
          <p:nvPr/>
        </p:nvSpPr>
        <p:spPr>
          <a:xfrm>
            <a:off x="2545729" y="4099111"/>
            <a:ext cx="130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400" dirty="0">
                <a:solidFill>
                  <a:prstClr val="white"/>
                </a:solidFill>
                <a:latin typeface="Bebas Neue" panose="020B0606020202050201" pitchFamily="34" charset="0"/>
              </a:rPr>
              <a:t>2013</a:t>
            </a:r>
          </a:p>
        </p:txBody>
      </p:sp>
      <p:sp>
        <p:nvSpPr>
          <p:cNvPr id="675" name="TextBox 674"/>
          <p:cNvSpPr txBox="1"/>
          <p:nvPr/>
        </p:nvSpPr>
        <p:spPr>
          <a:xfrm>
            <a:off x="2543972" y="3380953"/>
            <a:ext cx="130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400" dirty="0">
                <a:solidFill>
                  <a:prstClr val="white"/>
                </a:solidFill>
                <a:latin typeface="Bebas Neue" panose="020B0606020202050201" pitchFamily="34" charset="0"/>
              </a:rPr>
              <a:t>2014</a:t>
            </a:r>
          </a:p>
        </p:txBody>
      </p:sp>
      <p:sp>
        <p:nvSpPr>
          <p:cNvPr id="676" name="TextBox 675"/>
          <p:cNvSpPr txBox="1"/>
          <p:nvPr/>
        </p:nvSpPr>
        <p:spPr>
          <a:xfrm>
            <a:off x="2551028" y="2644523"/>
            <a:ext cx="130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400" dirty="0">
                <a:solidFill>
                  <a:prstClr val="white"/>
                </a:solidFill>
                <a:latin typeface="Bebas Neue" panose="020B0606020202050201" pitchFamily="34" charset="0"/>
              </a:rPr>
              <a:t>2015</a:t>
            </a:r>
          </a:p>
        </p:txBody>
      </p:sp>
      <p:sp>
        <p:nvSpPr>
          <p:cNvPr id="677" name="TextBox 676"/>
          <p:cNvSpPr txBox="1"/>
          <p:nvPr/>
        </p:nvSpPr>
        <p:spPr>
          <a:xfrm>
            <a:off x="2543971" y="1919617"/>
            <a:ext cx="130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400" dirty="0">
                <a:solidFill>
                  <a:prstClr val="white"/>
                </a:solidFill>
                <a:latin typeface="Bebas Neue" panose="020B0606020202050201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7049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6A58C58-93BE-45B4-866F-8B6FBA5E24E2}"/>
              </a:ext>
            </a:extLst>
          </p:cNvPr>
          <p:cNvGrpSpPr/>
          <p:nvPr/>
        </p:nvGrpSpPr>
        <p:grpSpPr>
          <a:xfrm>
            <a:off x="988024" y="902104"/>
            <a:ext cx="10213376" cy="4920846"/>
            <a:chOff x="988024" y="902103"/>
            <a:chExt cx="10213376" cy="492084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74004DA-7570-44A6-9860-F0F1DE770773}"/>
                </a:ext>
              </a:extLst>
            </p:cNvPr>
            <p:cNvGrpSpPr/>
            <p:nvPr/>
          </p:nvGrpSpPr>
          <p:grpSpPr>
            <a:xfrm>
              <a:off x="988024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03B48232-B570-4717-A195-C66093AF7ED9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0C80F1D8-DB1E-4B33-9FA2-FFB34EDE6874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F69B74D-8247-48D7-951B-9AE484E7F2BB}"/>
                </a:ext>
              </a:extLst>
            </p:cNvPr>
            <p:cNvGrpSpPr/>
            <p:nvPr/>
          </p:nvGrpSpPr>
          <p:grpSpPr>
            <a:xfrm>
              <a:off x="2315174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196FA304-53F8-4B0A-B640-D51AE32A31B2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1ACB8B6C-C39C-4E94-9992-F6E12B7D5AD9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FB7D1038-EE8F-491D-BEB1-8B56653FE546}"/>
                </a:ext>
              </a:extLst>
            </p:cNvPr>
            <p:cNvGrpSpPr/>
            <p:nvPr/>
          </p:nvGrpSpPr>
          <p:grpSpPr>
            <a:xfrm>
              <a:off x="3642324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FA606454-49E2-4977-9523-AFE5871BA44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E13471D8-D668-4596-8B3E-763DFDCCC4A3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41EAE6A-7981-49EA-ADB3-1CE3AAE08ADF}"/>
                </a:ext>
              </a:extLst>
            </p:cNvPr>
            <p:cNvGrpSpPr/>
            <p:nvPr/>
          </p:nvGrpSpPr>
          <p:grpSpPr>
            <a:xfrm>
              <a:off x="4971061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B14B3B5F-7AE2-470F-AE8B-B10E8A8A35B1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3021FE23-F246-4853-B08A-9CEA064E3552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48F44B-8394-4CD9-AB18-ABDD00AC7003}"/>
                </a:ext>
              </a:extLst>
            </p:cNvPr>
            <p:cNvGrpSpPr/>
            <p:nvPr/>
          </p:nvGrpSpPr>
          <p:grpSpPr>
            <a:xfrm>
              <a:off x="6291067" y="902103"/>
              <a:ext cx="926698" cy="926696"/>
              <a:chOff x="7349505" y="606851"/>
              <a:chExt cx="1211129" cy="1211126"/>
            </a:xfrm>
            <a:solidFill>
              <a:schemeClr val="bg2"/>
            </a:solidFill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D2C96D93-6F20-4B09-AE95-70D7EB013547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4BDB5D45-5881-4614-B49F-CAE7223F7964}"/>
                  </a:ext>
                </a:extLst>
              </p:cNvPr>
              <p:cNvSpPr/>
              <p:nvPr/>
            </p:nvSpPr>
            <p:spPr>
              <a:xfrm>
                <a:off x="7349508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B2BD4E2F-F4F2-46A7-BD94-75205BC23E64}"/>
                </a:ext>
              </a:extLst>
            </p:cNvPr>
            <p:cNvGrpSpPr/>
            <p:nvPr/>
          </p:nvGrpSpPr>
          <p:grpSpPr>
            <a:xfrm>
              <a:off x="7622188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5D39CFCD-B195-463B-88A6-183917B3D5AD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EB79F956-0A42-429E-84F2-60D252195A2D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C90A3E3E-7E7C-4EB1-BB5D-F19E01F3659A}"/>
                </a:ext>
              </a:extLst>
            </p:cNvPr>
            <p:cNvGrpSpPr/>
            <p:nvPr/>
          </p:nvGrpSpPr>
          <p:grpSpPr>
            <a:xfrm>
              <a:off x="8945765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2FDF92B9-512C-40C8-AE54-A26BE1932210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0A04D50-24AD-44B9-AC7E-C9710D2CCE87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20A009F0-30E2-44E7-9516-678D729B1983}"/>
                </a:ext>
              </a:extLst>
            </p:cNvPr>
            <p:cNvGrpSpPr/>
            <p:nvPr/>
          </p:nvGrpSpPr>
          <p:grpSpPr>
            <a:xfrm>
              <a:off x="10274704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571B5B29-27C9-409E-97A8-AB89AC7E48C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D8922D44-1117-4D16-8DD5-F2974ECF2C1B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DA335288-28F2-4A24-88E1-B4A3833D1754}"/>
                </a:ext>
              </a:extLst>
            </p:cNvPr>
            <p:cNvGrpSpPr/>
            <p:nvPr/>
          </p:nvGrpSpPr>
          <p:grpSpPr>
            <a:xfrm>
              <a:off x="988024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958CB1D6-482A-4876-AAB0-35EDD0CFC424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0214A941-C040-4ED5-AF3E-57E83E12517E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85944879-FCA1-49FC-A180-C175D260D8E9}"/>
                </a:ext>
              </a:extLst>
            </p:cNvPr>
            <p:cNvGrpSpPr/>
            <p:nvPr/>
          </p:nvGrpSpPr>
          <p:grpSpPr>
            <a:xfrm>
              <a:off x="2315174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A3266036-80EE-4807-940D-F08509E5DA9E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E9FC8FE6-6874-4897-8E15-71AB75FB14F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EBE36FE8-E09B-432A-9655-4E562B6C65D7}"/>
                </a:ext>
              </a:extLst>
            </p:cNvPr>
            <p:cNvGrpSpPr/>
            <p:nvPr/>
          </p:nvGrpSpPr>
          <p:grpSpPr>
            <a:xfrm>
              <a:off x="3642324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763635E6-853A-4039-8D4B-D30571828CE2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1C8D3551-AD87-4A3A-AB69-7E36181CDB00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2AB4A813-2D6C-4D74-A057-3579D19A2761}"/>
                </a:ext>
              </a:extLst>
            </p:cNvPr>
            <p:cNvGrpSpPr/>
            <p:nvPr/>
          </p:nvGrpSpPr>
          <p:grpSpPr>
            <a:xfrm>
              <a:off x="4971061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D0FFB4D5-1CC2-4A51-8BB8-6F5851C3379F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D196E734-C287-42FC-9C7F-479AF3B287E6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49F2658-174B-4E83-A050-C85C02279663}"/>
                </a:ext>
              </a:extLst>
            </p:cNvPr>
            <p:cNvGrpSpPr/>
            <p:nvPr/>
          </p:nvGrpSpPr>
          <p:grpSpPr>
            <a:xfrm>
              <a:off x="6291069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44CA39E3-B70A-452A-B735-1898DF7298E8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867003EA-4FA7-4533-B946-BB0BA20351B7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F155B478-384E-4E4F-BF0D-61F1EBFD0AC1}"/>
                </a:ext>
              </a:extLst>
            </p:cNvPr>
            <p:cNvGrpSpPr/>
            <p:nvPr/>
          </p:nvGrpSpPr>
          <p:grpSpPr>
            <a:xfrm>
              <a:off x="7622188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DB0DCFA3-972D-4252-AFF0-698D6E1760B4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86F0FCF7-86D8-4867-9DF4-6A5AA301F9B9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7357AE0-2B79-4B9E-9113-013E8E371F03}"/>
                </a:ext>
              </a:extLst>
            </p:cNvPr>
            <p:cNvGrpSpPr/>
            <p:nvPr/>
          </p:nvGrpSpPr>
          <p:grpSpPr>
            <a:xfrm>
              <a:off x="8945765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318A40E9-1869-48A5-A47A-901BEBFA6F52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E839C63A-21EC-4593-A5BD-843A1A7BAC4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59F13BE5-AB07-49DF-8489-50C711652385}"/>
                </a:ext>
              </a:extLst>
            </p:cNvPr>
            <p:cNvGrpSpPr/>
            <p:nvPr/>
          </p:nvGrpSpPr>
          <p:grpSpPr>
            <a:xfrm>
              <a:off x="10274704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25AADB0D-BA6B-4022-8EE3-BBF8589CD47F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E75D0EB7-E58C-4921-BF32-B38F8ABDB08B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1135DAE-4620-4F1D-8B05-2B3AF3D7D648}"/>
                </a:ext>
              </a:extLst>
            </p:cNvPr>
            <p:cNvGrpSpPr/>
            <p:nvPr/>
          </p:nvGrpSpPr>
          <p:grpSpPr>
            <a:xfrm>
              <a:off x="988024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D267BC08-3DC8-48A2-A6DA-A36149494237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C79EB3C3-7E51-4EE3-BC66-7AEECA4181B1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12611E43-43AC-48D7-BCB0-E8EEDB9EFD54}"/>
                </a:ext>
              </a:extLst>
            </p:cNvPr>
            <p:cNvGrpSpPr/>
            <p:nvPr/>
          </p:nvGrpSpPr>
          <p:grpSpPr>
            <a:xfrm>
              <a:off x="2315174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E4A7A357-A6EE-4CE5-B7B5-B9C91C41A2F6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CA1B3658-3172-4C76-A1ED-83E9B5DA2DD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B0505C5E-9970-4625-965A-480E8021AADC}"/>
                </a:ext>
              </a:extLst>
            </p:cNvPr>
            <p:cNvGrpSpPr/>
            <p:nvPr/>
          </p:nvGrpSpPr>
          <p:grpSpPr>
            <a:xfrm>
              <a:off x="3642324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FB25C178-05E6-4975-9876-0180BA1F19E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28646390-82B6-4F9F-B0AC-A96CF412C561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DA7DA5A-DBB4-46E3-BA8D-F05AD4E6C25A}"/>
                </a:ext>
              </a:extLst>
            </p:cNvPr>
            <p:cNvGrpSpPr/>
            <p:nvPr/>
          </p:nvGrpSpPr>
          <p:grpSpPr>
            <a:xfrm>
              <a:off x="4971061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8F64172F-DD74-4D0C-8689-32B0D2FE96DE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35907905-6182-46AF-9709-BD8F97AF2B07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E414D743-DAA6-4D9A-8D55-24A962066391}"/>
                </a:ext>
              </a:extLst>
            </p:cNvPr>
            <p:cNvGrpSpPr/>
            <p:nvPr/>
          </p:nvGrpSpPr>
          <p:grpSpPr>
            <a:xfrm>
              <a:off x="6291069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D206D978-E53F-46FE-A618-B045D1D887E1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ACD14DA3-B09C-4527-B67D-6CC475532982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3E6C137A-7859-4648-8890-A0BF0235A947}"/>
                </a:ext>
              </a:extLst>
            </p:cNvPr>
            <p:cNvGrpSpPr/>
            <p:nvPr/>
          </p:nvGrpSpPr>
          <p:grpSpPr>
            <a:xfrm>
              <a:off x="7622188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BC6BD539-70EC-427E-BEF4-5787ECB9634A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5DFC4E48-E26D-44E9-B45E-BDF0ADE58499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BE0C343C-B9A4-4ADC-9479-6164CD3A2B37}"/>
                </a:ext>
              </a:extLst>
            </p:cNvPr>
            <p:cNvGrpSpPr/>
            <p:nvPr/>
          </p:nvGrpSpPr>
          <p:grpSpPr>
            <a:xfrm>
              <a:off x="8945765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13B7670B-1178-4070-853A-900FE6ACEC6F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B90750BD-A07D-4986-B398-0D0F05CB451F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6F8237F4-A6DD-448F-8B3F-85C6EC1AA29A}"/>
                </a:ext>
              </a:extLst>
            </p:cNvPr>
            <p:cNvGrpSpPr/>
            <p:nvPr/>
          </p:nvGrpSpPr>
          <p:grpSpPr>
            <a:xfrm>
              <a:off x="10274704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690634E8-EF40-4B43-90C8-E092BF22874F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9EA5C9FC-2972-4249-95B6-C514C0C7B3DB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A12F3360-44B5-445C-81FC-9FCDC70D5B9D}"/>
                </a:ext>
              </a:extLst>
            </p:cNvPr>
            <p:cNvGrpSpPr/>
            <p:nvPr/>
          </p:nvGrpSpPr>
          <p:grpSpPr>
            <a:xfrm>
              <a:off x="988024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B42615E1-E2CE-4A4D-BE76-4B3B7EEE81C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E8F343A-0B03-456A-9E77-649782EBB26A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21D31B46-C3EB-4CB7-841E-2233509941A6}"/>
                </a:ext>
              </a:extLst>
            </p:cNvPr>
            <p:cNvGrpSpPr/>
            <p:nvPr/>
          </p:nvGrpSpPr>
          <p:grpSpPr>
            <a:xfrm>
              <a:off x="2315174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F3101942-6122-4633-98FB-EC8F1489A8F2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A356A6C4-DE4E-4C20-AB94-F78D39D95B46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8D7130FB-3DCE-4839-AAE5-36A0C35350C9}"/>
                </a:ext>
              </a:extLst>
            </p:cNvPr>
            <p:cNvGrpSpPr/>
            <p:nvPr/>
          </p:nvGrpSpPr>
          <p:grpSpPr>
            <a:xfrm>
              <a:off x="3642324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FBC29B29-2997-4529-98DE-3D7AC1F6F719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66E98C94-59E3-4230-AA08-524D716AA9EC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3CAD546E-E204-4416-A9FB-966005C92959}"/>
                </a:ext>
              </a:extLst>
            </p:cNvPr>
            <p:cNvGrpSpPr/>
            <p:nvPr/>
          </p:nvGrpSpPr>
          <p:grpSpPr>
            <a:xfrm>
              <a:off x="4971061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3B20A64C-6242-4105-8731-04DBDB828D28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92E32FF-EA3F-4500-B22D-5ECDC9AC76CF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A23E9206-5BA8-4213-82B1-459F505EBF17}"/>
                </a:ext>
              </a:extLst>
            </p:cNvPr>
            <p:cNvGrpSpPr/>
            <p:nvPr/>
          </p:nvGrpSpPr>
          <p:grpSpPr>
            <a:xfrm>
              <a:off x="6291069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55CFA7D5-1A94-4D4A-982E-5EFB19190FE3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9F8A433C-9041-41F4-9211-6148976E2814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232C127-5E36-460F-ADF4-58287005134D}"/>
                </a:ext>
              </a:extLst>
            </p:cNvPr>
            <p:cNvGrpSpPr/>
            <p:nvPr/>
          </p:nvGrpSpPr>
          <p:grpSpPr>
            <a:xfrm>
              <a:off x="7622188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320D08C6-D25F-4D6D-AB6A-498DEF577D8B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0F53719-11C9-4002-8201-B7DD9E7F9392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7367AD4-0A2D-4BA9-BE55-9D106155E324}"/>
                </a:ext>
              </a:extLst>
            </p:cNvPr>
            <p:cNvGrpSpPr/>
            <p:nvPr/>
          </p:nvGrpSpPr>
          <p:grpSpPr>
            <a:xfrm>
              <a:off x="8945765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53DAC162-B81D-4080-8982-A0AD9D895C94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3125AC5C-A07D-4843-A458-D5A5ACCB58F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E6F0100D-CD3B-4401-BE12-CD2252F18C80}"/>
                </a:ext>
              </a:extLst>
            </p:cNvPr>
            <p:cNvGrpSpPr/>
            <p:nvPr/>
          </p:nvGrpSpPr>
          <p:grpSpPr>
            <a:xfrm>
              <a:off x="10274704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6CAC0FE2-F62D-49DA-A383-8536F40D72E4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A8D4B024-E500-4B8D-B58A-5E43342B8AE4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F395118-2F2C-4BBB-8A6D-550FC7F62A7A}"/>
              </a:ext>
            </a:extLst>
          </p:cNvPr>
          <p:cNvGrpSpPr/>
          <p:nvPr/>
        </p:nvGrpSpPr>
        <p:grpSpPr>
          <a:xfrm>
            <a:off x="1250951" y="1136651"/>
            <a:ext cx="9732963" cy="4405313"/>
            <a:chOff x="1250950" y="1136650"/>
            <a:chExt cx="9732963" cy="4405313"/>
          </a:xfrm>
        </p:grpSpPr>
        <p:sp>
          <p:nvSpPr>
            <p:cNvPr id="158" name="Freeform 60">
              <a:extLst>
                <a:ext uri="{FF2B5EF4-FFF2-40B4-BE49-F238E27FC236}">
                  <a16:creationId xmlns:a16="http://schemas.microsoft.com/office/drawing/2014/main" id="{D201EEDC-2871-4121-80AE-55F02BB19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7338" y="3798888"/>
              <a:ext cx="354013" cy="400050"/>
            </a:xfrm>
            <a:custGeom>
              <a:avLst/>
              <a:gdLst>
                <a:gd name="T0" fmla="*/ 5 w 93"/>
                <a:gd name="T1" fmla="*/ 58 h 105"/>
                <a:gd name="T2" fmla="*/ 47 w 93"/>
                <a:gd name="T3" fmla="*/ 100 h 105"/>
                <a:gd name="T4" fmla="*/ 88 w 93"/>
                <a:gd name="T5" fmla="*/ 58 h 105"/>
                <a:gd name="T6" fmla="*/ 59 w 93"/>
                <a:gd name="T7" fmla="*/ 19 h 105"/>
                <a:gd name="T8" fmla="*/ 60 w 93"/>
                <a:gd name="T9" fmla="*/ 14 h 105"/>
                <a:gd name="T10" fmla="*/ 93 w 93"/>
                <a:gd name="T11" fmla="*/ 58 h 105"/>
                <a:gd name="T12" fmla="*/ 47 w 93"/>
                <a:gd name="T13" fmla="*/ 105 h 105"/>
                <a:gd name="T14" fmla="*/ 0 w 93"/>
                <a:gd name="T15" fmla="*/ 58 h 105"/>
                <a:gd name="T16" fmla="*/ 32 w 93"/>
                <a:gd name="T17" fmla="*/ 15 h 105"/>
                <a:gd name="T18" fmla="*/ 34 w 93"/>
                <a:gd name="T19" fmla="*/ 19 h 105"/>
                <a:gd name="T20" fmla="*/ 5 w 93"/>
                <a:gd name="T21" fmla="*/ 58 h 105"/>
                <a:gd name="T22" fmla="*/ 49 w 93"/>
                <a:gd name="T23" fmla="*/ 0 h 105"/>
                <a:gd name="T24" fmla="*/ 44 w 93"/>
                <a:gd name="T25" fmla="*/ 0 h 105"/>
                <a:gd name="T26" fmla="*/ 44 w 93"/>
                <a:gd name="T27" fmla="*/ 30 h 105"/>
                <a:gd name="T28" fmla="*/ 49 w 93"/>
                <a:gd name="T29" fmla="*/ 30 h 105"/>
                <a:gd name="T30" fmla="*/ 49 w 93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5">
                  <a:moveTo>
                    <a:pt x="5" y="58"/>
                  </a:moveTo>
                  <a:cubicBezTo>
                    <a:pt x="5" y="81"/>
                    <a:pt x="24" y="100"/>
                    <a:pt x="47" y="100"/>
                  </a:cubicBezTo>
                  <a:cubicBezTo>
                    <a:pt x="69" y="100"/>
                    <a:pt x="88" y="81"/>
                    <a:pt x="88" y="58"/>
                  </a:cubicBezTo>
                  <a:cubicBezTo>
                    <a:pt x="88" y="40"/>
                    <a:pt x="76" y="24"/>
                    <a:pt x="59" y="19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80" y="20"/>
                    <a:pt x="93" y="38"/>
                    <a:pt x="93" y="58"/>
                  </a:cubicBezTo>
                  <a:cubicBezTo>
                    <a:pt x="93" y="84"/>
                    <a:pt x="72" y="105"/>
                    <a:pt x="47" y="105"/>
                  </a:cubicBezTo>
                  <a:cubicBezTo>
                    <a:pt x="21" y="105"/>
                    <a:pt x="0" y="84"/>
                    <a:pt x="0" y="58"/>
                  </a:cubicBezTo>
                  <a:cubicBezTo>
                    <a:pt x="0" y="39"/>
                    <a:pt x="13" y="21"/>
                    <a:pt x="32" y="15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17" y="25"/>
                    <a:pt x="5" y="41"/>
                    <a:pt x="5" y="58"/>
                  </a:cubicBezTo>
                  <a:close/>
                  <a:moveTo>
                    <a:pt x="49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4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36" name="Freeform 38">
              <a:extLst>
                <a:ext uri="{FF2B5EF4-FFF2-40B4-BE49-F238E27FC236}">
                  <a16:creationId xmlns:a16="http://schemas.microsoft.com/office/drawing/2014/main" id="{E2BA9D05-5C66-4077-9A1C-3C28A96DE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7988" y="5183188"/>
              <a:ext cx="339725" cy="336550"/>
            </a:xfrm>
            <a:custGeom>
              <a:avLst/>
              <a:gdLst>
                <a:gd name="T0" fmla="*/ 182 w 214"/>
                <a:gd name="T1" fmla="*/ 0 h 212"/>
                <a:gd name="T2" fmla="*/ 31 w 214"/>
                <a:gd name="T3" fmla="*/ 0 h 212"/>
                <a:gd name="T4" fmla="*/ 31 w 214"/>
                <a:gd name="T5" fmla="*/ 53 h 212"/>
                <a:gd name="T6" fmla="*/ 0 w 214"/>
                <a:gd name="T7" fmla="*/ 68 h 212"/>
                <a:gd name="T8" fmla="*/ 0 w 214"/>
                <a:gd name="T9" fmla="*/ 212 h 212"/>
                <a:gd name="T10" fmla="*/ 214 w 214"/>
                <a:gd name="T11" fmla="*/ 212 h 212"/>
                <a:gd name="T12" fmla="*/ 214 w 214"/>
                <a:gd name="T13" fmla="*/ 68 h 212"/>
                <a:gd name="T14" fmla="*/ 182 w 214"/>
                <a:gd name="T15" fmla="*/ 53 h 212"/>
                <a:gd name="T16" fmla="*/ 182 w 214"/>
                <a:gd name="T17" fmla="*/ 0 h 212"/>
                <a:gd name="T18" fmla="*/ 173 w 214"/>
                <a:gd name="T19" fmla="*/ 12 h 212"/>
                <a:gd name="T20" fmla="*/ 173 w 214"/>
                <a:gd name="T21" fmla="*/ 116 h 212"/>
                <a:gd name="T22" fmla="*/ 108 w 214"/>
                <a:gd name="T23" fmla="*/ 164 h 212"/>
                <a:gd name="T24" fmla="*/ 43 w 214"/>
                <a:gd name="T25" fmla="*/ 116 h 212"/>
                <a:gd name="T26" fmla="*/ 43 w 214"/>
                <a:gd name="T27" fmla="*/ 12 h 212"/>
                <a:gd name="T28" fmla="*/ 173 w 214"/>
                <a:gd name="T29" fmla="*/ 12 h 212"/>
                <a:gd name="T30" fmla="*/ 31 w 214"/>
                <a:gd name="T31" fmla="*/ 65 h 212"/>
                <a:gd name="T32" fmla="*/ 31 w 214"/>
                <a:gd name="T33" fmla="*/ 109 h 212"/>
                <a:gd name="T34" fmla="*/ 12 w 214"/>
                <a:gd name="T35" fmla="*/ 92 h 212"/>
                <a:gd name="T36" fmla="*/ 12 w 214"/>
                <a:gd name="T37" fmla="*/ 75 h 212"/>
                <a:gd name="T38" fmla="*/ 31 w 214"/>
                <a:gd name="T39" fmla="*/ 65 h 212"/>
                <a:gd name="T40" fmla="*/ 12 w 214"/>
                <a:gd name="T41" fmla="*/ 200 h 212"/>
                <a:gd name="T42" fmla="*/ 12 w 214"/>
                <a:gd name="T43" fmla="*/ 106 h 212"/>
                <a:gd name="T44" fmla="*/ 108 w 214"/>
                <a:gd name="T45" fmla="*/ 178 h 212"/>
                <a:gd name="T46" fmla="*/ 204 w 214"/>
                <a:gd name="T47" fmla="*/ 106 h 212"/>
                <a:gd name="T48" fmla="*/ 204 w 214"/>
                <a:gd name="T49" fmla="*/ 200 h 212"/>
                <a:gd name="T50" fmla="*/ 12 w 214"/>
                <a:gd name="T51" fmla="*/ 200 h 212"/>
                <a:gd name="T52" fmla="*/ 204 w 214"/>
                <a:gd name="T53" fmla="*/ 75 h 212"/>
                <a:gd name="T54" fmla="*/ 204 w 214"/>
                <a:gd name="T55" fmla="*/ 92 h 212"/>
                <a:gd name="T56" fmla="*/ 182 w 214"/>
                <a:gd name="T57" fmla="*/ 109 h 212"/>
                <a:gd name="T58" fmla="*/ 182 w 214"/>
                <a:gd name="T59" fmla="*/ 65 h 212"/>
                <a:gd name="T60" fmla="*/ 204 w 214"/>
                <a:gd name="T61" fmla="*/ 75 h 212"/>
                <a:gd name="T62" fmla="*/ 154 w 214"/>
                <a:gd name="T63" fmla="*/ 44 h 212"/>
                <a:gd name="T64" fmla="*/ 62 w 214"/>
                <a:gd name="T65" fmla="*/ 44 h 212"/>
                <a:gd name="T66" fmla="*/ 62 w 214"/>
                <a:gd name="T67" fmla="*/ 34 h 212"/>
                <a:gd name="T68" fmla="*/ 154 w 214"/>
                <a:gd name="T69" fmla="*/ 34 h 212"/>
                <a:gd name="T70" fmla="*/ 154 w 214"/>
                <a:gd name="T71" fmla="*/ 44 h 212"/>
                <a:gd name="T72" fmla="*/ 154 w 214"/>
                <a:gd name="T73" fmla="*/ 77 h 212"/>
                <a:gd name="T74" fmla="*/ 62 w 214"/>
                <a:gd name="T75" fmla="*/ 77 h 212"/>
                <a:gd name="T76" fmla="*/ 62 w 214"/>
                <a:gd name="T77" fmla="*/ 65 h 212"/>
                <a:gd name="T78" fmla="*/ 154 w 214"/>
                <a:gd name="T79" fmla="*/ 65 h 212"/>
                <a:gd name="T80" fmla="*/ 154 w 214"/>
                <a:gd name="T81" fmla="*/ 77 h 212"/>
                <a:gd name="T82" fmla="*/ 154 w 214"/>
                <a:gd name="T83" fmla="*/ 109 h 212"/>
                <a:gd name="T84" fmla="*/ 62 w 214"/>
                <a:gd name="T85" fmla="*/ 109 h 212"/>
                <a:gd name="T86" fmla="*/ 62 w 214"/>
                <a:gd name="T87" fmla="*/ 97 h 212"/>
                <a:gd name="T88" fmla="*/ 154 w 214"/>
                <a:gd name="T89" fmla="*/ 97 h 212"/>
                <a:gd name="T90" fmla="*/ 154 w 214"/>
                <a:gd name="T91" fmla="*/ 10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4" h="212">
                  <a:moveTo>
                    <a:pt x="182" y="0"/>
                  </a:moveTo>
                  <a:lnTo>
                    <a:pt x="31" y="0"/>
                  </a:lnTo>
                  <a:lnTo>
                    <a:pt x="31" y="53"/>
                  </a:lnTo>
                  <a:lnTo>
                    <a:pt x="0" y="68"/>
                  </a:lnTo>
                  <a:lnTo>
                    <a:pt x="0" y="212"/>
                  </a:lnTo>
                  <a:lnTo>
                    <a:pt x="214" y="212"/>
                  </a:lnTo>
                  <a:lnTo>
                    <a:pt x="214" y="68"/>
                  </a:lnTo>
                  <a:lnTo>
                    <a:pt x="182" y="53"/>
                  </a:lnTo>
                  <a:lnTo>
                    <a:pt x="182" y="0"/>
                  </a:lnTo>
                  <a:close/>
                  <a:moveTo>
                    <a:pt x="173" y="12"/>
                  </a:moveTo>
                  <a:lnTo>
                    <a:pt x="173" y="116"/>
                  </a:lnTo>
                  <a:lnTo>
                    <a:pt x="108" y="164"/>
                  </a:lnTo>
                  <a:lnTo>
                    <a:pt x="43" y="116"/>
                  </a:lnTo>
                  <a:lnTo>
                    <a:pt x="43" y="12"/>
                  </a:lnTo>
                  <a:lnTo>
                    <a:pt x="173" y="12"/>
                  </a:lnTo>
                  <a:close/>
                  <a:moveTo>
                    <a:pt x="31" y="65"/>
                  </a:moveTo>
                  <a:lnTo>
                    <a:pt x="31" y="109"/>
                  </a:lnTo>
                  <a:lnTo>
                    <a:pt x="12" y="92"/>
                  </a:lnTo>
                  <a:lnTo>
                    <a:pt x="12" y="75"/>
                  </a:lnTo>
                  <a:lnTo>
                    <a:pt x="31" y="65"/>
                  </a:lnTo>
                  <a:close/>
                  <a:moveTo>
                    <a:pt x="12" y="200"/>
                  </a:moveTo>
                  <a:lnTo>
                    <a:pt x="12" y="106"/>
                  </a:lnTo>
                  <a:lnTo>
                    <a:pt x="108" y="178"/>
                  </a:lnTo>
                  <a:lnTo>
                    <a:pt x="204" y="106"/>
                  </a:lnTo>
                  <a:lnTo>
                    <a:pt x="204" y="200"/>
                  </a:lnTo>
                  <a:lnTo>
                    <a:pt x="12" y="200"/>
                  </a:lnTo>
                  <a:close/>
                  <a:moveTo>
                    <a:pt x="204" y="75"/>
                  </a:moveTo>
                  <a:lnTo>
                    <a:pt x="204" y="92"/>
                  </a:lnTo>
                  <a:lnTo>
                    <a:pt x="182" y="109"/>
                  </a:lnTo>
                  <a:lnTo>
                    <a:pt x="182" y="65"/>
                  </a:lnTo>
                  <a:lnTo>
                    <a:pt x="204" y="75"/>
                  </a:lnTo>
                  <a:close/>
                  <a:moveTo>
                    <a:pt x="154" y="44"/>
                  </a:moveTo>
                  <a:lnTo>
                    <a:pt x="62" y="44"/>
                  </a:lnTo>
                  <a:lnTo>
                    <a:pt x="62" y="34"/>
                  </a:lnTo>
                  <a:lnTo>
                    <a:pt x="154" y="34"/>
                  </a:lnTo>
                  <a:lnTo>
                    <a:pt x="154" y="44"/>
                  </a:lnTo>
                  <a:close/>
                  <a:moveTo>
                    <a:pt x="154" y="77"/>
                  </a:moveTo>
                  <a:lnTo>
                    <a:pt x="62" y="77"/>
                  </a:lnTo>
                  <a:lnTo>
                    <a:pt x="62" y="65"/>
                  </a:lnTo>
                  <a:lnTo>
                    <a:pt x="154" y="65"/>
                  </a:lnTo>
                  <a:lnTo>
                    <a:pt x="154" y="77"/>
                  </a:lnTo>
                  <a:close/>
                  <a:moveTo>
                    <a:pt x="154" y="109"/>
                  </a:moveTo>
                  <a:lnTo>
                    <a:pt x="62" y="109"/>
                  </a:lnTo>
                  <a:lnTo>
                    <a:pt x="62" y="97"/>
                  </a:lnTo>
                  <a:lnTo>
                    <a:pt x="154" y="97"/>
                  </a:lnTo>
                  <a:lnTo>
                    <a:pt x="154" y="10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37" name="Freeform 39">
              <a:extLst>
                <a:ext uri="{FF2B5EF4-FFF2-40B4-BE49-F238E27FC236}">
                  <a16:creationId xmlns:a16="http://schemas.microsoft.com/office/drawing/2014/main" id="{1F849BC2-94E0-45B0-8285-D01E87D8D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1136650"/>
              <a:ext cx="225425" cy="403225"/>
            </a:xfrm>
            <a:custGeom>
              <a:avLst/>
              <a:gdLst>
                <a:gd name="T0" fmla="*/ 44 w 59"/>
                <a:gd name="T1" fmla="*/ 0 h 106"/>
                <a:gd name="T2" fmla="*/ 16 w 59"/>
                <a:gd name="T3" fmla="*/ 0 h 106"/>
                <a:gd name="T4" fmla="*/ 13 w 59"/>
                <a:gd name="T5" fmla="*/ 3 h 106"/>
                <a:gd name="T6" fmla="*/ 13 w 59"/>
                <a:gd name="T7" fmla="*/ 12 h 106"/>
                <a:gd name="T8" fmla="*/ 9 w 59"/>
                <a:gd name="T9" fmla="*/ 12 h 106"/>
                <a:gd name="T10" fmla="*/ 0 w 59"/>
                <a:gd name="T11" fmla="*/ 21 h 106"/>
                <a:gd name="T12" fmla="*/ 0 w 59"/>
                <a:gd name="T13" fmla="*/ 97 h 106"/>
                <a:gd name="T14" fmla="*/ 9 w 59"/>
                <a:gd name="T15" fmla="*/ 106 h 106"/>
                <a:gd name="T16" fmla="*/ 50 w 59"/>
                <a:gd name="T17" fmla="*/ 106 h 106"/>
                <a:gd name="T18" fmla="*/ 59 w 59"/>
                <a:gd name="T19" fmla="*/ 97 h 106"/>
                <a:gd name="T20" fmla="*/ 59 w 59"/>
                <a:gd name="T21" fmla="*/ 21 h 106"/>
                <a:gd name="T22" fmla="*/ 50 w 59"/>
                <a:gd name="T23" fmla="*/ 12 h 106"/>
                <a:gd name="T24" fmla="*/ 46 w 59"/>
                <a:gd name="T25" fmla="*/ 12 h 106"/>
                <a:gd name="T26" fmla="*/ 46 w 59"/>
                <a:gd name="T27" fmla="*/ 3 h 106"/>
                <a:gd name="T28" fmla="*/ 44 w 59"/>
                <a:gd name="T29" fmla="*/ 0 h 106"/>
                <a:gd name="T30" fmla="*/ 18 w 59"/>
                <a:gd name="T31" fmla="*/ 5 h 106"/>
                <a:gd name="T32" fmla="*/ 41 w 59"/>
                <a:gd name="T33" fmla="*/ 5 h 106"/>
                <a:gd name="T34" fmla="*/ 41 w 59"/>
                <a:gd name="T35" fmla="*/ 12 h 106"/>
                <a:gd name="T36" fmla="*/ 18 w 59"/>
                <a:gd name="T37" fmla="*/ 12 h 106"/>
                <a:gd name="T38" fmla="*/ 18 w 59"/>
                <a:gd name="T39" fmla="*/ 5 h 106"/>
                <a:gd name="T40" fmla="*/ 54 w 59"/>
                <a:gd name="T41" fmla="*/ 21 h 106"/>
                <a:gd name="T42" fmla="*/ 54 w 59"/>
                <a:gd name="T43" fmla="*/ 97 h 106"/>
                <a:gd name="T44" fmla="*/ 50 w 59"/>
                <a:gd name="T45" fmla="*/ 102 h 106"/>
                <a:gd name="T46" fmla="*/ 9 w 59"/>
                <a:gd name="T47" fmla="*/ 102 h 106"/>
                <a:gd name="T48" fmla="*/ 5 w 59"/>
                <a:gd name="T49" fmla="*/ 97 h 106"/>
                <a:gd name="T50" fmla="*/ 5 w 59"/>
                <a:gd name="T51" fmla="*/ 21 h 106"/>
                <a:gd name="T52" fmla="*/ 9 w 59"/>
                <a:gd name="T53" fmla="*/ 17 h 106"/>
                <a:gd name="T54" fmla="*/ 16 w 59"/>
                <a:gd name="T55" fmla="*/ 17 h 106"/>
                <a:gd name="T56" fmla="*/ 44 w 59"/>
                <a:gd name="T57" fmla="*/ 17 h 106"/>
                <a:gd name="T58" fmla="*/ 50 w 59"/>
                <a:gd name="T59" fmla="*/ 17 h 106"/>
                <a:gd name="T60" fmla="*/ 54 w 59"/>
                <a:gd name="T61" fmla="*/ 21 h 106"/>
                <a:gd name="T62" fmla="*/ 14 w 59"/>
                <a:gd name="T63" fmla="*/ 79 h 106"/>
                <a:gd name="T64" fmla="*/ 45 w 59"/>
                <a:gd name="T65" fmla="*/ 79 h 106"/>
                <a:gd name="T66" fmla="*/ 45 w 59"/>
                <a:gd name="T67" fmla="*/ 84 h 106"/>
                <a:gd name="T68" fmla="*/ 14 w 59"/>
                <a:gd name="T69" fmla="*/ 84 h 106"/>
                <a:gd name="T70" fmla="*/ 14 w 59"/>
                <a:gd name="T71" fmla="*/ 79 h 106"/>
                <a:gd name="T72" fmla="*/ 14 w 59"/>
                <a:gd name="T73" fmla="*/ 57 h 106"/>
                <a:gd name="T74" fmla="*/ 45 w 59"/>
                <a:gd name="T75" fmla="*/ 57 h 106"/>
                <a:gd name="T76" fmla="*/ 45 w 59"/>
                <a:gd name="T77" fmla="*/ 62 h 106"/>
                <a:gd name="T78" fmla="*/ 14 w 59"/>
                <a:gd name="T79" fmla="*/ 62 h 106"/>
                <a:gd name="T80" fmla="*/ 14 w 59"/>
                <a:gd name="T81" fmla="*/ 57 h 106"/>
                <a:gd name="T82" fmla="*/ 14 w 59"/>
                <a:gd name="T83" fmla="*/ 35 h 106"/>
                <a:gd name="T84" fmla="*/ 45 w 59"/>
                <a:gd name="T85" fmla="*/ 35 h 106"/>
                <a:gd name="T86" fmla="*/ 45 w 59"/>
                <a:gd name="T87" fmla="*/ 39 h 106"/>
                <a:gd name="T88" fmla="*/ 14 w 59"/>
                <a:gd name="T89" fmla="*/ 39 h 106"/>
                <a:gd name="T90" fmla="*/ 14 w 59"/>
                <a:gd name="T91" fmla="*/ 3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106">
                  <a:moveTo>
                    <a:pt x="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2"/>
                    <a:pt x="0" y="16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5" y="106"/>
                    <a:pt x="59" y="102"/>
                    <a:pt x="59" y="97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16"/>
                    <a:pt x="55" y="12"/>
                    <a:pt x="50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1"/>
                    <a:pt x="45" y="0"/>
                    <a:pt x="44" y="0"/>
                  </a:cubicBezTo>
                  <a:close/>
                  <a:moveTo>
                    <a:pt x="18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8" y="5"/>
                  </a:lnTo>
                  <a:close/>
                  <a:moveTo>
                    <a:pt x="54" y="21"/>
                  </a:moveTo>
                  <a:cubicBezTo>
                    <a:pt x="54" y="97"/>
                    <a:pt x="54" y="97"/>
                    <a:pt x="54" y="97"/>
                  </a:cubicBezTo>
                  <a:cubicBezTo>
                    <a:pt x="54" y="100"/>
                    <a:pt x="52" y="102"/>
                    <a:pt x="50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2"/>
                    <a:pt x="5" y="100"/>
                    <a:pt x="5" y="9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7"/>
                    <a:pt x="9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7"/>
                    <a:pt x="54" y="19"/>
                    <a:pt x="54" y="21"/>
                  </a:cubicBezTo>
                  <a:close/>
                  <a:moveTo>
                    <a:pt x="14" y="79"/>
                  </a:moveTo>
                  <a:cubicBezTo>
                    <a:pt x="45" y="79"/>
                    <a:pt x="45" y="79"/>
                    <a:pt x="45" y="7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14" y="84"/>
                    <a:pt x="14" y="84"/>
                    <a:pt x="14" y="84"/>
                  </a:cubicBezTo>
                  <a:lnTo>
                    <a:pt x="14" y="79"/>
                  </a:lnTo>
                  <a:close/>
                  <a:moveTo>
                    <a:pt x="14" y="57"/>
                  </a:moveTo>
                  <a:cubicBezTo>
                    <a:pt x="45" y="57"/>
                    <a:pt x="45" y="57"/>
                    <a:pt x="45" y="57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14" y="62"/>
                    <a:pt x="14" y="62"/>
                    <a:pt x="14" y="62"/>
                  </a:cubicBezTo>
                  <a:lnTo>
                    <a:pt x="14" y="57"/>
                  </a:lnTo>
                  <a:close/>
                  <a:moveTo>
                    <a:pt x="14" y="35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14" y="39"/>
                    <a:pt x="14" y="39"/>
                    <a:pt x="14" y="39"/>
                  </a:cubicBezTo>
                  <a:lnTo>
                    <a:pt x="14" y="3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38" name="Freeform 40">
              <a:extLst>
                <a:ext uri="{FF2B5EF4-FFF2-40B4-BE49-F238E27FC236}">
                  <a16:creationId xmlns:a16="http://schemas.microsoft.com/office/drawing/2014/main" id="{439F7820-3E54-43B2-9B38-65BE71C2F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0813" y="1136650"/>
              <a:ext cx="225425" cy="403225"/>
            </a:xfrm>
            <a:custGeom>
              <a:avLst/>
              <a:gdLst>
                <a:gd name="T0" fmla="*/ 59 w 59"/>
                <a:gd name="T1" fmla="*/ 21 h 106"/>
                <a:gd name="T2" fmla="*/ 50 w 59"/>
                <a:gd name="T3" fmla="*/ 12 h 106"/>
                <a:gd name="T4" fmla="*/ 46 w 59"/>
                <a:gd name="T5" fmla="*/ 12 h 106"/>
                <a:gd name="T6" fmla="*/ 46 w 59"/>
                <a:gd name="T7" fmla="*/ 3 h 106"/>
                <a:gd name="T8" fmla="*/ 44 w 59"/>
                <a:gd name="T9" fmla="*/ 0 h 106"/>
                <a:gd name="T10" fmla="*/ 16 w 59"/>
                <a:gd name="T11" fmla="*/ 0 h 106"/>
                <a:gd name="T12" fmla="*/ 13 w 59"/>
                <a:gd name="T13" fmla="*/ 3 h 106"/>
                <a:gd name="T14" fmla="*/ 13 w 59"/>
                <a:gd name="T15" fmla="*/ 12 h 106"/>
                <a:gd name="T16" fmla="*/ 9 w 59"/>
                <a:gd name="T17" fmla="*/ 12 h 106"/>
                <a:gd name="T18" fmla="*/ 0 w 59"/>
                <a:gd name="T19" fmla="*/ 21 h 106"/>
                <a:gd name="T20" fmla="*/ 0 w 59"/>
                <a:gd name="T21" fmla="*/ 97 h 106"/>
                <a:gd name="T22" fmla="*/ 9 w 59"/>
                <a:gd name="T23" fmla="*/ 106 h 106"/>
                <a:gd name="T24" fmla="*/ 50 w 59"/>
                <a:gd name="T25" fmla="*/ 106 h 106"/>
                <a:gd name="T26" fmla="*/ 59 w 59"/>
                <a:gd name="T27" fmla="*/ 97 h 106"/>
                <a:gd name="T28" fmla="*/ 59 w 59"/>
                <a:gd name="T29" fmla="*/ 21 h 106"/>
                <a:gd name="T30" fmla="*/ 18 w 59"/>
                <a:gd name="T31" fmla="*/ 5 h 106"/>
                <a:gd name="T32" fmla="*/ 41 w 59"/>
                <a:gd name="T33" fmla="*/ 5 h 106"/>
                <a:gd name="T34" fmla="*/ 41 w 59"/>
                <a:gd name="T35" fmla="*/ 12 h 106"/>
                <a:gd name="T36" fmla="*/ 18 w 59"/>
                <a:gd name="T37" fmla="*/ 12 h 106"/>
                <a:gd name="T38" fmla="*/ 18 w 59"/>
                <a:gd name="T39" fmla="*/ 5 h 106"/>
                <a:gd name="T40" fmla="*/ 54 w 59"/>
                <a:gd name="T41" fmla="*/ 97 h 106"/>
                <a:gd name="T42" fmla="*/ 50 w 59"/>
                <a:gd name="T43" fmla="*/ 102 h 106"/>
                <a:gd name="T44" fmla="*/ 9 w 59"/>
                <a:gd name="T45" fmla="*/ 102 h 106"/>
                <a:gd name="T46" fmla="*/ 5 w 59"/>
                <a:gd name="T47" fmla="*/ 97 h 106"/>
                <a:gd name="T48" fmla="*/ 5 w 59"/>
                <a:gd name="T49" fmla="*/ 21 h 106"/>
                <a:gd name="T50" fmla="*/ 9 w 59"/>
                <a:gd name="T51" fmla="*/ 17 h 106"/>
                <a:gd name="T52" fmla="*/ 16 w 59"/>
                <a:gd name="T53" fmla="*/ 17 h 106"/>
                <a:gd name="T54" fmla="*/ 44 w 59"/>
                <a:gd name="T55" fmla="*/ 17 h 106"/>
                <a:gd name="T56" fmla="*/ 50 w 59"/>
                <a:gd name="T57" fmla="*/ 17 h 106"/>
                <a:gd name="T58" fmla="*/ 54 w 59"/>
                <a:gd name="T59" fmla="*/ 21 h 106"/>
                <a:gd name="T60" fmla="*/ 54 w 59"/>
                <a:gd name="T61" fmla="*/ 97 h 106"/>
                <a:gd name="T62" fmla="*/ 41 w 59"/>
                <a:gd name="T63" fmla="*/ 55 h 106"/>
                <a:gd name="T64" fmla="*/ 34 w 59"/>
                <a:gd name="T65" fmla="*/ 55 h 106"/>
                <a:gd name="T66" fmla="*/ 34 w 59"/>
                <a:gd name="T67" fmla="*/ 32 h 106"/>
                <a:gd name="T68" fmla="*/ 32 w 59"/>
                <a:gd name="T69" fmla="*/ 30 h 106"/>
                <a:gd name="T70" fmla="*/ 29 w 59"/>
                <a:gd name="T71" fmla="*/ 31 h 106"/>
                <a:gd name="T72" fmla="*/ 17 w 59"/>
                <a:gd name="T73" fmla="*/ 65 h 106"/>
                <a:gd name="T74" fmla="*/ 17 w 59"/>
                <a:gd name="T75" fmla="*/ 67 h 106"/>
                <a:gd name="T76" fmla="*/ 19 w 59"/>
                <a:gd name="T77" fmla="*/ 68 h 106"/>
                <a:gd name="T78" fmla="*/ 25 w 59"/>
                <a:gd name="T79" fmla="*/ 68 h 106"/>
                <a:gd name="T80" fmla="*/ 25 w 59"/>
                <a:gd name="T81" fmla="*/ 87 h 106"/>
                <a:gd name="T82" fmla="*/ 27 w 59"/>
                <a:gd name="T83" fmla="*/ 89 h 106"/>
                <a:gd name="T84" fmla="*/ 28 w 59"/>
                <a:gd name="T85" fmla="*/ 89 h 106"/>
                <a:gd name="T86" fmla="*/ 30 w 59"/>
                <a:gd name="T87" fmla="*/ 88 h 106"/>
                <a:gd name="T88" fmla="*/ 43 w 59"/>
                <a:gd name="T89" fmla="*/ 59 h 106"/>
                <a:gd name="T90" fmla="*/ 43 w 59"/>
                <a:gd name="T91" fmla="*/ 57 h 106"/>
                <a:gd name="T92" fmla="*/ 41 w 59"/>
                <a:gd name="T93" fmla="*/ 55 h 106"/>
                <a:gd name="T94" fmla="*/ 30 w 59"/>
                <a:gd name="T95" fmla="*/ 75 h 106"/>
                <a:gd name="T96" fmla="*/ 30 w 59"/>
                <a:gd name="T97" fmla="*/ 65 h 106"/>
                <a:gd name="T98" fmla="*/ 28 w 59"/>
                <a:gd name="T99" fmla="*/ 63 h 106"/>
                <a:gd name="T100" fmla="*/ 22 w 59"/>
                <a:gd name="T101" fmla="*/ 63 h 106"/>
                <a:gd name="T102" fmla="*/ 29 w 59"/>
                <a:gd name="T103" fmla="*/ 45 h 106"/>
                <a:gd name="T104" fmla="*/ 29 w 59"/>
                <a:gd name="T105" fmla="*/ 58 h 106"/>
                <a:gd name="T106" fmla="*/ 32 w 59"/>
                <a:gd name="T107" fmla="*/ 60 h 106"/>
                <a:gd name="T108" fmla="*/ 37 w 59"/>
                <a:gd name="T109" fmla="*/ 60 h 106"/>
                <a:gd name="T110" fmla="*/ 30 w 59"/>
                <a:gd name="T111" fmla="*/ 7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" h="106">
                  <a:moveTo>
                    <a:pt x="59" y="21"/>
                  </a:moveTo>
                  <a:cubicBezTo>
                    <a:pt x="59" y="16"/>
                    <a:pt x="55" y="12"/>
                    <a:pt x="50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1"/>
                    <a:pt x="45" y="0"/>
                    <a:pt x="4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2"/>
                    <a:pt x="0" y="16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5" y="106"/>
                    <a:pt x="59" y="102"/>
                    <a:pt x="59" y="97"/>
                  </a:cubicBezTo>
                  <a:lnTo>
                    <a:pt x="59" y="21"/>
                  </a:lnTo>
                  <a:close/>
                  <a:moveTo>
                    <a:pt x="18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8" y="5"/>
                  </a:lnTo>
                  <a:close/>
                  <a:moveTo>
                    <a:pt x="54" y="97"/>
                  </a:moveTo>
                  <a:cubicBezTo>
                    <a:pt x="54" y="100"/>
                    <a:pt x="52" y="102"/>
                    <a:pt x="50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2"/>
                    <a:pt x="5" y="100"/>
                    <a:pt x="5" y="9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7" y="17"/>
                    <a:pt x="9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7"/>
                    <a:pt x="54" y="19"/>
                    <a:pt x="54" y="21"/>
                  </a:cubicBezTo>
                  <a:lnTo>
                    <a:pt x="54" y="97"/>
                  </a:lnTo>
                  <a:close/>
                  <a:moveTo>
                    <a:pt x="41" y="55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1"/>
                    <a:pt x="33" y="30"/>
                    <a:pt x="32" y="30"/>
                  </a:cubicBezTo>
                  <a:cubicBezTo>
                    <a:pt x="31" y="29"/>
                    <a:pt x="30" y="30"/>
                    <a:pt x="29" y="31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7" y="67"/>
                    <a:pt x="18" y="68"/>
                    <a:pt x="19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8"/>
                    <a:pt x="26" y="89"/>
                    <a:pt x="27" y="89"/>
                  </a:cubicBezTo>
                  <a:cubicBezTo>
                    <a:pt x="27" y="89"/>
                    <a:pt x="28" y="89"/>
                    <a:pt x="28" y="89"/>
                  </a:cubicBezTo>
                  <a:cubicBezTo>
                    <a:pt x="29" y="89"/>
                    <a:pt x="30" y="89"/>
                    <a:pt x="30" y="88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8"/>
                    <a:pt x="43" y="57"/>
                    <a:pt x="43" y="57"/>
                  </a:cubicBezTo>
                  <a:cubicBezTo>
                    <a:pt x="42" y="56"/>
                    <a:pt x="41" y="55"/>
                    <a:pt x="41" y="55"/>
                  </a:cubicBezTo>
                  <a:close/>
                  <a:moveTo>
                    <a:pt x="30" y="75"/>
                  </a:moveTo>
                  <a:cubicBezTo>
                    <a:pt x="30" y="65"/>
                    <a:pt x="30" y="65"/>
                    <a:pt x="30" y="65"/>
                  </a:cubicBezTo>
                  <a:cubicBezTo>
                    <a:pt x="30" y="64"/>
                    <a:pt x="29" y="63"/>
                    <a:pt x="28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9"/>
                    <a:pt x="30" y="60"/>
                    <a:pt x="32" y="60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30" y="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39" name="Freeform 41">
              <a:extLst>
                <a:ext uri="{FF2B5EF4-FFF2-40B4-BE49-F238E27FC236}">
                  <a16:creationId xmlns:a16="http://schemas.microsoft.com/office/drawing/2014/main" id="{5B7BDD5E-E2E4-4FBC-A31E-58240F3DB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4788" y="1189037"/>
              <a:ext cx="182563" cy="347663"/>
            </a:xfrm>
            <a:custGeom>
              <a:avLst/>
              <a:gdLst>
                <a:gd name="T0" fmla="*/ 48 w 48"/>
                <a:gd name="T1" fmla="*/ 24 h 91"/>
                <a:gd name="T2" fmla="*/ 48 w 48"/>
                <a:gd name="T3" fmla="*/ 22 h 91"/>
                <a:gd name="T4" fmla="*/ 25 w 48"/>
                <a:gd name="T5" fmla="*/ 0 h 91"/>
                <a:gd name="T6" fmla="*/ 23 w 48"/>
                <a:gd name="T7" fmla="*/ 0 h 91"/>
                <a:gd name="T8" fmla="*/ 21 w 48"/>
                <a:gd name="T9" fmla="*/ 2 h 91"/>
                <a:gd name="T10" fmla="*/ 21 w 48"/>
                <a:gd name="T11" fmla="*/ 40 h 91"/>
                <a:gd name="T12" fmla="*/ 3 w 48"/>
                <a:gd name="T13" fmla="*/ 22 h 91"/>
                <a:gd name="T14" fmla="*/ 0 w 48"/>
                <a:gd name="T15" fmla="*/ 25 h 91"/>
                <a:gd name="T16" fmla="*/ 20 w 48"/>
                <a:gd name="T17" fmla="*/ 45 h 91"/>
                <a:gd name="T18" fmla="*/ 0 w 48"/>
                <a:gd name="T19" fmla="*/ 65 h 91"/>
                <a:gd name="T20" fmla="*/ 3 w 48"/>
                <a:gd name="T21" fmla="*/ 69 h 91"/>
                <a:gd name="T22" fmla="*/ 21 w 48"/>
                <a:gd name="T23" fmla="*/ 51 h 91"/>
                <a:gd name="T24" fmla="*/ 21 w 48"/>
                <a:gd name="T25" fmla="*/ 89 h 91"/>
                <a:gd name="T26" fmla="*/ 23 w 48"/>
                <a:gd name="T27" fmla="*/ 91 h 91"/>
                <a:gd name="T28" fmla="*/ 24 w 48"/>
                <a:gd name="T29" fmla="*/ 91 h 91"/>
                <a:gd name="T30" fmla="*/ 25 w 48"/>
                <a:gd name="T31" fmla="*/ 90 h 91"/>
                <a:gd name="T32" fmla="*/ 48 w 48"/>
                <a:gd name="T33" fmla="*/ 69 h 91"/>
                <a:gd name="T34" fmla="*/ 48 w 48"/>
                <a:gd name="T35" fmla="*/ 67 h 91"/>
                <a:gd name="T36" fmla="*/ 48 w 48"/>
                <a:gd name="T37" fmla="*/ 65 h 91"/>
                <a:gd name="T38" fmla="*/ 27 w 48"/>
                <a:gd name="T39" fmla="*/ 45 h 91"/>
                <a:gd name="T40" fmla="*/ 48 w 48"/>
                <a:gd name="T41" fmla="*/ 25 h 91"/>
                <a:gd name="T42" fmla="*/ 48 w 48"/>
                <a:gd name="T43" fmla="*/ 24 h 91"/>
                <a:gd name="T44" fmla="*/ 26 w 48"/>
                <a:gd name="T45" fmla="*/ 83 h 91"/>
                <a:gd name="T46" fmla="*/ 26 w 48"/>
                <a:gd name="T47" fmla="*/ 51 h 91"/>
                <a:gd name="T48" fmla="*/ 43 w 48"/>
                <a:gd name="T49" fmla="*/ 67 h 91"/>
                <a:gd name="T50" fmla="*/ 26 w 48"/>
                <a:gd name="T51" fmla="*/ 83 h 91"/>
                <a:gd name="T52" fmla="*/ 26 w 48"/>
                <a:gd name="T53" fmla="*/ 40 h 91"/>
                <a:gd name="T54" fmla="*/ 26 w 48"/>
                <a:gd name="T55" fmla="*/ 8 h 91"/>
                <a:gd name="T56" fmla="*/ 43 w 48"/>
                <a:gd name="T57" fmla="*/ 24 h 91"/>
                <a:gd name="T58" fmla="*/ 26 w 48"/>
                <a:gd name="T59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91">
                  <a:moveTo>
                    <a:pt x="48" y="24"/>
                  </a:moveTo>
                  <a:cubicBezTo>
                    <a:pt x="48" y="23"/>
                    <a:pt x="48" y="22"/>
                    <a:pt x="48" y="2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0"/>
                    <a:pt x="22" y="90"/>
                    <a:pt x="23" y="91"/>
                  </a:cubicBezTo>
                  <a:cubicBezTo>
                    <a:pt x="23" y="91"/>
                    <a:pt x="23" y="91"/>
                    <a:pt x="24" y="91"/>
                  </a:cubicBezTo>
                  <a:cubicBezTo>
                    <a:pt x="24" y="91"/>
                    <a:pt x="25" y="91"/>
                    <a:pt x="25" y="90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68"/>
                    <a:pt x="48" y="68"/>
                    <a:pt x="48" y="67"/>
                  </a:cubicBezTo>
                  <a:cubicBezTo>
                    <a:pt x="48" y="66"/>
                    <a:pt x="48" y="66"/>
                    <a:pt x="48" y="6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4"/>
                    <a:pt x="48" y="24"/>
                  </a:cubicBezTo>
                  <a:close/>
                  <a:moveTo>
                    <a:pt x="26" y="83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43" y="67"/>
                    <a:pt x="43" y="67"/>
                    <a:pt x="43" y="67"/>
                  </a:cubicBezTo>
                  <a:lnTo>
                    <a:pt x="26" y="83"/>
                  </a:lnTo>
                  <a:close/>
                  <a:moveTo>
                    <a:pt x="26" y="40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26" y="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40" name="Freeform 42">
              <a:extLst>
                <a:ext uri="{FF2B5EF4-FFF2-40B4-BE49-F238E27FC236}">
                  <a16:creationId xmlns:a16="http://schemas.microsoft.com/office/drawing/2014/main" id="{E84C6678-5033-4B69-BCED-26614C845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7800" y="1235075"/>
              <a:ext cx="346075" cy="244475"/>
            </a:xfrm>
            <a:custGeom>
              <a:avLst/>
              <a:gdLst>
                <a:gd name="T0" fmla="*/ 56 w 91"/>
                <a:gd name="T1" fmla="*/ 54 h 64"/>
                <a:gd name="T2" fmla="*/ 46 w 91"/>
                <a:gd name="T3" fmla="*/ 64 h 64"/>
                <a:gd name="T4" fmla="*/ 36 w 91"/>
                <a:gd name="T5" fmla="*/ 54 h 64"/>
                <a:gd name="T6" fmla="*/ 46 w 91"/>
                <a:gd name="T7" fmla="*/ 45 h 64"/>
                <a:gd name="T8" fmla="*/ 56 w 91"/>
                <a:gd name="T9" fmla="*/ 54 h 64"/>
                <a:gd name="T10" fmla="*/ 25 w 91"/>
                <a:gd name="T11" fmla="*/ 41 h 64"/>
                <a:gd name="T12" fmla="*/ 29 w 91"/>
                <a:gd name="T13" fmla="*/ 43 h 64"/>
                <a:gd name="T14" fmla="*/ 46 w 91"/>
                <a:gd name="T15" fmla="*/ 34 h 64"/>
                <a:gd name="T16" fmla="*/ 63 w 91"/>
                <a:gd name="T17" fmla="*/ 43 h 64"/>
                <a:gd name="T18" fmla="*/ 67 w 91"/>
                <a:gd name="T19" fmla="*/ 41 h 64"/>
                <a:gd name="T20" fmla="*/ 46 w 91"/>
                <a:gd name="T21" fmla="*/ 29 h 64"/>
                <a:gd name="T22" fmla="*/ 25 w 91"/>
                <a:gd name="T23" fmla="*/ 41 h 64"/>
                <a:gd name="T24" fmla="*/ 91 w 91"/>
                <a:gd name="T25" fmla="*/ 24 h 64"/>
                <a:gd name="T26" fmla="*/ 46 w 91"/>
                <a:gd name="T27" fmla="*/ 0 h 64"/>
                <a:gd name="T28" fmla="*/ 0 w 91"/>
                <a:gd name="T29" fmla="*/ 24 h 64"/>
                <a:gd name="T30" fmla="*/ 4 w 91"/>
                <a:gd name="T31" fmla="*/ 27 h 64"/>
                <a:gd name="T32" fmla="*/ 46 w 91"/>
                <a:gd name="T33" fmla="*/ 5 h 64"/>
                <a:gd name="T34" fmla="*/ 87 w 91"/>
                <a:gd name="T35" fmla="*/ 27 h 64"/>
                <a:gd name="T36" fmla="*/ 91 w 91"/>
                <a:gd name="T37" fmla="*/ 24 h 64"/>
                <a:gd name="T38" fmla="*/ 75 w 91"/>
                <a:gd name="T39" fmla="*/ 35 h 64"/>
                <a:gd name="T40" fmla="*/ 79 w 91"/>
                <a:gd name="T41" fmla="*/ 32 h 64"/>
                <a:gd name="T42" fmla="*/ 46 w 91"/>
                <a:gd name="T43" fmla="*/ 14 h 64"/>
                <a:gd name="T44" fmla="*/ 12 w 91"/>
                <a:gd name="T45" fmla="*/ 32 h 64"/>
                <a:gd name="T46" fmla="*/ 16 w 91"/>
                <a:gd name="T47" fmla="*/ 35 h 64"/>
                <a:gd name="T48" fmla="*/ 46 w 91"/>
                <a:gd name="T49" fmla="*/ 19 h 64"/>
                <a:gd name="T50" fmla="*/ 75 w 91"/>
                <a:gd name="T51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64">
                  <a:moveTo>
                    <a:pt x="56" y="54"/>
                  </a:moveTo>
                  <a:cubicBezTo>
                    <a:pt x="56" y="60"/>
                    <a:pt x="51" y="64"/>
                    <a:pt x="46" y="64"/>
                  </a:cubicBezTo>
                  <a:cubicBezTo>
                    <a:pt x="40" y="64"/>
                    <a:pt x="36" y="60"/>
                    <a:pt x="36" y="54"/>
                  </a:cubicBezTo>
                  <a:cubicBezTo>
                    <a:pt x="36" y="49"/>
                    <a:pt x="40" y="45"/>
                    <a:pt x="46" y="45"/>
                  </a:cubicBezTo>
                  <a:cubicBezTo>
                    <a:pt x="51" y="45"/>
                    <a:pt x="56" y="49"/>
                    <a:pt x="56" y="54"/>
                  </a:cubicBezTo>
                  <a:close/>
                  <a:moveTo>
                    <a:pt x="25" y="41"/>
                  </a:moveTo>
                  <a:cubicBezTo>
                    <a:pt x="29" y="43"/>
                    <a:pt x="29" y="43"/>
                    <a:pt x="29" y="43"/>
                  </a:cubicBezTo>
                  <a:cubicBezTo>
                    <a:pt x="33" y="38"/>
                    <a:pt x="39" y="34"/>
                    <a:pt x="46" y="34"/>
                  </a:cubicBezTo>
                  <a:cubicBezTo>
                    <a:pt x="52" y="34"/>
                    <a:pt x="59" y="38"/>
                    <a:pt x="63" y="4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2" y="34"/>
                    <a:pt x="54" y="29"/>
                    <a:pt x="46" y="29"/>
                  </a:cubicBezTo>
                  <a:cubicBezTo>
                    <a:pt x="37" y="29"/>
                    <a:pt x="29" y="34"/>
                    <a:pt x="25" y="41"/>
                  </a:cubicBezTo>
                  <a:close/>
                  <a:moveTo>
                    <a:pt x="91" y="24"/>
                  </a:moveTo>
                  <a:cubicBezTo>
                    <a:pt x="81" y="9"/>
                    <a:pt x="64" y="0"/>
                    <a:pt x="46" y="0"/>
                  </a:cubicBezTo>
                  <a:cubicBezTo>
                    <a:pt x="27" y="0"/>
                    <a:pt x="10" y="9"/>
                    <a:pt x="0" y="24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4" y="13"/>
                    <a:pt x="29" y="5"/>
                    <a:pt x="46" y="5"/>
                  </a:cubicBezTo>
                  <a:cubicBezTo>
                    <a:pt x="62" y="5"/>
                    <a:pt x="78" y="13"/>
                    <a:pt x="87" y="27"/>
                  </a:cubicBezTo>
                  <a:lnTo>
                    <a:pt x="91" y="24"/>
                  </a:lnTo>
                  <a:close/>
                  <a:moveTo>
                    <a:pt x="75" y="35"/>
                  </a:moveTo>
                  <a:cubicBezTo>
                    <a:pt x="79" y="32"/>
                    <a:pt x="79" y="32"/>
                    <a:pt x="79" y="32"/>
                  </a:cubicBezTo>
                  <a:cubicBezTo>
                    <a:pt x="72" y="21"/>
                    <a:pt x="59" y="14"/>
                    <a:pt x="46" y="14"/>
                  </a:cubicBezTo>
                  <a:cubicBezTo>
                    <a:pt x="32" y="14"/>
                    <a:pt x="20" y="21"/>
                    <a:pt x="12" y="32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5"/>
                    <a:pt x="34" y="19"/>
                    <a:pt x="46" y="19"/>
                  </a:cubicBezTo>
                  <a:cubicBezTo>
                    <a:pt x="58" y="19"/>
                    <a:pt x="69" y="25"/>
                    <a:pt x="75" y="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41" name="Freeform 43">
              <a:extLst>
                <a:ext uri="{FF2B5EF4-FFF2-40B4-BE49-F238E27FC236}">
                  <a16:creationId xmlns:a16="http://schemas.microsoft.com/office/drawing/2014/main" id="{AD38EE94-3818-469E-B0B9-FD5BD95B7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7013" y="1200150"/>
              <a:ext cx="365125" cy="325438"/>
            </a:xfrm>
            <a:custGeom>
              <a:avLst/>
              <a:gdLst>
                <a:gd name="T0" fmla="*/ 96 w 96"/>
                <a:gd name="T1" fmla="*/ 43 h 85"/>
                <a:gd name="T2" fmla="*/ 76 w 96"/>
                <a:gd name="T3" fmla="*/ 63 h 85"/>
                <a:gd name="T4" fmla="*/ 56 w 96"/>
                <a:gd name="T5" fmla="*/ 63 h 85"/>
                <a:gd name="T6" fmla="*/ 56 w 96"/>
                <a:gd name="T7" fmla="*/ 58 h 85"/>
                <a:gd name="T8" fmla="*/ 76 w 96"/>
                <a:gd name="T9" fmla="*/ 58 h 85"/>
                <a:gd name="T10" fmla="*/ 91 w 96"/>
                <a:gd name="T11" fmla="*/ 43 h 85"/>
                <a:gd name="T12" fmla="*/ 77 w 96"/>
                <a:gd name="T13" fmla="*/ 28 h 85"/>
                <a:gd name="T14" fmla="*/ 75 w 96"/>
                <a:gd name="T15" fmla="*/ 26 h 85"/>
                <a:gd name="T16" fmla="*/ 75 w 96"/>
                <a:gd name="T17" fmla="*/ 25 h 85"/>
                <a:gd name="T18" fmla="*/ 55 w 96"/>
                <a:gd name="T19" fmla="*/ 5 h 85"/>
                <a:gd name="T20" fmla="*/ 37 w 96"/>
                <a:gd name="T21" fmla="*/ 15 h 85"/>
                <a:gd name="T22" fmla="*/ 35 w 96"/>
                <a:gd name="T23" fmla="*/ 17 h 85"/>
                <a:gd name="T24" fmla="*/ 33 w 96"/>
                <a:gd name="T25" fmla="*/ 16 h 85"/>
                <a:gd name="T26" fmla="*/ 27 w 96"/>
                <a:gd name="T27" fmla="*/ 14 h 85"/>
                <a:gd name="T28" fmla="*/ 15 w 96"/>
                <a:gd name="T29" fmla="*/ 27 h 85"/>
                <a:gd name="T30" fmla="*/ 15 w 96"/>
                <a:gd name="T31" fmla="*/ 27 h 85"/>
                <a:gd name="T32" fmla="*/ 14 w 96"/>
                <a:gd name="T33" fmla="*/ 29 h 85"/>
                <a:gd name="T34" fmla="*/ 5 w 96"/>
                <a:gd name="T35" fmla="*/ 43 h 85"/>
                <a:gd name="T36" fmla="*/ 20 w 96"/>
                <a:gd name="T37" fmla="*/ 58 h 85"/>
                <a:gd name="T38" fmla="*/ 20 w 96"/>
                <a:gd name="T39" fmla="*/ 58 h 85"/>
                <a:gd name="T40" fmla="*/ 38 w 96"/>
                <a:gd name="T41" fmla="*/ 58 h 85"/>
                <a:gd name="T42" fmla="*/ 38 w 96"/>
                <a:gd name="T43" fmla="*/ 63 h 85"/>
                <a:gd name="T44" fmla="*/ 20 w 96"/>
                <a:gd name="T45" fmla="*/ 63 h 85"/>
                <a:gd name="T46" fmla="*/ 20 w 96"/>
                <a:gd name="T47" fmla="*/ 63 h 85"/>
                <a:gd name="T48" fmla="*/ 19 w 96"/>
                <a:gd name="T49" fmla="*/ 63 h 85"/>
                <a:gd name="T50" fmla="*/ 0 w 96"/>
                <a:gd name="T51" fmla="*/ 43 h 85"/>
                <a:gd name="T52" fmla="*/ 10 w 96"/>
                <a:gd name="T53" fmla="*/ 26 h 85"/>
                <a:gd name="T54" fmla="*/ 27 w 96"/>
                <a:gd name="T55" fmla="*/ 10 h 85"/>
                <a:gd name="T56" fmla="*/ 34 w 96"/>
                <a:gd name="T57" fmla="*/ 11 h 85"/>
                <a:gd name="T58" fmla="*/ 55 w 96"/>
                <a:gd name="T59" fmla="*/ 0 h 85"/>
                <a:gd name="T60" fmla="*/ 80 w 96"/>
                <a:gd name="T61" fmla="*/ 24 h 85"/>
                <a:gd name="T62" fmla="*/ 96 w 96"/>
                <a:gd name="T63" fmla="*/ 43 h 85"/>
                <a:gd name="T64" fmla="*/ 45 w 96"/>
                <a:gd name="T65" fmla="*/ 39 h 85"/>
                <a:gd name="T66" fmla="*/ 45 w 96"/>
                <a:gd name="T67" fmla="*/ 76 h 85"/>
                <a:gd name="T68" fmla="*/ 38 w 96"/>
                <a:gd name="T69" fmla="*/ 68 h 85"/>
                <a:gd name="T70" fmla="*/ 34 w 96"/>
                <a:gd name="T71" fmla="*/ 71 h 85"/>
                <a:gd name="T72" fmla="*/ 46 w 96"/>
                <a:gd name="T73" fmla="*/ 84 h 85"/>
                <a:gd name="T74" fmla="*/ 48 w 96"/>
                <a:gd name="T75" fmla="*/ 85 h 85"/>
                <a:gd name="T76" fmla="*/ 49 w 96"/>
                <a:gd name="T77" fmla="*/ 84 h 85"/>
                <a:gd name="T78" fmla="*/ 61 w 96"/>
                <a:gd name="T79" fmla="*/ 71 h 85"/>
                <a:gd name="T80" fmla="*/ 58 w 96"/>
                <a:gd name="T81" fmla="*/ 68 h 85"/>
                <a:gd name="T82" fmla="*/ 50 w 96"/>
                <a:gd name="T83" fmla="*/ 76 h 85"/>
                <a:gd name="T84" fmla="*/ 50 w 96"/>
                <a:gd name="T85" fmla="*/ 39 h 85"/>
                <a:gd name="T86" fmla="*/ 45 w 96"/>
                <a:gd name="T87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85">
                  <a:moveTo>
                    <a:pt x="96" y="43"/>
                  </a:moveTo>
                  <a:cubicBezTo>
                    <a:pt x="96" y="54"/>
                    <a:pt x="87" y="63"/>
                    <a:pt x="7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84" y="58"/>
                    <a:pt x="91" y="51"/>
                    <a:pt x="91" y="43"/>
                  </a:cubicBezTo>
                  <a:cubicBezTo>
                    <a:pt x="91" y="35"/>
                    <a:pt x="85" y="29"/>
                    <a:pt x="77" y="28"/>
                  </a:cubicBezTo>
                  <a:cubicBezTo>
                    <a:pt x="76" y="28"/>
                    <a:pt x="75" y="27"/>
                    <a:pt x="75" y="26"/>
                  </a:cubicBezTo>
                  <a:cubicBezTo>
                    <a:pt x="75" y="26"/>
                    <a:pt x="75" y="25"/>
                    <a:pt x="75" y="25"/>
                  </a:cubicBezTo>
                  <a:cubicBezTo>
                    <a:pt x="75" y="14"/>
                    <a:pt x="66" y="5"/>
                    <a:pt x="55" y="5"/>
                  </a:cubicBezTo>
                  <a:cubicBezTo>
                    <a:pt x="47" y="5"/>
                    <a:pt x="40" y="9"/>
                    <a:pt x="37" y="15"/>
                  </a:cubicBezTo>
                  <a:cubicBezTo>
                    <a:pt x="36" y="16"/>
                    <a:pt x="36" y="16"/>
                    <a:pt x="35" y="17"/>
                  </a:cubicBezTo>
                  <a:cubicBezTo>
                    <a:pt x="35" y="17"/>
                    <a:pt x="34" y="17"/>
                    <a:pt x="33" y="16"/>
                  </a:cubicBezTo>
                  <a:cubicBezTo>
                    <a:pt x="31" y="15"/>
                    <a:pt x="29" y="14"/>
                    <a:pt x="27" y="14"/>
                  </a:cubicBezTo>
                  <a:cubicBezTo>
                    <a:pt x="20" y="14"/>
                    <a:pt x="15" y="20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8" y="32"/>
                    <a:pt x="5" y="37"/>
                    <a:pt x="5" y="43"/>
                  </a:cubicBezTo>
                  <a:cubicBezTo>
                    <a:pt x="5" y="51"/>
                    <a:pt x="11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19" y="63"/>
                  </a:cubicBezTo>
                  <a:cubicBezTo>
                    <a:pt x="8" y="63"/>
                    <a:pt x="0" y="54"/>
                    <a:pt x="0" y="43"/>
                  </a:cubicBezTo>
                  <a:cubicBezTo>
                    <a:pt x="0" y="36"/>
                    <a:pt x="4" y="29"/>
                    <a:pt x="10" y="26"/>
                  </a:cubicBezTo>
                  <a:cubicBezTo>
                    <a:pt x="11" y="17"/>
                    <a:pt x="18" y="10"/>
                    <a:pt x="27" y="10"/>
                  </a:cubicBezTo>
                  <a:cubicBezTo>
                    <a:pt x="29" y="10"/>
                    <a:pt x="32" y="10"/>
                    <a:pt x="34" y="11"/>
                  </a:cubicBezTo>
                  <a:cubicBezTo>
                    <a:pt x="38" y="4"/>
                    <a:pt x="46" y="0"/>
                    <a:pt x="55" y="0"/>
                  </a:cubicBezTo>
                  <a:cubicBezTo>
                    <a:pt x="68" y="0"/>
                    <a:pt x="79" y="10"/>
                    <a:pt x="80" y="24"/>
                  </a:cubicBezTo>
                  <a:cubicBezTo>
                    <a:pt x="89" y="26"/>
                    <a:pt x="96" y="34"/>
                    <a:pt x="96" y="43"/>
                  </a:cubicBezTo>
                  <a:close/>
                  <a:moveTo>
                    <a:pt x="45" y="39"/>
                  </a:moveTo>
                  <a:cubicBezTo>
                    <a:pt x="45" y="76"/>
                    <a:pt x="45" y="76"/>
                    <a:pt x="45" y="7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4"/>
                    <a:pt x="47" y="85"/>
                    <a:pt x="48" y="85"/>
                  </a:cubicBezTo>
                  <a:cubicBezTo>
                    <a:pt x="48" y="85"/>
                    <a:pt x="49" y="84"/>
                    <a:pt x="49" y="84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39"/>
                    <a:pt x="50" y="39"/>
                    <a:pt x="50" y="39"/>
                  </a:cubicBezTo>
                  <a:lnTo>
                    <a:pt x="45" y="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42" name="Freeform 44">
              <a:extLst>
                <a:ext uri="{FF2B5EF4-FFF2-40B4-BE49-F238E27FC236}">
                  <a16:creationId xmlns:a16="http://schemas.microsoft.com/office/drawing/2014/main" id="{33986353-00DA-4222-9069-D24554A75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2575" y="1200150"/>
              <a:ext cx="366713" cy="312738"/>
            </a:xfrm>
            <a:custGeom>
              <a:avLst/>
              <a:gdLst>
                <a:gd name="T0" fmla="*/ 56 w 96"/>
                <a:gd name="T1" fmla="*/ 63 h 82"/>
                <a:gd name="T2" fmla="*/ 56 w 96"/>
                <a:gd name="T3" fmla="*/ 58 h 82"/>
                <a:gd name="T4" fmla="*/ 76 w 96"/>
                <a:gd name="T5" fmla="*/ 58 h 82"/>
                <a:gd name="T6" fmla="*/ 91 w 96"/>
                <a:gd name="T7" fmla="*/ 43 h 82"/>
                <a:gd name="T8" fmla="*/ 77 w 96"/>
                <a:gd name="T9" fmla="*/ 28 h 82"/>
                <a:gd name="T10" fmla="*/ 75 w 96"/>
                <a:gd name="T11" fmla="*/ 26 h 82"/>
                <a:gd name="T12" fmla="*/ 75 w 96"/>
                <a:gd name="T13" fmla="*/ 25 h 82"/>
                <a:gd name="T14" fmla="*/ 55 w 96"/>
                <a:gd name="T15" fmla="*/ 5 h 82"/>
                <a:gd name="T16" fmla="*/ 37 w 96"/>
                <a:gd name="T17" fmla="*/ 15 h 82"/>
                <a:gd name="T18" fmla="*/ 35 w 96"/>
                <a:gd name="T19" fmla="*/ 17 h 82"/>
                <a:gd name="T20" fmla="*/ 33 w 96"/>
                <a:gd name="T21" fmla="*/ 16 h 82"/>
                <a:gd name="T22" fmla="*/ 27 w 96"/>
                <a:gd name="T23" fmla="*/ 14 h 82"/>
                <a:gd name="T24" fmla="*/ 15 w 96"/>
                <a:gd name="T25" fmla="*/ 27 h 82"/>
                <a:gd name="T26" fmla="*/ 15 w 96"/>
                <a:gd name="T27" fmla="*/ 27 h 82"/>
                <a:gd name="T28" fmla="*/ 14 w 96"/>
                <a:gd name="T29" fmla="*/ 29 h 82"/>
                <a:gd name="T30" fmla="*/ 5 w 96"/>
                <a:gd name="T31" fmla="*/ 43 h 82"/>
                <a:gd name="T32" fmla="*/ 20 w 96"/>
                <a:gd name="T33" fmla="*/ 58 h 82"/>
                <a:gd name="T34" fmla="*/ 20 w 96"/>
                <a:gd name="T35" fmla="*/ 58 h 82"/>
                <a:gd name="T36" fmla="*/ 38 w 96"/>
                <a:gd name="T37" fmla="*/ 58 h 82"/>
                <a:gd name="T38" fmla="*/ 38 w 96"/>
                <a:gd name="T39" fmla="*/ 63 h 82"/>
                <a:gd name="T40" fmla="*/ 20 w 96"/>
                <a:gd name="T41" fmla="*/ 63 h 82"/>
                <a:gd name="T42" fmla="*/ 20 w 96"/>
                <a:gd name="T43" fmla="*/ 63 h 82"/>
                <a:gd name="T44" fmla="*/ 19 w 96"/>
                <a:gd name="T45" fmla="*/ 63 h 82"/>
                <a:gd name="T46" fmla="*/ 0 w 96"/>
                <a:gd name="T47" fmla="*/ 43 h 82"/>
                <a:gd name="T48" fmla="*/ 10 w 96"/>
                <a:gd name="T49" fmla="*/ 26 h 82"/>
                <a:gd name="T50" fmla="*/ 27 w 96"/>
                <a:gd name="T51" fmla="*/ 10 h 82"/>
                <a:gd name="T52" fmla="*/ 34 w 96"/>
                <a:gd name="T53" fmla="*/ 11 h 82"/>
                <a:gd name="T54" fmla="*/ 55 w 96"/>
                <a:gd name="T55" fmla="*/ 0 h 82"/>
                <a:gd name="T56" fmla="*/ 80 w 96"/>
                <a:gd name="T57" fmla="*/ 24 h 82"/>
                <a:gd name="T58" fmla="*/ 96 w 96"/>
                <a:gd name="T59" fmla="*/ 43 h 82"/>
                <a:gd name="T60" fmla="*/ 76 w 96"/>
                <a:gd name="T61" fmla="*/ 63 h 82"/>
                <a:gd name="T62" fmla="*/ 56 w 96"/>
                <a:gd name="T63" fmla="*/ 63 h 82"/>
                <a:gd name="T64" fmla="*/ 50 w 96"/>
                <a:gd name="T65" fmla="*/ 82 h 82"/>
                <a:gd name="T66" fmla="*/ 50 w 96"/>
                <a:gd name="T67" fmla="*/ 45 h 82"/>
                <a:gd name="T68" fmla="*/ 58 w 96"/>
                <a:gd name="T69" fmla="*/ 53 h 82"/>
                <a:gd name="T70" fmla="*/ 61 w 96"/>
                <a:gd name="T71" fmla="*/ 50 h 82"/>
                <a:gd name="T72" fmla="*/ 49 w 96"/>
                <a:gd name="T73" fmla="*/ 37 h 82"/>
                <a:gd name="T74" fmla="*/ 46 w 96"/>
                <a:gd name="T75" fmla="*/ 37 h 82"/>
                <a:gd name="T76" fmla="*/ 34 w 96"/>
                <a:gd name="T77" fmla="*/ 50 h 82"/>
                <a:gd name="T78" fmla="*/ 38 w 96"/>
                <a:gd name="T79" fmla="*/ 53 h 82"/>
                <a:gd name="T80" fmla="*/ 45 w 96"/>
                <a:gd name="T81" fmla="*/ 45 h 82"/>
                <a:gd name="T82" fmla="*/ 45 w 96"/>
                <a:gd name="T83" fmla="*/ 82 h 82"/>
                <a:gd name="T84" fmla="*/ 50 w 96"/>
                <a:gd name="T8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2">
                  <a:moveTo>
                    <a:pt x="56" y="63"/>
                  </a:moveTo>
                  <a:cubicBezTo>
                    <a:pt x="56" y="58"/>
                    <a:pt x="56" y="58"/>
                    <a:pt x="5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84" y="58"/>
                    <a:pt x="91" y="51"/>
                    <a:pt x="91" y="43"/>
                  </a:cubicBezTo>
                  <a:cubicBezTo>
                    <a:pt x="91" y="35"/>
                    <a:pt x="85" y="29"/>
                    <a:pt x="77" y="28"/>
                  </a:cubicBezTo>
                  <a:cubicBezTo>
                    <a:pt x="76" y="28"/>
                    <a:pt x="75" y="27"/>
                    <a:pt x="75" y="26"/>
                  </a:cubicBezTo>
                  <a:cubicBezTo>
                    <a:pt x="75" y="26"/>
                    <a:pt x="75" y="25"/>
                    <a:pt x="75" y="25"/>
                  </a:cubicBezTo>
                  <a:cubicBezTo>
                    <a:pt x="75" y="14"/>
                    <a:pt x="66" y="5"/>
                    <a:pt x="55" y="5"/>
                  </a:cubicBezTo>
                  <a:cubicBezTo>
                    <a:pt x="47" y="5"/>
                    <a:pt x="40" y="9"/>
                    <a:pt x="37" y="15"/>
                  </a:cubicBezTo>
                  <a:cubicBezTo>
                    <a:pt x="36" y="16"/>
                    <a:pt x="36" y="16"/>
                    <a:pt x="35" y="17"/>
                  </a:cubicBezTo>
                  <a:cubicBezTo>
                    <a:pt x="35" y="17"/>
                    <a:pt x="34" y="17"/>
                    <a:pt x="33" y="16"/>
                  </a:cubicBezTo>
                  <a:cubicBezTo>
                    <a:pt x="31" y="15"/>
                    <a:pt x="29" y="14"/>
                    <a:pt x="27" y="14"/>
                  </a:cubicBezTo>
                  <a:cubicBezTo>
                    <a:pt x="20" y="14"/>
                    <a:pt x="15" y="20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8" y="32"/>
                    <a:pt x="5" y="37"/>
                    <a:pt x="5" y="43"/>
                  </a:cubicBezTo>
                  <a:cubicBezTo>
                    <a:pt x="5" y="51"/>
                    <a:pt x="11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19" y="63"/>
                  </a:cubicBezTo>
                  <a:cubicBezTo>
                    <a:pt x="8" y="63"/>
                    <a:pt x="0" y="54"/>
                    <a:pt x="0" y="43"/>
                  </a:cubicBezTo>
                  <a:cubicBezTo>
                    <a:pt x="0" y="36"/>
                    <a:pt x="4" y="29"/>
                    <a:pt x="10" y="26"/>
                  </a:cubicBezTo>
                  <a:cubicBezTo>
                    <a:pt x="11" y="17"/>
                    <a:pt x="18" y="10"/>
                    <a:pt x="27" y="10"/>
                  </a:cubicBezTo>
                  <a:cubicBezTo>
                    <a:pt x="29" y="10"/>
                    <a:pt x="32" y="10"/>
                    <a:pt x="34" y="11"/>
                  </a:cubicBezTo>
                  <a:cubicBezTo>
                    <a:pt x="38" y="4"/>
                    <a:pt x="46" y="0"/>
                    <a:pt x="55" y="0"/>
                  </a:cubicBezTo>
                  <a:cubicBezTo>
                    <a:pt x="68" y="0"/>
                    <a:pt x="79" y="10"/>
                    <a:pt x="80" y="24"/>
                  </a:cubicBezTo>
                  <a:cubicBezTo>
                    <a:pt x="89" y="26"/>
                    <a:pt x="96" y="34"/>
                    <a:pt x="96" y="43"/>
                  </a:cubicBezTo>
                  <a:cubicBezTo>
                    <a:pt x="96" y="54"/>
                    <a:pt x="87" y="63"/>
                    <a:pt x="76" y="63"/>
                  </a:cubicBezTo>
                  <a:lnTo>
                    <a:pt x="56" y="63"/>
                  </a:lnTo>
                  <a:close/>
                  <a:moveTo>
                    <a:pt x="50" y="82"/>
                  </a:moveTo>
                  <a:cubicBezTo>
                    <a:pt x="50" y="45"/>
                    <a:pt x="50" y="45"/>
                    <a:pt x="50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7" y="36"/>
                    <a:pt x="46" y="3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82"/>
                    <a:pt x="45" y="82"/>
                    <a:pt x="45" y="82"/>
                  </a:cubicBezTo>
                  <a:lnTo>
                    <a:pt x="50" y="8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43" name="Freeform 45">
              <a:extLst>
                <a:ext uri="{FF2B5EF4-FFF2-40B4-BE49-F238E27FC236}">
                  <a16:creationId xmlns:a16="http://schemas.microsoft.com/office/drawing/2014/main" id="{68BC6DCB-36D9-479B-AF25-558E71573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6088" y="1174750"/>
              <a:ext cx="377825" cy="377825"/>
            </a:xfrm>
            <a:custGeom>
              <a:avLst/>
              <a:gdLst>
                <a:gd name="T0" fmla="*/ 98 w 99"/>
                <a:gd name="T1" fmla="*/ 42 h 99"/>
                <a:gd name="T2" fmla="*/ 86 w 99"/>
                <a:gd name="T3" fmla="*/ 31 h 99"/>
                <a:gd name="T4" fmla="*/ 82 w 99"/>
                <a:gd name="T5" fmla="*/ 32 h 99"/>
                <a:gd name="T6" fmla="*/ 76 w 99"/>
                <a:gd name="T7" fmla="*/ 40 h 99"/>
                <a:gd name="T8" fmla="*/ 43 w 99"/>
                <a:gd name="T9" fmla="*/ 80 h 99"/>
                <a:gd name="T10" fmla="*/ 42 w 99"/>
                <a:gd name="T11" fmla="*/ 81 h 99"/>
                <a:gd name="T12" fmla="*/ 41 w 99"/>
                <a:gd name="T13" fmla="*/ 96 h 99"/>
                <a:gd name="T14" fmla="*/ 42 w 99"/>
                <a:gd name="T15" fmla="*/ 98 h 99"/>
                <a:gd name="T16" fmla="*/ 43 w 99"/>
                <a:gd name="T17" fmla="*/ 99 h 99"/>
                <a:gd name="T18" fmla="*/ 44 w 99"/>
                <a:gd name="T19" fmla="*/ 99 h 99"/>
                <a:gd name="T20" fmla="*/ 59 w 99"/>
                <a:gd name="T21" fmla="*/ 94 h 99"/>
                <a:gd name="T22" fmla="*/ 60 w 99"/>
                <a:gd name="T23" fmla="*/ 93 h 99"/>
                <a:gd name="T24" fmla="*/ 92 w 99"/>
                <a:gd name="T25" fmla="*/ 53 h 99"/>
                <a:gd name="T26" fmla="*/ 99 w 99"/>
                <a:gd name="T27" fmla="*/ 45 h 99"/>
                <a:gd name="T28" fmla="*/ 99 w 99"/>
                <a:gd name="T29" fmla="*/ 43 h 99"/>
                <a:gd name="T30" fmla="*/ 98 w 99"/>
                <a:gd name="T31" fmla="*/ 42 h 99"/>
                <a:gd name="T32" fmla="*/ 56 w 99"/>
                <a:gd name="T33" fmla="*/ 90 h 99"/>
                <a:gd name="T34" fmla="*/ 46 w 99"/>
                <a:gd name="T35" fmla="*/ 93 h 99"/>
                <a:gd name="T36" fmla="*/ 47 w 99"/>
                <a:gd name="T37" fmla="*/ 82 h 99"/>
                <a:gd name="T38" fmla="*/ 78 w 99"/>
                <a:gd name="T39" fmla="*/ 45 h 99"/>
                <a:gd name="T40" fmla="*/ 82 w 99"/>
                <a:gd name="T41" fmla="*/ 48 h 99"/>
                <a:gd name="T42" fmla="*/ 87 w 99"/>
                <a:gd name="T43" fmla="*/ 52 h 99"/>
                <a:gd name="T44" fmla="*/ 56 w 99"/>
                <a:gd name="T45" fmla="*/ 90 h 99"/>
                <a:gd name="T46" fmla="*/ 90 w 99"/>
                <a:gd name="T47" fmla="*/ 48 h 99"/>
                <a:gd name="T48" fmla="*/ 85 w 99"/>
                <a:gd name="T49" fmla="*/ 45 h 99"/>
                <a:gd name="T50" fmla="*/ 81 w 99"/>
                <a:gd name="T51" fmla="*/ 41 h 99"/>
                <a:gd name="T52" fmla="*/ 84 w 99"/>
                <a:gd name="T53" fmla="*/ 37 h 99"/>
                <a:gd name="T54" fmla="*/ 94 w 99"/>
                <a:gd name="T55" fmla="*/ 44 h 99"/>
                <a:gd name="T56" fmla="*/ 90 w 99"/>
                <a:gd name="T57" fmla="*/ 48 h 99"/>
                <a:gd name="T58" fmla="*/ 70 w 99"/>
                <a:gd name="T59" fmla="*/ 34 h 99"/>
                <a:gd name="T60" fmla="*/ 70 w 99"/>
                <a:gd name="T61" fmla="*/ 5 h 99"/>
                <a:gd name="T62" fmla="*/ 4 w 99"/>
                <a:gd name="T63" fmla="*/ 5 h 99"/>
                <a:gd name="T64" fmla="*/ 4 w 99"/>
                <a:gd name="T65" fmla="*/ 94 h 99"/>
                <a:gd name="T66" fmla="*/ 35 w 99"/>
                <a:gd name="T67" fmla="*/ 94 h 99"/>
                <a:gd name="T68" fmla="*/ 35 w 99"/>
                <a:gd name="T69" fmla="*/ 99 h 99"/>
                <a:gd name="T70" fmla="*/ 2 w 99"/>
                <a:gd name="T71" fmla="*/ 99 h 99"/>
                <a:gd name="T72" fmla="*/ 0 w 99"/>
                <a:gd name="T73" fmla="*/ 96 h 99"/>
                <a:gd name="T74" fmla="*/ 0 w 99"/>
                <a:gd name="T75" fmla="*/ 2 h 99"/>
                <a:gd name="T76" fmla="*/ 2 w 99"/>
                <a:gd name="T77" fmla="*/ 0 h 99"/>
                <a:gd name="T78" fmla="*/ 73 w 99"/>
                <a:gd name="T79" fmla="*/ 0 h 99"/>
                <a:gd name="T80" fmla="*/ 75 w 99"/>
                <a:gd name="T81" fmla="*/ 2 h 99"/>
                <a:gd name="T82" fmla="*/ 75 w 99"/>
                <a:gd name="T83" fmla="*/ 34 h 99"/>
                <a:gd name="T84" fmla="*/ 70 w 99"/>
                <a:gd name="T85" fmla="*/ 3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98" y="42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4" y="30"/>
                    <a:pt x="83" y="31"/>
                    <a:pt x="82" y="32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3" y="81"/>
                    <a:pt x="42" y="81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8"/>
                    <a:pt x="42" y="98"/>
                  </a:cubicBezTo>
                  <a:cubicBezTo>
                    <a:pt x="42" y="98"/>
                    <a:pt x="43" y="99"/>
                    <a:pt x="43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9" y="94"/>
                    <a:pt x="59" y="94"/>
                    <a:pt x="60" y="9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9" y="44"/>
                    <a:pt x="99" y="43"/>
                  </a:cubicBezTo>
                  <a:cubicBezTo>
                    <a:pt x="99" y="43"/>
                    <a:pt x="99" y="42"/>
                    <a:pt x="98" y="42"/>
                  </a:cubicBezTo>
                  <a:close/>
                  <a:moveTo>
                    <a:pt x="56" y="90"/>
                  </a:moveTo>
                  <a:cubicBezTo>
                    <a:pt x="46" y="93"/>
                    <a:pt x="46" y="93"/>
                    <a:pt x="46" y="93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7" y="52"/>
                    <a:pt x="87" y="52"/>
                    <a:pt x="87" y="52"/>
                  </a:cubicBezTo>
                  <a:lnTo>
                    <a:pt x="56" y="90"/>
                  </a:lnTo>
                  <a:close/>
                  <a:moveTo>
                    <a:pt x="90" y="48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94" y="44"/>
                    <a:pt x="94" y="44"/>
                    <a:pt x="94" y="44"/>
                  </a:cubicBezTo>
                  <a:lnTo>
                    <a:pt x="90" y="48"/>
                  </a:lnTo>
                  <a:close/>
                  <a:moveTo>
                    <a:pt x="70" y="34"/>
                  </a:moveTo>
                  <a:cubicBezTo>
                    <a:pt x="70" y="5"/>
                    <a:pt x="70" y="5"/>
                    <a:pt x="7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99"/>
                    <a:pt x="0" y="98"/>
                    <a:pt x="0" y="9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5" y="1"/>
                    <a:pt x="75" y="2"/>
                  </a:cubicBezTo>
                  <a:cubicBezTo>
                    <a:pt x="75" y="34"/>
                    <a:pt x="75" y="34"/>
                    <a:pt x="75" y="34"/>
                  </a:cubicBezTo>
                  <a:lnTo>
                    <a:pt x="70" y="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46" name="Freeform 48">
              <a:extLst>
                <a:ext uri="{FF2B5EF4-FFF2-40B4-BE49-F238E27FC236}">
                  <a16:creationId xmlns:a16="http://schemas.microsoft.com/office/drawing/2014/main" id="{A48D56DD-1C5F-447C-AC57-F656B372B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9700" y="2513012"/>
              <a:ext cx="307975" cy="358775"/>
            </a:xfrm>
            <a:custGeom>
              <a:avLst/>
              <a:gdLst>
                <a:gd name="T0" fmla="*/ 0 w 81"/>
                <a:gd name="T1" fmla="*/ 20 h 94"/>
                <a:gd name="T2" fmla="*/ 0 w 81"/>
                <a:gd name="T3" fmla="*/ 74 h 94"/>
                <a:gd name="T4" fmla="*/ 41 w 81"/>
                <a:gd name="T5" fmla="*/ 94 h 94"/>
                <a:gd name="T6" fmla="*/ 81 w 81"/>
                <a:gd name="T7" fmla="*/ 74 h 94"/>
                <a:gd name="T8" fmla="*/ 81 w 81"/>
                <a:gd name="T9" fmla="*/ 20 h 94"/>
                <a:gd name="T10" fmla="*/ 41 w 81"/>
                <a:gd name="T11" fmla="*/ 0 h 94"/>
                <a:gd name="T12" fmla="*/ 0 w 81"/>
                <a:gd name="T13" fmla="*/ 20 h 94"/>
                <a:gd name="T14" fmla="*/ 76 w 81"/>
                <a:gd name="T15" fmla="*/ 74 h 94"/>
                <a:gd name="T16" fmla="*/ 41 w 81"/>
                <a:gd name="T17" fmla="*/ 89 h 94"/>
                <a:gd name="T18" fmla="*/ 5 w 81"/>
                <a:gd name="T19" fmla="*/ 74 h 94"/>
                <a:gd name="T20" fmla="*/ 5 w 81"/>
                <a:gd name="T21" fmla="*/ 66 h 94"/>
                <a:gd name="T22" fmla="*/ 41 w 81"/>
                <a:gd name="T23" fmla="*/ 76 h 94"/>
                <a:gd name="T24" fmla="*/ 76 w 81"/>
                <a:gd name="T25" fmla="*/ 66 h 94"/>
                <a:gd name="T26" fmla="*/ 76 w 81"/>
                <a:gd name="T27" fmla="*/ 74 h 94"/>
                <a:gd name="T28" fmla="*/ 76 w 81"/>
                <a:gd name="T29" fmla="*/ 56 h 94"/>
                <a:gd name="T30" fmla="*/ 41 w 81"/>
                <a:gd name="T31" fmla="*/ 71 h 94"/>
                <a:gd name="T32" fmla="*/ 5 w 81"/>
                <a:gd name="T33" fmla="*/ 56 h 94"/>
                <a:gd name="T34" fmla="*/ 5 w 81"/>
                <a:gd name="T35" fmla="*/ 47 h 94"/>
                <a:gd name="T36" fmla="*/ 41 w 81"/>
                <a:gd name="T37" fmla="*/ 58 h 94"/>
                <a:gd name="T38" fmla="*/ 76 w 81"/>
                <a:gd name="T39" fmla="*/ 47 h 94"/>
                <a:gd name="T40" fmla="*/ 76 w 81"/>
                <a:gd name="T41" fmla="*/ 56 h 94"/>
                <a:gd name="T42" fmla="*/ 76 w 81"/>
                <a:gd name="T43" fmla="*/ 38 h 94"/>
                <a:gd name="T44" fmla="*/ 41 w 81"/>
                <a:gd name="T45" fmla="*/ 53 h 94"/>
                <a:gd name="T46" fmla="*/ 5 w 81"/>
                <a:gd name="T47" fmla="*/ 38 h 94"/>
                <a:gd name="T48" fmla="*/ 5 w 81"/>
                <a:gd name="T49" fmla="*/ 29 h 94"/>
                <a:gd name="T50" fmla="*/ 41 w 81"/>
                <a:gd name="T51" fmla="*/ 40 h 94"/>
                <a:gd name="T52" fmla="*/ 76 w 81"/>
                <a:gd name="T53" fmla="*/ 29 h 94"/>
                <a:gd name="T54" fmla="*/ 76 w 81"/>
                <a:gd name="T55" fmla="*/ 38 h 94"/>
                <a:gd name="T56" fmla="*/ 41 w 81"/>
                <a:gd name="T57" fmla="*/ 4 h 94"/>
                <a:gd name="T58" fmla="*/ 76 w 81"/>
                <a:gd name="T59" fmla="*/ 20 h 94"/>
                <a:gd name="T60" fmla="*/ 41 w 81"/>
                <a:gd name="T61" fmla="*/ 35 h 94"/>
                <a:gd name="T62" fmla="*/ 5 w 81"/>
                <a:gd name="T63" fmla="*/ 20 h 94"/>
                <a:gd name="T64" fmla="*/ 41 w 81"/>
                <a:gd name="T65" fmla="*/ 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94">
                  <a:moveTo>
                    <a:pt x="0" y="2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85"/>
                    <a:pt x="18" y="94"/>
                    <a:pt x="41" y="94"/>
                  </a:cubicBezTo>
                  <a:cubicBezTo>
                    <a:pt x="63" y="94"/>
                    <a:pt x="81" y="85"/>
                    <a:pt x="81" y="74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8"/>
                    <a:pt x="63" y="0"/>
                    <a:pt x="41" y="0"/>
                  </a:cubicBezTo>
                  <a:cubicBezTo>
                    <a:pt x="18" y="0"/>
                    <a:pt x="0" y="8"/>
                    <a:pt x="0" y="20"/>
                  </a:cubicBezTo>
                  <a:close/>
                  <a:moveTo>
                    <a:pt x="76" y="74"/>
                  </a:moveTo>
                  <a:cubicBezTo>
                    <a:pt x="76" y="82"/>
                    <a:pt x="62" y="89"/>
                    <a:pt x="41" y="89"/>
                  </a:cubicBezTo>
                  <a:cubicBezTo>
                    <a:pt x="19" y="89"/>
                    <a:pt x="5" y="82"/>
                    <a:pt x="5" y="7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12" y="72"/>
                    <a:pt x="25" y="76"/>
                    <a:pt x="41" y="76"/>
                  </a:cubicBezTo>
                  <a:cubicBezTo>
                    <a:pt x="56" y="76"/>
                    <a:pt x="70" y="72"/>
                    <a:pt x="76" y="66"/>
                  </a:cubicBezTo>
                  <a:lnTo>
                    <a:pt x="76" y="74"/>
                  </a:lnTo>
                  <a:close/>
                  <a:moveTo>
                    <a:pt x="76" y="56"/>
                  </a:moveTo>
                  <a:cubicBezTo>
                    <a:pt x="76" y="63"/>
                    <a:pt x="62" y="71"/>
                    <a:pt x="41" y="71"/>
                  </a:cubicBezTo>
                  <a:cubicBezTo>
                    <a:pt x="19" y="71"/>
                    <a:pt x="5" y="63"/>
                    <a:pt x="5" y="5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12" y="54"/>
                    <a:pt x="25" y="58"/>
                    <a:pt x="41" y="58"/>
                  </a:cubicBezTo>
                  <a:cubicBezTo>
                    <a:pt x="56" y="58"/>
                    <a:pt x="70" y="54"/>
                    <a:pt x="76" y="47"/>
                  </a:cubicBezTo>
                  <a:lnTo>
                    <a:pt x="76" y="56"/>
                  </a:lnTo>
                  <a:close/>
                  <a:moveTo>
                    <a:pt x="76" y="38"/>
                  </a:moveTo>
                  <a:cubicBezTo>
                    <a:pt x="76" y="45"/>
                    <a:pt x="62" y="53"/>
                    <a:pt x="41" y="53"/>
                  </a:cubicBezTo>
                  <a:cubicBezTo>
                    <a:pt x="19" y="53"/>
                    <a:pt x="5" y="45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2" y="36"/>
                    <a:pt x="25" y="40"/>
                    <a:pt x="41" y="40"/>
                  </a:cubicBezTo>
                  <a:cubicBezTo>
                    <a:pt x="56" y="40"/>
                    <a:pt x="70" y="36"/>
                    <a:pt x="76" y="29"/>
                  </a:cubicBezTo>
                  <a:lnTo>
                    <a:pt x="76" y="38"/>
                  </a:lnTo>
                  <a:close/>
                  <a:moveTo>
                    <a:pt x="41" y="4"/>
                  </a:moveTo>
                  <a:cubicBezTo>
                    <a:pt x="62" y="4"/>
                    <a:pt x="76" y="12"/>
                    <a:pt x="76" y="20"/>
                  </a:cubicBezTo>
                  <a:cubicBezTo>
                    <a:pt x="76" y="27"/>
                    <a:pt x="62" y="35"/>
                    <a:pt x="41" y="35"/>
                  </a:cubicBezTo>
                  <a:cubicBezTo>
                    <a:pt x="19" y="35"/>
                    <a:pt x="5" y="27"/>
                    <a:pt x="5" y="20"/>
                  </a:cubicBezTo>
                  <a:cubicBezTo>
                    <a:pt x="5" y="12"/>
                    <a:pt x="19" y="4"/>
                    <a:pt x="4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47" name="Freeform 49">
              <a:extLst>
                <a:ext uri="{FF2B5EF4-FFF2-40B4-BE49-F238E27FC236}">
                  <a16:creationId xmlns:a16="http://schemas.microsoft.com/office/drawing/2014/main" id="{1D4BF746-8D78-4D23-A585-147F9DA4D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050" y="2493962"/>
              <a:ext cx="407988" cy="355600"/>
            </a:xfrm>
            <a:custGeom>
              <a:avLst/>
              <a:gdLst>
                <a:gd name="T0" fmla="*/ 56 w 107"/>
                <a:gd name="T1" fmla="*/ 1 h 93"/>
                <a:gd name="T2" fmla="*/ 52 w 107"/>
                <a:gd name="T3" fmla="*/ 1 h 93"/>
                <a:gd name="T4" fmla="*/ 1 w 107"/>
                <a:gd name="T5" fmla="*/ 89 h 93"/>
                <a:gd name="T6" fmla="*/ 1 w 107"/>
                <a:gd name="T7" fmla="*/ 92 h 93"/>
                <a:gd name="T8" fmla="*/ 3 w 107"/>
                <a:gd name="T9" fmla="*/ 93 h 93"/>
                <a:gd name="T10" fmla="*/ 104 w 107"/>
                <a:gd name="T11" fmla="*/ 93 h 93"/>
                <a:gd name="T12" fmla="*/ 106 w 107"/>
                <a:gd name="T13" fmla="*/ 92 h 93"/>
                <a:gd name="T14" fmla="*/ 106 w 107"/>
                <a:gd name="T15" fmla="*/ 89 h 93"/>
                <a:gd name="T16" fmla="*/ 56 w 107"/>
                <a:gd name="T17" fmla="*/ 1 h 93"/>
                <a:gd name="T18" fmla="*/ 83 w 107"/>
                <a:gd name="T19" fmla="*/ 59 h 93"/>
                <a:gd name="T20" fmla="*/ 24 w 107"/>
                <a:gd name="T21" fmla="*/ 59 h 93"/>
                <a:gd name="T22" fmla="*/ 38 w 107"/>
                <a:gd name="T23" fmla="*/ 34 h 93"/>
                <a:gd name="T24" fmla="*/ 69 w 107"/>
                <a:gd name="T25" fmla="*/ 34 h 93"/>
                <a:gd name="T26" fmla="*/ 83 w 107"/>
                <a:gd name="T27" fmla="*/ 59 h 93"/>
                <a:gd name="T28" fmla="*/ 54 w 107"/>
                <a:gd name="T29" fmla="*/ 7 h 93"/>
                <a:gd name="T30" fmla="*/ 66 w 107"/>
                <a:gd name="T31" fmla="*/ 29 h 93"/>
                <a:gd name="T32" fmla="*/ 41 w 107"/>
                <a:gd name="T33" fmla="*/ 29 h 93"/>
                <a:gd name="T34" fmla="*/ 54 w 107"/>
                <a:gd name="T35" fmla="*/ 7 h 93"/>
                <a:gd name="T36" fmla="*/ 7 w 107"/>
                <a:gd name="T37" fmla="*/ 88 h 93"/>
                <a:gd name="T38" fmla="*/ 21 w 107"/>
                <a:gd name="T39" fmla="*/ 63 h 93"/>
                <a:gd name="T40" fmla="*/ 86 w 107"/>
                <a:gd name="T41" fmla="*/ 63 h 93"/>
                <a:gd name="T42" fmla="*/ 100 w 107"/>
                <a:gd name="T43" fmla="*/ 88 h 93"/>
                <a:gd name="T44" fmla="*/ 7 w 107"/>
                <a:gd name="T45" fmla="*/ 8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93">
                  <a:moveTo>
                    <a:pt x="56" y="1"/>
                  </a:moveTo>
                  <a:cubicBezTo>
                    <a:pt x="55" y="0"/>
                    <a:pt x="52" y="0"/>
                    <a:pt x="52" y="1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0" y="90"/>
                    <a:pt x="0" y="91"/>
                    <a:pt x="1" y="92"/>
                  </a:cubicBezTo>
                  <a:cubicBezTo>
                    <a:pt x="1" y="92"/>
                    <a:pt x="2" y="93"/>
                    <a:pt x="3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6" y="92"/>
                    <a:pt x="106" y="92"/>
                  </a:cubicBezTo>
                  <a:cubicBezTo>
                    <a:pt x="107" y="91"/>
                    <a:pt x="107" y="90"/>
                    <a:pt x="106" y="89"/>
                  </a:cubicBezTo>
                  <a:lnTo>
                    <a:pt x="56" y="1"/>
                  </a:lnTo>
                  <a:close/>
                  <a:moveTo>
                    <a:pt x="83" y="59"/>
                  </a:moveTo>
                  <a:cubicBezTo>
                    <a:pt x="24" y="59"/>
                    <a:pt x="24" y="59"/>
                    <a:pt x="24" y="59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69" y="34"/>
                    <a:pt x="69" y="34"/>
                    <a:pt x="69" y="34"/>
                  </a:cubicBezTo>
                  <a:lnTo>
                    <a:pt x="83" y="59"/>
                  </a:lnTo>
                  <a:close/>
                  <a:moveTo>
                    <a:pt x="54" y="7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41" y="29"/>
                    <a:pt x="41" y="29"/>
                    <a:pt x="41" y="29"/>
                  </a:cubicBezTo>
                  <a:lnTo>
                    <a:pt x="54" y="7"/>
                  </a:lnTo>
                  <a:close/>
                  <a:moveTo>
                    <a:pt x="7" y="88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100" y="88"/>
                    <a:pt x="100" y="88"/>
                    <a:pt x="100" y="88"/>
                  </a:cubicBezTo>
                  <a:lnTo>
                    <a:pt x="7" y="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48" name="Freeform 50">
              <a:extLst>
                <a:ext uri="{FF2B5EF4-FFF2-40B4-BE49-F238E27FC236}">
                  <a16:creationId xmlns:a16="http://schemas.microsoft.com/office/drawing/2014/main" id="{934EE834-5998-439F-8CE0-67D5E9071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8450" y="2513012"/>
              <a:ext cx="220663" cy="358775"/>
            </a:xfrm>
            <a:custGeom>
              <a:avLst/>
              <a:gdLst>
                <a:gd name="T0" fmla="*/ 2 w 58"/>
                <a:gd name="T1" fmla="*/ 0 h 94"/>
                <a:gd name="T2" fmla="*/ 0 w 58"/>
                <a:gd name="T3" fmla="*/ 2 h 94"/>
                <a:gd name="T4" fmla="*/ 0 w 58"/>
                <a:gd name="T5" fmla="*/ 91 h 94"/>
                <a:gd name="T6" fmla="*/ 2 w 58"/>
                <a:gd name="T7" fmla="*/ 94 h 94"/>
                <a:gd name="T8" fmla="*/ 55 w 58"/>
                <a:gd name="T9" fmla="*/ 94 h 94"/>
                <a:gd name="T10" fmla="*/ 58 w 58"/>
                <a:gd name="T11" fmla="*/ 91 h 94"/>
                <a:gd name="T12" fmla="*/ 58 w 58"/>
                <a:gd name="T13" fmla="*/ 2 h 94"/>
                <a:gd name="T14" fmla="*/ 55 w 58"/>
                <a:gd name="T15" fmla="*/ 0 h 94"/>
                <a:gd name="T16" fmla="*/ 46 w 58"/>
                <a:gd name="T17" fmla="*/ 0 h 94"/>
                <a:gd name="T18" fmla="*/ 11 w 58"/>
                <a:gd name="T19" fmla="*/ 0 h 94"/>
                <a:gd name="T20" fmla="*/ 2 w 58"/>
                <a:gd name="T21" fmla="*/ 0 h 94"/>
                <a:gd name="T22" fmla="*/ 53 w 58"/>
                <a:gd name="T23" fmla="*/ 5 h 94"/>
                <a:gd name="T24" fmla="*/ 53 w 58"/>
                <a:gd name="T25" fmla="*/ 89 h 94"/>
                <a:gd name="T26" fmla="*/ 5 w 58"/>
                <a:gd name="T27" fmla="*/ 89 h 94"/>
                <a:gd name="T28" fmla="*/ 5 w 58"/>
                <a:gd name="T29" fmla="*/ 5 h 94"/>
                <a:gd name="T30" fmla="*/ 11 w 58"/>
                <a:gd name="T31" fmla="*/ 5 h 94"/>
                <a:gd name="T32" fmla="*/ 13 w 58"/>
                <a:gd name="T33" fmla="*/ 7 h 94"/>
                <a:gd name="T34" fmla="*/ 13 w 58"/>
                <a:gd name="T35" fmla="*/ 9 h 94"/>
                <a:gd name="T36" fmla="*/ 20 w 58"/>
                <a:gd name="T37" fmla="*/ 16 h 94"/>
                <a:gd name="T38" fmla="*/ 37 w 58"/>
                <a:gd name="T39" fmla="*/ 16 h 94"/>
                <a:gd name="T40" fmla="*/ 44 w 58"/>
                <a:gd name="T41" fmla="*/ 9 h 94"/>
                <a:gd name="T42" fmla="*/ 44 w 58"/>
                <a:gd name="T43" fmla="*/ 7 h 94"/>
                <a:gd name="T44" fmla="*/ 46 w 58"/>
                <a:gd name="T45" fmla="*/ 5 h 94"/>
                <a:gd name="T46" fmla="*/ 53 w 58"/>
                <a:gd name="T47" fmla="*/ 5 h 94"/>
                <a:gd name="T48" fmla="*/ 18 w 58"/>
                <a:gd name="T49" fmla="*/ 5 h 94"/>
                <a:gd name="T50" fmla="*/ 40 w 58"/>
                <a:gd name="T51" fmla="*/ 5 h 94"/>
                <a:gd name="T52" fmla="*/ 39 w 58"/>
                <a:gd name="T53" fmla="*/ 7 h 94"/>
                <a:gd name="T54" fmla="*/ 39 w 58"/>
                <a:gd name="T55" fmla="*/ 9 h 94"/>
                <a:gd name="T56" fmla="*/ 37 w 58"/>
                <a:gd name="T57" fmla="*/ 11 h 94"/>
                <a:gd name="T58" fmla="*/ 20 w 58"/>
                <a:gd name="T59" fmla="*/ 11 h 94"/>
                <a:gd name="T60" fmla="*/ 18 w 58"/>
                <a:gd name="T61" fmla="*/ 9 h 94"/>
                <a:gd name="T62" fmla="*/ 18 w 58"/>
                <a:gd name="T63" fmla="*/ 7 h 94"/>
                <a:gd name="T64" fmla="*/ 18 w 58"/>
                <a:gd name="T65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9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1" y="94"/>
                    <a:pt x="2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6" y="94"/>
                    <a:pt x="58" y="93"/>
                    <a:pt x="58" y="9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6" y="0"/>
                    <a:pt x="5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2" y="0"/>
                  </a:lnTo>
                  <a:close/>
                  <a:moveTo>
                    <a:pt x="53" y="5"/>
                  </a:moveTo>
                  <a:cubicBezTo>
                    <a:pt x="53" y="89"/>
                    <a:pt x="53" y="89"/>
                    <a:pt x="53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3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3"/>
                    <a:pt x="16" y="16"/>
                    <a:pt x="20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41" y="16"/>
                    <a:pt x="44" y="13"/>
                    <a:pt x="44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6"/>
                    <a:pt x="45" y="5"/>
                    <a:pt x="46" y="5"/>
                  </a:cubicBezTo>
                  <a:lnTo>
                    <a:pt x="53" y="5"/>
                  </a:lnTo>
                  <a:close/>
                  <a:moveTo>
                    <a:pt x="18" y="5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39" y="6"/>
                    <a:pt x="39" y="6"/>
                    <a:pt x="39" y="7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8" y="11"/>
                    <a:pt x="37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0"/>
                    <a:pt x="18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49" name="Freeform 51">
              <a:extLst>
                <a:ext uri="{FF2B5EF4-FFF2-40B4-BE49-F238E27FC236}">
                  <a16:creationId xmlns:a16="http://schemas.microsoft.com/office/drawing/2014/main" id="{70C085E4-9595-4846-8146-F6C69F554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1463" y="2520950"/>
              <a:ext cx="388938" cy="331788"/>
            </a:xfrm>
            <a:custGeom>
              <a:avLst/>
              <a:gdLst>
                <a:gd name="T0" fmla="*/ 99 w 102"/>
                <a:gd name="T1" fmla="*/ 0 h 87"/>
                <a:gd name="T2" fmla="*/ 2 w 102"/>
                <a:gd name="T3" fmla="*/ 0 h 87"/>
                <a:gd name="T4" fmla="*/ 0 w 102"/>
                <a:gd name="T5" fmla="*/ 2 h 87"/>
                <a:gd name="T6" fmla="*/ 0 w 102"/>
                <a:gd name="T7" fmla="*/ 65 h 87"/>
                <a:gd name="T8" fmla="*/ 2 w 102"/>
                <a:gd name="T9" fmla="*/ 67 h 87"/>
                <a:gd name="T10" fmla="*/ 36 w 102"/>
                <a:gd name="T11" fmla="*/ 67 h 87"/>
                <a:gd name="T12" fmla="*/ 36 w 102"/>
                <a:gd name="T13" fmla="*/ 82 h 87"/>
                <a:gd name="T14" fmla="*/ 24 w 102"/>
                <a:gd name="T15" fmla="*/ 82 h 87"/>
                <a:gd name="T16" fmla="*/ 24 w 102"/>
                <a:gd name="T17" fmla="*/ 87 h 87"/>
                <a:gd name="T18" fmla="*/ 39 w 102"/>
                <a:gd name="T19" fmla="*/ 87 h 87"/>
                <a:gd name="T20" fmla="*/ 63 w 102"/>
                <a:gd name="T21" fmla="*/ 87 h 87"/>
                <a:gd name="T22" fmla="*/ 78 w 102"/>
                <a:gd name="T23" fmla="*/ 87 h 87"/>
                <a:gd name="T24" fmla="*/ 78 w 102"/>
                <a:gd name="T25" fmla="*/ 82 h 87"/>
                <a:gd name="T26" fmla="*/ 65 w 102"/>
                <a:gd name="T27" fmla="*/ 82 h 87"/>
                <a:gd name="T28" fmla="*/ 65 w 102"/>
                <a:gd name="T29" fmla="*/ 67 h 87"/>
                <a:gd name="T30" fmla="*/ 99 w 102"/>
                <a:gd name="T31" fmla="*/ 67 h 87"/>
                <a:gd name="T32" fmla="*/ 102 w 102"/>
                <a:gd name="T33" fmla="*/ 65 h 87"/>
                <a:gd name="T34" fmla="*/ 102 w 102"/>
                <a:gd name="T35" fmla="*/ 2 h 87"/>
                <a:gd name="T36" fmla="*/ 99 w 102"/>
                <a:gd name="T37" fmla="*/ 0 h 87"/>
                <a:gd name="T38" fmla="*/ 60 w 102"/>
                <a:gd name="T39" fmla="*/ 82 h 87"/>
                <a:gd name="T40" fmla="*/ 41 w 102"/>
                <a:gd name="T41" fmla="*/ 82 h 87"/>
                <a:gd name="T42" fmla="*/ 41 w 102"/>
                <a:gd name="T43" fmla="*/ 67 h 87"/>
                <a:gd name="T44" fmla="*/ 60 w 102"/>
                <a:gd name="T45" fmla="*/ 67 h 87"/>
                <a:gd name="T46" fmla="*/ 60 w 102"/>
                <a:gd name="T47" fmla="*/ 82 h 87"/>
                <a:gd name="T48" fmla="*/ 97 w 102"/>
                <a:gd name="T49" fmla="*/ 63 h 87"/>
                <a:gd name="T50" fmla="*/ 63 w 102"/>
                <a:gd name="T51" fmla="*/ 63 h 87"/>
                <a:gd name="T52" fmla="*/ 39 w 102"/>
                <a:gd name="T53" fmla="*/ 63 h 87"/>
                <a:gd name="T54" fmla="*/ 5 w 102"/>
                <a:gd name="T55" fmla="*/ 63 h 87"/>
                <a:gd name="T56" fmla="*/ 5 w 102"/>
                <a:gd name="T57" fmla="*/ 5 h 87"/>
                <a:gd name="T58" fmla="*/ 97 w 102"/>
                <a:gd name="T59" fmla="*/ 5 h 87"/>
                <a:gd name="T60" fmla="*/ 97 w 102"/>
                <a:gd name="T61" fmla="*/ 6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87">
                  <a:moveTo>
                    <a:pt x="9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1" y="67"/>
                    <a:pt x="2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100" y="67"/>
                    <a:pt x="102" y="66"/>
                    <a:pt x="102" y="65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1"/>
                    <a:pt x="100" y="0"/>
                    <a:pt x="99" y="0"/>
                  </a:cubicBezTo>
                  <a:close/>
                  <a:moveTo>
                    <a:pt x="60" y="82"/>
                  </a:moveTo>
                  <a:cubicBezTo>
                    <a:pt x="41" y="82"/>
                    <a:pt x="41" y="82"/>
                    <a:pt x="41" y="8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60" y="67"/>
                    <a:pt x="60" y="67"/>
                    <a:pt x="60" y="67"/>
                  </a:cubicBezTo>
                  <a:lnTo>
                    <a:pt x="60" y="82"/>
                  </a:lnTo>
                  <a:close/>
                  <a:moveTo>
                    <a:pt x="97" y="63"/>
                  </a:moveTo>
                  <a:cubicBezTo>
                    <a:pt x="63" y="63"/>
                    <a:pt x="63" y="63"/>
                    <a:pt x="63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97" y="5"/>
                    <a:pt x="97" y="5"/>
                    <a:pt x="97" y="5"/>
                  </a:cubicBezTo>
                  <a:lnTo>
                    <a:pt x="97" y="6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50" name="Freeform 52">
              <a:extLst>
                <a:ext uri="{FF2B5EF4-FFF2-40B4-BE49-F238E27FC236}">
                  <a16:creationId xmlns:a16="http://schemas.microsoft.com/office/drawing/2014/main" id="{7421701B-302A-48C6-B95A-EDFD02B39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0050" y="2513012"/>
              <a:ext cx="244475" cy="358775"/>
            </a:xfrm>
            <a:custGeom>
              <a:avLst/>
              <a:gdLst>
                <a:gd name="T0" fmla="*/ 0 w 64"/>
                <a:gd name="T1" fmla="*/ 40 h 94"/>
                <a:gd name="T2" fmla="*/ 0 w 64"/>
                <a:gd name="T3" fmla="*/ 91 h 94"/>
                <a:gd name="T4" fmla="*/ 2 w 64"/>
                <a:gd name="T5" fmla="*/ 94 h 94"/>
                <a:gd name="T6" fmla="*/ 61 w 64"/>
                <a:gd name="T7" fmla="*/ 94 h 94"/>
                <a:gd name="T8" fmla="*/ 64 w 64"/>
                <a:gd name="T9" fmla="*/ 91 h 94"/>
                <a:gd name="T10" fmla="*/ 64 w 64"/>
                <a:gd name="T11" fmla="*/ 40 h 94"/>
                <a:gd name="T12" fmla="*/ 61 w 64"/>
                <a:gd name="T13" fmla="*/ 37 h 94"/>
                <a:gd name="T14" fmla="*/ 55 w 64"/>
                <a:gd name="T15" fmla="*/ 37 h 94"/>
                <a:gd name="T16" fmla="*/ 55 w 64"/>
                <a:gd name="T17" fmla="*/ 24 h 94"/>
                <a:gd name="T18" fmla="*/ 32 w 64"/>
                <a:gd name="T19" fmla="*/ 0 h 94"/>
                <a:gd name="T20" fmla="*/ 8 w 64"/>
                <a:gd name="T21" fmla="*/ 24 h 94"/>
                <a:gd name="T22" fmla="*/ 8 w 64"/>
                <a:gd name="T23" fmla="*/ 37 h 94"/>
                <a:gd name="T24" fmla="*/ 2 w 64"/>
                <a:gd name="T25" fmla="*/ 37 h 94"/>
                <a:gd name="T26" fmla="*/ 0 w 64"/>
                <a:gd name="T27" fmla="*/ 40 h 94"/>
                <a:gd name="T28" fmla="*/ 13 w 64"/>
                <a:gd name="T29" fmla="*/ 24 h 94"/>
                <a:gd name="T30" fmla="*/ 32 w 64"/>
                <a:gd name="T31" fmla="*/ 5 h 94"/>
                <a:gd name="T32" fmla="*/ 51 w 64"/>
                <a:gd name="T33" fmla="*/ 24 h 94"/>
                <a:gd name="T34" fmla="*/ 51 w 64"/>
                <a:gd name="T35" fmla="*/ 37 h 94"/>
                <a:gd name="T36" fmla="*/ 13 w 64"/>
                <a:gd name="T37" fmla="*/ 37 h 94"/>
                <a:gd name="T38" fmla="*/ 13 w 64"/>
                <a:gd name="T39" fmla="*/ 24 h 94"/>
                <a:gd name="T40" fmla="*/ 4 w 64"/>
                <a:gd name="T41" fmla="*/ 42 h 94"/>
                <a:gd name="T42" fmla="*/ 10 w 64"/>
                <a:gd name="T43" fmla="*/ 42 h 94"/>
                <a:gd name="T44" fmla="*/ 53 w 64"/>
                <a:gd name="T45" fmla="*/ 42 h 94"/>
                <a:gd name="T46" fmla="*/ 59 w 64"/>
                <a:gd name="T47" fmla="*/ 42 h 94"/>
                <a:gd name="T48" fmla="*/ 59 w 64"/>
                <a:gd name="T49" fmla="*/ 89 h 94"/>
                <a:gd name="T50" fmla="*/ 4 w 64"/>
                <a:gd name="T51" fmla="*/ 89 h 94"/>
                <a:gd name="T52" fmla="*/ 4 w 64"/>
                <a:gd name="T53" fmla="*/ 42 h 94"/>
                <a:gd name="T54" fmla="*/ 29 w 64"/>
                <a:gd name="T55" fmla="*/ 51 h 94"/>
                <a:gd name="T56" fmla="*/ 34 w 64"/>
                <a:gd name="T57" fmla="*/ 51 h 94"/>
                <a:gd name="T58" fmla="*/ 34 w 64"/>
                <a:gd name="T59" fmla="*/ 65 h 94"/>
                <a:gd name="T60" fmla="*/ 29 w 64"/>
                <a:gd name="T61" fmla="*/ 65 h 94"/>
                <a:gd name="T62" fmla="*/ 29 w 64"/>
                <a:gd name="T63" fmla="*/ 5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94">
                  <a:moveTo>
                    <a:pt x="0" y="4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1" y="94"/>
                    <a:pt x="2" y="94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3" y="94"/>
                    <a:pt x="64" y="93"/>
                    <a:pt x="64" y="91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38"/>
                    <a:pt x="63" y="37"/>
                    <a:pt x="61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11"/>
                    <a:pt x="45" y="0"/>
                    <a:pt x="32" y="0"/>
                  </a:cubicBezTo>
                  <a:cubicBezTo>
                    <a:pt x="19" y="0"/>
                    <a:pt x="8" y="11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40"/>
                  </a:cubicBezTo>
                  <a:close/>
                  <a:moveTo>
                    <a:pt x="13" y="24"/>
                  </a:moveTo>
                  <a:cubicBezTo>
                    <a:pt x="13" y="13"/>
                    <a:pt x="21" y="5"/>
                    <a:pt x="32" y="5"/>
                  </a:cubicBezTo>
                  <a:cubicBezTo>
                    <a:pt x="42" y="5"/>
                    <a:pt x="51" y="13"/>
                    <a:pt x="51" y="24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13" y="37"/>
                    <a:pt x="13" y="37"/>
                    <a:pt x="13" y="37"/>
                  </a:cubicBezTo>
                  <a:lnTo>
                    <a:pt x="13" y="24"/>
                  </a:lnTo>
                  <a:close/>
                  <a:moveTo>
                    <a:pt x="4" y="42"/>
                  </a:moveTo>
                  <a:cubicBezTo>
                    <a:pt x="10" y="42"/>
                    <a:pt x="10" y="42"/>
                    <a:pt x="10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4" y="89"/>
                    <a:pt x="4" y="89"/>
                    <a:pt x="4" y="89"/>
                  </a:cubicBezTo>
                  <a:lnTo>
                    <a:pt x="4" y="42"/>
                  </a:lnTo>
                  <a:close/>
                  <a:moveTo>
                    <a:pt x="29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29" y="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51" name="Freeform 53">
              <a:extLst>
                <a:ext uri="{FF2B5EF4-FFF2-40B4-BE49-F238E27FC236}">
                  <a16:creationId xmlns:a16="http://schemas.microsoft.com/office/drawing/2014/main" id="{9493E472-6783-4EAF-8ABA-1B2E5F57A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7200" y="2513012"/>
              <a:ext cx="244475" cy="358775"/>
            </a:xfrm>
            <a:custGeom>
              <a:avLst/>
              <a:gdLst>
                <a:gd name="T0" fmla="*/ 32 w 64"/>
                <a:gd name="T1" fmla="*/ 5 h 94"/>
                <a:gd name="T2" fmla="*/ 51 w 64"/>
                <a:gd name="T3" fmla="*/ 24 h 94"/>
                <a:gd name="T4" fmla="*/ 55 w 64"/>
                <a:gd name="T5" fmla="*/ 24 h 94"/>
                <a:gd name="T6" fmla="*/ 32 w 64"/>
                <a:gd name="T7" fmla="*/ 0 h 94"/>
                <a:gd name="T8" fmla="*/ 8 w 64"/>
                <a:gd name="T9" fmla="*/ 24 h 94"/>
                <a:gd name="T10" fmla="*/ 8 w 64"/>
                <a:gd name="T11" fmla="*/ 37 h 94"/>
                <a:gd name="T12" fmla="*/ 2 w 64"/>
                <a:gd name="T13" fmla="*/ 37 h 94"/>
                <a:gd name="T14" fmla="*/ 0 w 64"/>
                <a:gd name="T15" fmla="*/ 40 h 94"/>
                <a:gd name="T16" fmla="*/ 0 w 64"/>
                <a:gd name="T17" fmla="*/ 91 h 94"/>
                <a:gd name="T18" fmla="*/ 2 w 64"/>
                <a:gd name="T19" fmla="*/ 94 h 94"/>
                <a:gd name="T20" fmla="*/ 61 w 64"/>
                <a:gd name="T21" fmla="*/ 94 h 94"/>
                <a:gd name="T22" fmla="*/ 64 w 64"/>
                <a:gd name="T23" fmla="*/ 91 h 94"/>
                <a:gd name="T24" fmla="*/ 64 w 64"/>
                <a:gd name="T25" fmla="*/ 40 h 94"/>
                <a:gd name="T26" fmla="*/ 61 w 64"/>
                <a:gd name="T27" fmla="*/ 37 h 94"/>
                <a:gd name="T28" fmla="*/ 53 w 64"/>
                <a:gd name="T29" fmla="*/ 37 h 94"/>
                <a:gd name="T30" fmla="*/ 13 w 64"/>
                <a:gd name="T31" fmla="*/ 37 h 94"/>
                <a:gd name="T32" fmla="*/ 13 w 64"/>
                <a:gd name="T33" fmla="*/ 24 h 94"/>
                <a:gd name="T34" fmla="*/ 32 w 64"/>
                <a:gd name="T35" fmla="*/ 5 h 94"/>
                <a:gd name="T36" fmla="*/ 53 w 64"/>
                <a:gd name="T37" fmla="*/ 42 h 94"/>
                <a:gd name="T38" fmla="*/ 59 w 64"/>
                <a:gd name="T39" fmla="*/ 42 h 94"/>
                <a:gd name="T40" fmla="*/ 59 w 64"/>
                <a:gd name="T41" fmla="*/ 89 h 94"/>
                <a:gd name="T42" fmla="*/ 4 w 64"/>
                <a:gd name="T43" fmla="*/ 89 h 94"/>
                <a:gd name="T44" fmla="*/ 4 w 64"/>
                <a:gd name="T45" fmla="*/ 42 h 94"/>
                <a:gd name="T46" fmla="*/ 10 w 64"/>
                <a:gd name="T47" fmla="*/ 42 h 94"/>
                <a:gd name="T48" fmla="*/ 53 w 64"/>
                <a:gd name="T49" fmla="*/ 42 h 94"/>
                <a:gd name="T50" fmla="*/ 34 w 64"/>
                <a:gd name="T51" fmla="*/ 65 h 94"/>
                <a:gd name="T52" fmla="*/ 29 w 64"/>
                <a:gd name="T53" fmla="*/ 65 h 94"/>
                <a:gd name="T54" fmla="*/ 29 w 64"/>
                <a:gd name="T55" fmla="*/ 51 h 94"/>
                <a:gd name="T56" fmla="*/ 34 w 64"/>
                <a:gd name="T57" fmla="*/ 51 h 94"/>
                <a:gd name="T58" fmla="*/ 34 w 64"/>
                <a:gd name="T59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94">
                  <a:moveTo>
                    <a:pt x="32" y="5"/>
                  </a:moveTo>
                  <a:cubicBezTo>
                    <a:pt x="42" y="5"/>
                    <a:pt x="51" y="13"/>
                    <a:pt x="51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11"/>
                    <a:pt x="45" y="0"/>
                    <a:pt x="32" y="0"/>
                  </a:cubicBezTo>
                  <a:cubicBezTo>
                    <a:pt x="19" y="0"/>
                    <a:pt x="8" y="11"/>
                    <a:pt x="8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4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1" y="94"/>
                    <a:pt x="2" y="94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3" y="94"/>
                    <a:pt x="64" y="93"/>
                    <a:pt x="64" y="91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38"/>
                    <a:pt x="63" y="37"/>
                    <a:pt x="61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13"/>
                    <a:pt x="21" y="5"/>
                    <a:pt x="32" y="5"/>
                  </a:cubicBezTo>
                  <a:close/>
                  <a:moveTo>
                    <a:pt x="53" y="42"/>
                  </a:moveTo>
                  <a:cubicBezTo>
                    <a:pt x="59" y="42"/>
                    <a:pt x="59" y="42"/>
                    <a:pt x="59" y="42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53" y="42"/>
                  </a:lnTo>
                  <a:close/>
                  <a:moveTo>
                    <a:pt x="34" y="65"/>
                  </a:moveTo>
                  <a:cubicBezTo>
                    <a:pt x="29" y="65"/>
                    <a:pt x="29" y="65"/>
                    <a:pt x="29" y="65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4" y="51"/>
                    <a:pt x="34" y="51"/>
                    <a:pt x="34" y="51"/>
                  </a:cubicBezTo>
                  <a:lnTo>
                    <a:pt x="34" y="6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52" name="Freeform 54">
              <a:extLst>
                <a:ext uri="{FF2B5EF4-FFF2-40B4-BE49-F238E27FC236}">
                  <a16:creationId xmlns:a16="http://schemas.microsoft.com/office/drawing/2014/main" id="{99C48106-0F8F-46D7-A91A-B667AE996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9100" y="1139825"/>
              <a:ext cx="290513" cy="407988"/>
            </a:xfrm>
            <a:custGeom>
              <a:avLst/>
              <a:gdLst>
                <a:gd name="T0" fmla="*/ 63 w 76"/>
                <a:gd name="T1" fmla="*/ 11 h 107"/>
                <a:gd name="T2" fmla="*/ 44 w 76"/>
                <a:gd name="T3" fmla="*/ 0 h 107"/>
                <a:gd name="T4" fmla="*/ 42 w 76"/>
                <a:gd name="T5" fmla="*/ 0 h 107"/>
                <a:gd name="T6" fmla="*/ 41 w 76"/>
                <a:gd name="T7" fmla="*/ 1 h 107"/>
                <a:gd name="T8" fmla="*/ 34 w 76"/>
                <a:gd name="T9" fmla="*/ 13 h 107"/>
                <a:gd name="T10" fmla="*/ 1 w 76"/>
                <a:gd name="T11" fmla="*/ 72 h 107"/>
                <a:gd name="T12" fmla="*/ 0 w 76"/>
                <a:gd name="T13" fmla="*/ 73 h 107"/>
                <a:gd name="T14" fmla="*/ 2 w 76"/>
                <a:gd name="T15" fmla="*/ 93 h 107"/>
                <a:gd name="T16" fmla="*/ 3 w 76"/>
                <a:gd name="T17" fmla="*/ 95 h 107"/>
                <a:gd name="T18" fmla="*/ 4 w 76"/>
                <a:gd name="T19" fmla="*/ 95 h 107"/>
                <a:gd name="T20" fmla="*/ 5 w 76"/>
                <a:gd name="T21" fmla="*/ 95 h 107"/>
                <a:gd name="T22" fmla="*/ 23 w 76"/>
                <a:gd name="T23" fmla="*/ 86 h 107"/>
                <a:gd name="T24" fmla="*/ 24 w 76"/>
                <a:gd name="T25" fmla="*/ 85 h 107"/>
                <a:gd name="T26" fmla="*/ 57 w 76"/>
                <a:gd name="T27" fmla="*/ 26 h 107"/>
                <a:gd name="T28" fmla="*/ 64 w 76"/>
                <a:gd name="T29" fmla="*/ 14 h 107"/>
                <a:gd name="T30" fmla="*/ 63 w 76"/>
                <a:gd name="T31" fmla="*/ 11 h 107"/>
                <a:gd name="T32" fmla="*/ 20 w 76"/>
                <a:gd name="T33" fmla="*/ 82 h 107"/>
                <a:gd name="T34" fmla="*/ 6 w 76"/>
                <a:gd name="T35" fmla="*/ 89 h 107"/>
                <a:gd name="T36" fmla="*/ 5 w 76"/>
                <a:gd name="T37" fmla="*/ 74 h 107"/>
                <a:gd name="T38" fmla="*/ 37 w 76"/>
                <a:gd name="T39" fmla="*/ 17 h 107"/>
                <a:gd name="T40" fmla="*/ 52 w 76"/>
                <a:gd name="T41" fmla="*/ 26 h 107"/>
                <a:gd name="T42" fmla="*/ 20 w 76"/>
                <a:gd name="T43" fmla="*/ 82 h 107"/>
                <a:gd name="T44" fmla="*/ 54 w 76"/>
                <a:gd name="T45" fmla="*/ 22 h 107"/>
                <a:gd name="T46" fmla="*/ 40 w 76"/>
                <a:gd name="T47" fmla="*/ 13 h 107"/>
                <a:gd name="T48" fmla="*/ 44 w 76"/>
                <a:gd name="T49" fmla="*/ 5 h 107"/>
                <a:gd name="T50" fmla="*/ 59 w 76"/>
                <a:gd name="T51" fmla="*/ 14 h 107"/>
                <a:gd name="T52" fmla="*/ 54 w 76"/>
                <a:gd name="T53" fmla="*/ 22 h 107"/>
                <a:gd name="T54" fmla="*/ 3 w 76"/>
                <a:gd name="T55" fmla="*/ 102 h 107"/>
                <a:gd name="T56" fmla="*/ 76 w 76"/>
                <a:gd name="T57" fmla="*/ 102 h 107"/>
                <a:gd name="T58" fmla="*/ 76 w 76"/>
                <a:gd name="T59" fmla="*/ 107 h 107"/>
                <a:gd name="T60" fmla="*/ 3 w 76"/>
                <a:gd name="T61" fmla="*/ 107 h 107"/>
                <a:gd name="T62" fmla="*/ 3 w 76"/>
                <a:gd name="T63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107">
                  <a:moveTo>
                    <a:pt x="63" y="11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2" y="0"/>
                    <a:pt x="41" y="0"/>
                    <a:pt x="41" y="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2"/>
                    <a:pt x="0" y="73"/>
                    <a:pt x="0" y="7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4"/>
                    <a:pt x="2" y="95"/>
                    <a:pt x="3" y="95"/>
                  </a:cubicBezTo>
                  <a:cubicBezTo>
                    <a:pt x="3" y="95"/>
                    <a:pt x="4" y="95"/>
                    <a:pt x="4" y="95"/>
                  </a:cubicBezTo>
                  <a:cubicBezTo>
                    <a:pt x="4" y="95"/>
                    <a:pt x="5" y="95"/>
                    <a:pt x="5" y="95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6"/>
                    <a:pt x="24" y="86"/>
                    <a:pt x="24" y="8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3"/>
                    <a:pt x="64" y="12"/>
                    <a:pt x="63" y="11"/>
                  </a:cubicBezTo>
                  <a:close/>
                  <a:moveTo>
                    <a:pt x="20" y="82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20" y="82"/>
                  </a:lnTo>
                  <a:close/>
                  <a:moveTo>
                    <a:pt x="54" y="22"/>
                  </a:moveTo>
                  <a:cubicBezTo>
                    <a:pt x="40" y="13"/>
                    <a:pt x="40" y="13"/>
                    <a:pt x="40" y="1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9" y="14"/>
                    <a:pt x="59" y="14"/>
                    <a:pt x="59" y="14"/>
                  </a:cubicBezTo>
                  <a:lnTo>
                    <a:pt x="54" y="22"/>
                  </a:lnTo>
                  <a:close/>
                  <a:moveTo>
                    <a:pt x="3" y="102"/>
                  </a:moveTo>
                  <a:cubicBezTo>
                    <a:pt x="76" y="102"/>
                    <a:pt x="76" y="102"/>
                    <a:pt x="76" y="10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3" y="107"/>
                    <a:pt x="3" y="107"/>
                    <a:pt x="3" y="107"/>
                  </a:cubicBezTo>
                  <a:lnTo>
                    <a:pt x="3" y="1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53" name="Freeform 55">
              <a:extLst>
                <a:ext uri="{FF2B5EF4-FFF2-40B4-BE49-F238E27FC236}">
                  <a16:creationId xmlns:a16="http://schemas.microsoft.com/office/drawing/2014/main" id="{87893DC4-6220-4593-9E19-93A8DDE3EB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8100" y="3833813"/>
              <a:ext cx="285750" cy="377825"/>
            </a:xfrm>
            <a:custGeom>
              <a:avLst/>
              <a:gdLst>
                <a:gd name="T0" fmla="*/ 0 w 75"/>
                <a:gd name="T1" fmla="*/ 96 h 99"/>
                <a:gd name="T2" fmla="*/ 2 w 75"/>
                <a:gd name="T3" fmla="*/ 99 h 99"/>
                <a:gd name="T4" fmla="*/ 73 w 75"/>
                <a:gd name="T5" fmla="*/ 99 h 99"/>
                <a:gd name="T6" fmla="*/ 75 w 75"/>
                <a:gd name="T7" fmla="*/ 96 h 99"/>
                <a:gd name="T8" fmla="*/ 75 w 75"/>
                <a:gd name="T9" fmla="*/ 3 h 99"/>
                <a:gd name="T10" fmla="*/ 73 w 75"/>
                <a:gd name="T11" fmla="*/ 0 h 99"/>
                <a:gd name="T12" fmla="*/ 23 w 75"/>
                <a:gd name="T13" fmla="*/ 0 h 99"/>
                <a:gd name="T14" fmla="*/ 23 w 75"/>
                <a:gd name="T15" fmla="*/ 0 h 99"/>
                <a:gd name="T16" fmla="*/ 21 w 75"/>
                <a:gd name="T17" fmla="*/ 1 h 99"/>
                <a:gd name="T18" fmla="*/ 1 w 75"/>
                <a:gd name="T19" fmla="*/ 21 h 99"/>
                <a:gd name="T20" fmla="*/ 0 w 75"/>
                <a:gd name="T21" fmla="*/ 23 h 99"/>
                <a:gd name="T22" fmla="*/ 0 w 75"/>
                <a:gd name="T23" fmla="*/ 23 h 99"/>
                <a:gd name="T24" fmla="*/ 0 w 75"/>
                <a:gd name="T25" fmla="*/ 96 h 99"/>
                <a:gd name="T26" fmla="*/ 23 w 75"/>
                <a:gd name="T27" fmla="*/ 26 h 99"/>
                <a:gd name="T28" fmla="*/ 25 w 75"/>
                <a:gd name="T29" fmla="*/ 23 h 99"/>
                <a:gd name="T30" fmla="*/ 25 w 75"/>
                <a:gd name="T31" fmla="*/ 5 h 99"/>
                <a:gd name="T32" fmla="*/ 71 w 75"/>
                <a:gd name="T33" fmla="*/ 5 h 99"/>
                <a:gd name="T34" fmla="*/ 71 w 75"/>
                <a:gd name="T35" fmla="*/ 94 h 99"/>
                <a:gd name="T36" fmla="*/ 5 w 75"/>
                <a:gd name="T37" fmla="*/ 94 h 99"/>
                <a:gd name="T38" fmla="*/ 5 w 75"/>
                <a:gd name="T39" fmla="*/ 26 h 99"/>
                <a:gd name="T40" fmla="*/ 23 w 75"/>
                <a:gd name="T41" fmla="*/ 26 h 99"/>
                <a:gd name="T42" fmla="*/ 20 w 75"/>
                <a:gd name="T43" fmla="*/ 8 h 99"/>
                <a:gd name="T44" fmla="*/ 20 w 75"/>
                <a:gd name="T45" fmla="*/ 21 h 99"/>
                <a:gd name="T46" fmla="*/ 8 w 75"/>
                <a:gd name="T47" fmla="*/ 21 h 99"/>
                <a:gd name="T48" fmla="*/ 20 w 75"/>
                <a:gd name="T49" fmla="*/ 8 h 99"/>
                <a:gd name="T50" fmla="*/ 59 w 75"/>
                <a:gd name="T51" fmla="*/ 37 h 99"/>
                <a:gd name="T52" fmla="*/ 16 w 75"/>
                <a:gd name="T53" fmla="*/ 37 h 99"/>
                <a:gd name="T54" fmla="*/ 16 w 75"/>
                <a:gd name="T55" fmla="*/ 33 h 99"/>
                <a:gd name="T56" fmla="*/ 59 w 75"/>
                <a:gd name="T57" fmla="*/ 33 h 99"/>
                <a:gd name="T58" fmla="*/ 59 w 75"/>
                <a:gd name="T59" fmla="*/ 37 h 99"/>
                <a:gd name="T60" fmla="*/ 59 w 75"/>
                <a:gd name="T61" fmla="*/ 58 h 99"/>
                <a:gd name="T62" fmla="*/ 16 w 75"/>
                <a:gd name="T63" fmla="*/ 58 h 99"/>
                <a:gd name="T64" fmla="*/ 16 w 75"/>
                <a:gd name="T65" fmla="*/ 53 h 99"/>
                <a:gd name="T66" fmla="*/ 59 w 75"/>
                <a:gd name="T67" fmla="*/ 53 h 99"/>
                <a:gd name="T68" fmla="*/ 59 w 75"/>
                <a:gd name="T69" fmla="*/ 58 h 99"/>
                <a:gd name="T70" fmla="*/ 16 w 75"/>
                <a:gd name="T71" fmla="*/ 78 h 99"/>
                <a:gd name="T72" fmla="*/ 16 w 75"/>
                <a:gd name="T73" fmla="*/ 73 h 99"/>
                <a:gd name="T74" fmla="*/ 59 w 75"/>
                <a:gd name="T75" fmla="*/ 73 h 99"/>
                <a:gd name="T76" fmla="*/ 59 w 75"/>
                <a:gd name="T77" fmla="*/ 78 h 99"/>
                <a:gd name="T78" fmla="*/ 16 w 75"/>
                <a:gd name="T79" fmla="*/ 7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" h="99">
                  <a:moveTo>
                    <a:pt x="0" y="96"/>
                  </a:moveTo>
                  <a:cubicBezTo>
                    <a:pt x="0" y="98"/>
                    <a:pt x="1" y="99"/>
                    <a:pt x="2" y="99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4" y="99"/>
                    <a:pt x="75" y="98"/>
                    <a:pt x="75" y="96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96"/>
                  </a:lnTo>
                  <a:close/>
                  <a:moveTo>
                    <a:pt x="23" y="26"/>
                  </a:moveTo>
                  <a:cubicBezTo>
                    <a:pt x="24" y="26"/>
                    <a:pt x="25" y="24"/>
                    <a:pt x="25" y="2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23" y="26"/>
                  </a:lnTo>
                  <a:close/>
                  <a:moveTo>
                    <a:pt x="20" y="8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0" y="8"/>
                  </a:lnTo>
                  <a:close/>
                  <a:moveTo>
                    <a:pt x="59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59" y="33"/>
                    <a:pt x="59" y="33"/>
                    <a:pt x="59" y="33"/>
                  </a:cubicBezTo>
                  <a:lnTo>
                    <a:pt x="59" y="37"/>
                  </a:lnTo>
                  <a:close/>
                  <a:moveTo>
                    <a:pt x="59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59" y="53"/>
                    <a:pt x="59" y="53"/>
                    <a:pt x="59" y="53"/>
                  </a:cubicBezTo>
                  <a:lnTo>
                    <a:pt x="59" y="58"/>
                  </a:lnTo>
                  <a:close/>
                  <a:moveTo>
                    <a:pt x="16" y="78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8"/>
                    <a:pt x="59" y="78"/>
                    <a:pt x="59" y="78"/>
                  </a:cubicBezTo>
                  <a:lnTo>
                    <a:pt x="16" y="7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54" name="Freeform 56">
              <a:extLst>
                <a:ext uri="{FF2B5EF4-FFF2-40B4-BE49-F238E27FC236}">
                  <a16:creationId xmlns:a16="http://schemas.microsoft.com/office/drawing/2014/main" id="{94F6C7D8-BC88-41D4-93E8-82CC7733EC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9700" y="3844925"/>
              <a:ext cx="312738" cy="354013"/>
            </a:xfrm>
            <a:custGeom>
              <a:avLst/>
              <a:gdLst>
                <a:gd name="T0" fmla="*/ 0 w 82"/>
                <a:gd name="T1" fmla="*/ 76 h 93"/>
                <a:gd name="T2" fmla="*/ 1 w 82"/>
                <a:gd name="T3" fmla="*/ 78 h 93"/>
                <a:gd name="T4" fmla="*/ 29 w 82"/>
                <a:gd name="T5" fmla="*/ 92 h 93"/>
                <a:gd name="T6" fmla="*/ 29 w 82"/>
                <a:gd name="T7" fmla="*/ 92 h 93"/>
                <a:gd name="T8" fmla="*/ 29 w 82"/>
                <a:gd name="T9" fmla="*/ 92 h 93"/>
                <a:gd name="T10" fmla="*/ 29 w 82"/>
                <a:gd name="T11" fmla="*/ 92 h 93"/>
                <a:gd name="T12" fmla="*/ 30 w 82"/>
                <a:gd name="T13" fmla="*/ 93 h 93"/>
                <a:gd name="T14" fmla="*/ 31 w 82"/>
                <a:gd name="T15" fmla="*/ 92 h 93"/>
                <a:gd name="T16" fmla="*/ 31 w 82"/>
                <a:gd name="T17" fmla="*/ 92 h 93"/>
                <a:gd name="T18" fmla="*/ 32 w 82"/>
                <a:gd name="T19" fmla="*/ 92 h 93"/>
                <a:gd name="T20" fmla="*/ 51 w 82"/>
                <a:gd name="T21" fmla="*/ 79 h 93"/>
                <a:gd name="T22" fmla="*/ 78 w 82"/>
                <a:gd name="T23" fmla="*/ 92 h 93"/>
                <a:gd name="T24" fmla="*/ 79 w 82"/>
                <a:gd name="T25" fmla="*/ 93 h 93"/>
                <a:gd name="T26" fmla="*/ 80 w 82"/>
                <a:gd name="T27" fmla="*/ 92 h 93"/>
                <a:gd name="T28" fmla="*/ 82 w 82"/>
                <a:gd name="T29" fmla="*/ 90 h 93"/>
                <a:gd name="T30" fmla="*/ 82 w 82"/>
                <a:gd name="T31" fmla="*/ 17 h 93"/>
                <a:gd name="T32" fmla="*/ 80 w 82"/>
                <a:gd name="T33" fmla="*/ 15 h 93"/>
                <a:gd name="T34" fmla="*/ 52 w 82"/>
                <a:gd name="T35" fmla="*/ 1 h 93"/>
                <a:gd name="T36" fmla="*/ 52 w 82"/>
                <a:gd name="T37" fmla="*/ 1 h 93"/>
                <a:gd name="T38" fmla="*/ 52 w 82"/>
                <a:gd name="T39" fmla="*/ 1 h 93"/>
                <a:gd name="T40" fmla="*/ 52 w 82"/>
                <a:gd name="T41" fmla="*/ 1 h 93"/>
                <a:gd name="T42" fmla="*/ 51 w 82"/>
                <a:gd name="T43" fmla="*/ 0 h 93"/>
                <a:gd name="T44" fmla="*/ 51 w 82"/>
                <a:gd name="T45" fmla="*/ 0 h 93"/>
                <a:gd name="T46" fmla="*/ 50 w 82"/>
                <a:gd name="T47" fmla="*/ 1 h 93"/>
                <a:gd name="T48" fmla="*/ 50 w 82"/>
                <a:gd name="T49" fmla="*/ 1 h 93"/>
                <a:gd name="T50" fmla="*/ 50 w 82"/>
                <a:gd name="T51" fmla="*/ 1 h 93"/>
                <a:gd name="T52" fmla="*/ 30 w 82"/>
                <a:gd name="T53" fmla="*/ 14 h 93"/>
                <a:gd name="T54" fmla="*/ 3 w 82"/>
                <a:gd name="T55" fmla="*/ 1 h 93"/>
                <a:gd name="T56" fmla="*/ 1 w 82"/>
                <a:gd name="T57" fmla="*/ 1 h 93"/>
                <a:gd name="T58" fmla="*/ 0 w 82"/>
                <a:gd name="T59" fmla="*/ 3 h 93"/>
                <a:gd name="T60" fmla="*/ 0 w 82"/>
                <a:gd name="T61" fmla="*/ 76 h 93"/>
                <a:gd name="T62" fmla="*/ 77 w 82"/>
                <a:gd name="T63" fmla="*/ 86 h 93"/>
                <a:gd name="T64" fmla="*/ 54 w 82"/>
                <a:gd name="T65" fmla="*/ 75 h 93"/>
                <a:gd name="T66" fmla="*/ 54 w 82"/>
                <a:gd name="T67" fmla="*/ 7 h 93"/>
                <a:gd name="T68" fmla="*/ 77 w 82"/>
                <a:gd name="T69" fmla="*/ 18 h 93"/>
                <a:gd name="T70" fmla="*/ 77 w 82"/>
                <a:gd name="T71" fmla="*/ 86 h 93"/>
                <a:gd name="T72" fmla="*/ 49 w 82"/>
                <a:gd name="T73" fmla="*/ 75 h 93"/>
                <a:gd name="T74" fmla="*/ 33 w 82"/>
                <a:gd name="T75" fmla="*/ 86 h 93"/>
                <a:gd name="T76" fmla="*/ 33 w 82"/>
                <a:gd name="T77" fmla="*/ 18 h 93"/>
                <a:gd name="T78" fmla="*/ 49 w 82"/>
                <a:gd name="T79" fmla="*/ 7 h 93"/>
                <a:gd name="T80" fmla="*/ 49 w 82"/>
                <a:gd name="T81" fmla="*/ 75 h 93"/>
                <a:gd name="T82" fmla="*/ 5 w 82"/>
                <a:gd name="T83" fmla="*/ 7 h 93"/>
                <a:gd name="T84" fmla="*/ 28 w 82"/>
                <a:gd name="T85" fmla="*/ 18 h 93"/>
                <a:gd name="T86" fmla="*/ 28 w 82"/>
                <a:gd name="T87" fmla="*/ 86 h 93"/>
                <a:gd name="T88" fmla="*/ 5 w 82"/>
                <a:gd name="T89" fmla="*/ 75 h 93"/>
                <a:gd name="T90" fmla="*/ 5 w 82"/>
                <a:gd name="T9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93">
                  <a:moveTo>
                    <a:pt x="0" y="76"/>
                  </a:moveTo>
                  <a:cubicBezTo>
                    <a:pt x="0" y="77"/>
                    <a:pt x="0" y="78"/>
                    <a:pt x="1" y="78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3"/>
                    <a:pt x="30" y="93"/>
                    <a:pt x="30" y="93"/>
                  </a:cubicBezTo>
                  <a:cubicBezTo>
                    <a:pt x="31" y="93"/>
                    <a:pt x="31" y="93"/>
                    <a:pt x="31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2"/>
                    <a:pt x="32" y="92"/>
                    <a:pt x="32" y="92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3"/>
                    <a:pt x="79" y="93"/>
                    <a:pt x="79" y="93"/>
                  </a:cubicBezTo>
                  <a:cubicBezTo>
                    <a:pt x="80" y="93"/>
                    <a:pt x="80" y="93"/>
                    <a:pt x="80" y="92"/>
                  </a:cubicBezTo>
                  <a:cubicBezTo>
                    <a:pt x="81" y="92"/>
                    <a:pt x="82" y="91"/>
                    <a:pt x="82" y="90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1" y="15"/>
                    <a:pt x="80" y="15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0" y="0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0" y="76"/>
                  </a:lnTo>
                  <a:close/>
                  <a:moveTo>
                    <a:pt x="77" y="86"/>
                  </a:moveTo>
                  <a:cubicBezTo>
                    <a:pt x="54" y="75"/>
                    <a:pt x="54" y="75"/>
                    <a:pt x="54" y="75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77" y="18"/>
                    <a:pt x="77" y="18"/>
                    <a:pt x="77" y="18"/>
                  </a:cubicBezTo>
                  <a:lnTo>
                    <a:pt x="77" y="86"/>
                  </a:lnTo>
                  <a:close/>
                  <a:moveTo>
                    <a:pt x="49" y="75"/>
                  </a:moveTo>
                  <a:cubicBezTo>
                    <a:pt x="33" y="86"/>
                    <a:pt x="33" y="86"/>
                    <a:pt x="33" y="8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49" y="7"/>
                    <a:pt x="49" y="7"/>
                    <a:pt x="49" y="7"/>
                  </a:cubicBezTo>
                  <a:lnTo>
                    <a:pt x="49" y="75"/>
                  </a:lnTo>
                  <a:close/>
                  <a:moveTo>
                    <a:pt x="5" y="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5" y="75"/>
                    <a:pt x="5" y="75"/>
                    <a:pt x="5" y="75"/>
                  </a:cubicBezTo>
                  <a:lnTo>
                    <a:pt x="5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55" name="Freeform 57">
              <a:extLst>
                <a:ext uri="{FF2B5EF4-FFF2-40B4-BE49-F238E27FC236}">
                  <a16:creationId xmlns:a16="http://schemas.microsoft.com/office/drawing/2014/main" id="{0A8D1856-97B7-4BA5-8057-154F751DEF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6513" y="3795713"/>
              <a:ext cx="477838" cy="473075"/>
            </a:xfrm>
            <a:custGeom>
              <a:avLst/>
              <a:gdLst>
                <a:gd name="T0" fmla="*/ 88 w 125"/>
                <a:gd name="T1" fmla="*/ 63 h 124"/>
                <a:gd name="T2" fmla="*/ 56 w 125"/>
                <a:gd name="T3" fmla="*/ 94 h 124"/>
                <a:gd name="T4" fmla="*/ 31 w 125"/>
                <a:gd name="T5" fmla="*/ 69 h 124"/>
                <a:gd name="T6" fmla="*/ 62 w 125"/>
                <a:gd name="T7" fmla="*/ 37 h 124"/>
                <a:gd name="T8" fmla="*/ 47 w 125"/>
                <a:gd name="T9" fmla="*/ 22 h 124"/>
                <a:gd name="T10" fmla="*/ 13 w 125"/>
                <a:gd name="T11" fmla="*/ 53 h 124"/>
                <a:gd name="T12" fmla="*/ 13 w 125"/>
                <a:gd name="T13" fmla="*/ 112 h 124"/>
                <a:gd name="T14" fmla="*/ 72 w 125"/>
                <a:gd name="T15" fmla="*/ 112 h 124"/>
                <a:gd name="T16" fmla="*/ 103 w 125"/>
                <a:gd name="T17" fmla="*/ 77 h 124"/>
                <a:gd name="T18" fmla="*/ 46 w 125"/>
                <a:gd name="T19" fmla="*/ 27 h 124"/>
                <a:gd name="T20" fmla="*/ 49 w 125"/>
                <a:gd name="T21" fmla="*/ 44 h 124"/>
                <a:gd name="T22" fmla="*/ 46 w 125"/>
                <a:gd name="T23" fmla="*/ 27 h 124"/>
                <a:gd name="T24" fmla="*/ 42 w 125"/>
                <a:gd name="T25" fmla="*/ 120 h 124"/>
                <a:gd name="T26" fmla="*/ 5 w 125"/>
                <a:gd name="T27" fmla="*/ 83 h 124"/>
                <a:gd name="T28" fmla="*/ 35 w 125"/>
                <a:gd name="T29" fmla="*/ 37 h 124"/>
                <a:gd name="T30" fmla="*/ 28 w 125"/>
                <a:gd name="T31" fmla="*/ 65 h 124"/>
                <a:gd name="T32" fmla="*/ 59 w 125"/>
                <a:gd name="T33" fmla="*/ 97 h 124"/>
                <a:gd name="T34" fmla="*/ 87 w 125"/>
                <a:gd name="T35" fmla="*/ 90 h 124"/>
                <a:gd name="T36" fmla="*/ 91 w 125"/>
                <a:gd name="T37" fmla="*/ 86 h 124"/>
                <a:gd name="T38" fmla="*/ 88 w 125"/>
                <a:gd name="T39" fmla="*/ 69 h 124"/>
                <a:gd name="T40" fmla="*/ 91 w 125"/>
                <a:gd name="T41" fmla="*/ 86 h 124"/>
                <a:gd name="T42" fmla="*/ 125 w 125"/>
                <a:gd name="T43" fmla="*/ 68 h 124"/>
                <a:gd name="T44" fmla="*/ 110 w 125"/>
                <a:gd name="T45" fmla="*/ 73 h 124"/>
                <a:gd name="T46" fmla="*/ 94 w 125"/>
                <a:gd name="T47" fmla="*/ 56 h 124"/>
                <a:gd name="T48" fmla="*/ 99 w 125"/>
                <a:gd name="T49" fmla="*/ 42 h 124"/>
                <a:gd name="T50" fmla="*/ 94 w 125"/>
                <a:gd name="T51" fmla="*/ 56 h 124"/>
                <a:gd name="T52" fmla="*/ 105 w 125"/>
                <a:gd name="T53" fmla="*/ 65 h 124"/>
                <a:gd name="T54" fmla="*/ 110 w 125"/>
                <a:gd name="T55" fmla="*/ 53 h 124"/>
                <a:gd name="T56" fmla="*/ 83 w 125"/>
                <a:gd name="T57" fmla="*/ 31 h 124"/>
                <a:gd name="T58" fmla="*/ 68 w 125"/>
                <a:gd name="T59" fmla="*/ 26 h 124"/>
                <a:gd name="T60" fmla="*/ 83 w 125"/>
                <a:gd name="T61" fmla="*/ 31 h 124"/>
                <a:gd name="T62" fmla="*/ 52 w 125"/>
                <a:gd name="T63" fmla="*/ 0 h 124"/>
                <a:gd name="T64" fmla="*/ 57 w 125"/>
                <a:gd name="T65" fmla="*/ 14 h 124"/>
                <a:gd name="T66" fmla="*/ 72 w 125"/>
                <a:gd name="T67" fmla="*/ 14 h 124"/>
                <a:gd name="T68" fmla="*/ 60 w 125"/>
                <a:gd name="T69" fmla="*/ 20 h 124"/>
                <a:gd name="T70" fmla="*/ 72 w 125"/>
                <a:gd name="T71" fmla="*/ 1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24">
                  <a:moveTo>
                    <a:pt x="89" y="64"/>
                  </a:moveTo>
                  <a:cubicBezTo>
                    <a:pt x="89" y="63"/>
                    <a:pt x="88" y="63"/>
                    <a:pt x="88" y="63"/>
                  </a:cubicBezTo>
                  <a:cubicBezTo>
                    <a:pt x="87" y="63"/>
                    <a:pt x="86" y="63"/>
                    <a:pt x="86" y="6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49" y="100"/>
                    <a:pt x="38" y="100"/>
                    <a:pt x="31" y="94"/>
                  </a:cubicBezTo>
                  <a:cubicBezTo>
                    <a:pt x="24" y="87"/>
                    <a:pt x="24" y="76"/>
                    <a:pt x="31" y="6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8"/>
                    <a:pt x="62" y="38"/>
                    <a:pt x="62" y="37"/>
                  </a:cubicBezTo>
                  <a:cubicBezTo>
                    <a:pt x="62" y="36"/>
                    <a:pt x="61" y="36"/>
                    <a:pt x="61" y="3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1"/>
                    <a:pt x="45" y="21"/>
                    <a:pt x="44" y="2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5" y="61"/>
                    <a:pt x="0" y="71"/>
                    <a:pt x="0" y="83"/>
                  </a:cubicBezTo>
                  <a:cubicBezTo>
                    <a:pt x="0" y="94"/>
                    <a:pt x="5" y="104"/>
                    <a:pt x="13" y="112"/>
                  </a:cubicBezTo>
                  <a:cubicBezTo>
                    <a:pt x="21" y="120"/>
                    <a:pt x="31" y="124"/>
                    <a:pt x="42" y="124"/>
                  </a:cubicBezTo>
                  <a:cubicBezTo>
                    <a:pt x="53" y="124"/>
                    <a:pt x="64" y="120"/>
                    <a:pt x="72" y="112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4" y="80"/>
                    <a:pt x="104" y="78"/>
                    <a:pt x="103" y="77"/>
                  </a:cubicBezTo>
                  <a:lnTo>
                    <a:pt x="89" y="64"/>
                  </a:lnTo>
                  <a:close/>
                  <a:moveTo>
                    <a:pt x="46" y="27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38" y="34"/>
                    <a:pt x="38" y="34"/>
                    <a:pt x="38" y="34"/>
                  </a:cubicBezTo>
                  <a:lnTo>
                    <a:pt x="46" y="27"/>
                  </a:lnTo>
                  <a:close/>
                  <a:moveTo>
                    <a:pt x="68" y="109"/>
                  </a:moveTo>
                  <a:cubicBezTo>
                    <a:pt x="61" y="116"/>
                    <a:pt x="52" y="120"/>
                    <a:pt x="42" y="120"/>
                  </a:cubicBezTo>
                  <a:cubicBezTo>
                    <a:pt x="32" y="120"/>
                    <a:pt x="23" y="116"/>
                    <a:pt x="16" y="109"/>
                  </a:cubicBezTo>
                  <a:cubicBezTo>
                    <a:pt x="9" y="102"/>
                    <a:pt x="5" y="92"/>
                    <a:pt x="5" y="83"/>
                  </a:cubicBezTo>
                  <a:cubicBezTo>
                    <a:pt x="5" y="73"/>
                    <a:pt x="9" y="63"/>
                    <a:pt x="16" y="5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19" y="74"/>
                    <a:pt x="19" y="88"/>
                    <a:pt x="28" y="97"/>
                  </a:cubicBezTo>
                  <a:cubicBezTo>
                    <a:pt x="36" y="106"/>
                    <a:pt x="51" y="106"/>
                    <a:pt x="59" y="97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68" y="109"/>
                  </a:lnTo>
                  <a:close/>
                  <a:moveTo>
                    <a:pt x="91" y="86"/>
                  </a:moveTo>
                  <a:cubicBezTo>
                    <a:pt x="80" y="76"/>
                    <a:pt x="80" y="76"/>
                    <a:pt x="80" y="76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98" y="79"/>
                    <a:pt x="98" y="79"/>
                    <a:pt x="98" y="79"/>
                  </a:cubicBezTo>
                  <a:lnTo>
                    <a:pt x="91" y="86"/>
                  </a:lnTo>
                  <a:close/>
                  <a:moveTo>
                    <a:pt x="110" y="68"/>
                  </a:moveTo>
                  <a:cubicBezTo>
                    <a:pt x="125" y="68"/>
                    <a:pt x="125" y="68"/>
                    <a:pt x="125" y="68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10" y="73"/>
                    <a:pt x="110" y="73"/>
                    <a:pt x="110" y="73"/>
                  </a:cubicBezTo>
                  <a:lnTo>
                    <a:pt x="110" y="68"/>
                  </a:lnTo>
                  <a:close/>
                  <a:moveTo>
                    <a:pt x="94" y="56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56"/>
                    <a:pt x="99" y="56"/>
                    <a:pt x="99" y="56"/>
                  </a:cubicBezTo>
                  <a:lnTo>
                    <a:pt x="94" y="56"/>
                  </a:lnTo>
                  <a:close/>
                  <a:moveTo>
                    <a:pt x="114" y="56"/>
                  </a:moveTo>
                  <a:cubicBezTo>
                    <a:pt x="105" y="65"/>
                    <a:pt x="105" y="65"/>
                    <a:pt x="105" y="65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10" y="53"/>
                    <a:pt x="110" y="53"/>
                    <a:pt x="110" y="53"/>
                  </a:cubicBezTo>
                  <a:lnTo>
                    <a:pt x="114" y="56"/>
                  </a:lnTo>
                  <a:close/>
                  <a:moveTo>
                    <a:pt x="83" y="31"/>
                  </a:moveTo>
                  <a:cubicBezTo>
                    <a:pt x="68" y="31"/>
                    <a:pt x="68" y="31"/>
                    <a:pt x="68" y="31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83" y="26"/>
                    <a:pt x="83" y="26"/>
                    <a:pt x="83" y="26"/>
                  </a:cubicBezTo>
                  <a:lnTo>
                    <a:pt x="83" y="31"/>
                  </a:lnTo>
                  <a:close/>
                  <a:moveTo>
                    <a:pt x="52" y="14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4"/>
                    <a:pt x="57" y="14"/>
                    <a:pt x="57" y="14"/>
                  </a:cubicBezTo>
                  <a:lnTo>
                    <a:pt x="52" y="14"/>
                  </a:lnTo>
                  <a:close/>
                  <a:moveTo>
                    <a:pt x="72" y="14"/>
                  </a:moveTo>
                  <a:cubicBezTo>
                    <a:pt x="63" y="23"/>
                    <a:pt x="63" y="23"/>
                    <a:pt x="63" y="2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8" y="11"/>
                    <a:pt x="68" y="11"/>
                    <a:pt x="68" y="11"/>
                  </a:cubicBezTo>
                  <a:lnTo>
                    <a:pt x="72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56" name="Freeform 58">
              <a:extLst>
                <a:ext uri="{FF2B5EF4-FFF2-40B4-BE49-F238E27FC236}">
                  <a16:creationId xmlns:a16="http://schemas.microsoft.com/office/drawing/2014/main" id="{A86438BE-B2C1-4A2D-829B-38E0BA8D0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3038" y="3844925"/>
              <a:ext cx="355600" cy="354013"/>
            </a:xfrm>
            <a:custGeom>
              <a:avLst/>
              <a:gdLst>
                <a:gd name="T0" fmla="*/ 93 w 93"/>
                <a:gd name="T1" fmla="*/ 46 h 93"/>
                <a:gd name="T2" fmla="*/ 47 w 93"/>
                <a:gd name="T3" fmla="*/ 0 h 93"/>
                <a:gd name="T4" fmla="*/ 0 w 93"/>
                <a:gd name="T5" fmla="*/ 46 h 93"/>
                <a:gd name="T6" fmla="*/ 47 w 93"/>
                <a:gd name="T7" fmla="*/ 93 h 93"/>
                <a:gd name="T8" fmla="*/ 93 w 93"/>
                <a:gd name="T9" fmla="*/ 46 h 93"/>
                <a:gd name="T10" fmla="*/ 5 w 93"/>
                <a:gd name="T11" fmla="*/ 46 h 93"/>
                <a:gd name="T12" fmla="*/ 47 w 93"/>
                <a:gd name="T13" fmla="*/ 5 h 93"/>
                <a:gd name="T14" fmla="*/ 88 w 93"/>
                <a:gd name="T15" fmla="*/ 46 h 93"/>
                <a:gd name="T16" fmla="*/ 47 w 93"/>
                <a:gd name="T17" fmla="*/ 88 h 93"/>
                <a:gd name="T18" fmla="*/ 5 w 93"/>
                <a:gd name="T19" fmla="*/ 46 h 93"/>
                <a:gd name="T20" fmla="*/ 69 w 93"/>
                <a:gd name="T21" fmla="*/ 46 h 93"/>
                <a:gd name="T22" fmla="*/ 69 w 93"/>
                <a:gd name="T23" fmla="*/ 45 h 93"/>
                <a:gd name="T24" fmla="*/ 39 w 93"/>
                <a:gd name="T25" fmla="*/ 21 h 93"/>
                <a:gd name="T26" fmla="*/ 37 w 93"/>
                <a:gd name="T27" fmla="*/ 21 h 93"/>
                <a:gd name="T28" fmla="*/ 35 w 93"/>
                <a:gd name="T29" fmla="*/ 23 h 93"/>
                <a:gd name="T30" fmla="*/ 35 w 93"/>
                <a:gd name="T31" fmla="*/ 70 h 93"/>
                <a:gd name="T32" fmla="*/ 37 w 93"/>
                <a:gd name="T33" fmla="*/ 72 h 93"/>
                <a:gd name="T34" fmla="*/ 38 w 93"/>
                <a:gd name="T35" fmla="*/ 73 h 93"/>
                <a:gd name="T36" fmla="*/ 39 w 93"/>
                <a:gd name="T37" fmla="*/ 72 h 93"/>
                <a:gd name="T38" fmla="*/ 69 w 93"/>
                <a:gd name="T39" fmla="*/ 48 h 93"/>
                <a:gd name="T40" fmla="*/ 69 w 93"/>
                <a:gd name="T41" fmla="*/ 46 h 93"/>
                <a:gd name="T42" fmla="*/ 40 w 93"/>
                <a:gd name="T43" fmla="*/ 65 h 93"/>
                <a:gd name="T44" fmla="*/ 40 w 93"/>
                <a:gd name="T45" fmla="*/ 28 h 93"/>
                <a:gd name="T46" fmla="*/ 63 w 93"/>
                <a:gd name="T47" fmla="*/ 46 h 93"/>
                <a:gd name="T48" fmla="*/ 40 w 93"/>
                <a:gd name="T49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3">
                  <a:moveTo>
                    <a:pt x="93" y="46"/>
                  </a:move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6"/>
                  </a:cubicBezTo>
                  <a:close/>
                  <a:moveTo>
                    <a:pt x="5" y="46"/>
                  </a:moveTo>
                  <a:cubicBezTo>
                    <a:pt x="5" y="24"/>
                    <a:pt x="24" y="5"/>
                    <a:pt x="47" y="5"/>
                  </a:cubicBezTo>
                  <a:cubicBezTo>
                    <a:pt x="69" y="5"/>
                    <a:pt x="88" y="24"/>
                    <a:pt x="88" y="46"/>
                  </a:cubicBezTo>
                  <a:cubicBezTo>
                    <a:pt x="88" y="69"/>
                    <a:pt x="69" y="88"/>
                    <a:pt x="47" y="88"/>
                  </a:cubicBezTo>
                  <a:cubicBezTo>
                    <a:pt x="24" y="88"/>
                    <a:pt x="5" y="69"/>
                    <a:pt x="5" y="46"/>
                  </a:cubicBezTo>
                  <a:close/>
                  <a:moveTo>
                    <a:pt x="69" y="46"/>
                  </a:moveTo>
                  <a:cubicBezTo>
                    <a:pt x="69" y="46"/>
                    <a:pt x="69" y="45"/>
                    <a:pt x="69" y="45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0"/>
                    <a:pt x="38" y="20"/>
                    <a:pt x="37" y="21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1"/>
                    <a:pt x="36" y="72"/>
                    <a:pt x="37" y="72"/>
                  </a:cubicBezTo>
                  <a:cubicBezTo>
                    <a:pt x="37" y="73"/>
                    <a:pt x="37" y="73"/>
                    <a:pt x="38" y="73"/>
                  </a:cubicBezTo>
                  <a:cubicBezTo>
                    <a:pt x="38" y="73"/>
                    <a:pt x="39" y="72"/>
                    <a:pt x="39" y="72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8"/>
                    <a:pt x="69" y="47"/>
                    <a:pt x="69" y="46"/>
                  </a:cubicBezTo>
                  <a:close/>
                  <a:moveTo>
                    <a:pt x="40" y="65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63" y="46"/>
                    <a:pt x="63" y="46"/>
                    <a:pt x="63" y="46"/>
                  </a:cubicBezTo>
                  <a:lnTo>
                    <a:pt x="40" y="6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57" name="Freeform 59">
              <a:extLst>
                <a:ext uri="{FF2B5EF4-FFF2-40B4-BE49-F238E27FC236}">
                  <a16:creationId xmlns:a16="http://schemas.microsoft.com/office/drawing/2014/main" id="{464F9EC4-3B7D-4D8A-9DDD-605D88B27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0188" y="3844925"/>
              <a:ext cx="354013" cy="354013"/>
            </a:xfrm>
            <a:custGeom>
              <a:avLst/>
              <a:gdLst>
                <a:gd name="T0" fmla="*/ 0 w 93"/>
                <a:gd name="T1" fmla="*/ 46 h 93"/>
                <a:gd name="T2" fmla="*/ 47 w 93"/>
                <a:gd name="T3" fmla="*/ 93 h 93"/>
                <a:gd name="T4" fmla="*/ 93 w 93"/>
                <a:gd name="T5" fmla="*/ 46 h 93"/>
                <a:gd name="T6" fmla="*/ 47 w 93"/>
                <a:gd name="T7" fmla="*/ 0 h 93"/>
                <a:gd name="T8" fmla="*/ 0 w 93"/>
                <a:gd name="T9" fmla="*/ 46 h 93"/>
                <a:gd name="T10" fmla="*/ 47 w 93"/>
                <a:gd name="T11" fmla="*/ 5 h 93"/>
                <a:gd name="T12" fmla="*/ 88 w 93"/>
                <a:gd name="T13" fmla="*/ 46 h 93"/>
                <a:gd name="T14" fmla="*/ 47 w 93"/>
                <a:gd name="T15" fmla="*/ 88 h 93"/>
                <a:gd name="T16" fmla="*/ 5 w 93"/>
                <a:gd name="T17" fmla="*/ 46 h 93"/>
                <a:gd name="T18" fmla="*/ 47 w 93"/>
                <a:gd name="T19" fmla="*/ 5 h 93"/>
                <a:gd name="T20" fmla="*/ 40 w 93"/>
                <a:gd name="T21" fmla="*/ 66 h 93"/>
                <a:gd name="T22" fmla="*/ 35 w 93"/>
                <a:gd name="T23" fmla="*/ 66 h 93"/>
                <a:gd name="T24" fmla="*/ 35 w 93"/>
                <a:gd name="T25" fmla="*/ 27 h 93"/>
                <a:gd name="T26" fmla="*/ 40 w 93"/>
                <a:gd name="T27" fmla="*/ 27 h 93"/>
                <a:gd name="T28" fmla="*/ 40 w 93"/>
                <a:gd name="T29" fmla="*/ 66 h 93"/>
                <a:gd name="T30" fmla="*/ 59 w 93"/>
                <a:gd name="T31" fmla="*/ 66 h 93"/>
                <a:gd name="T32" fmla="*/ 54 w 93"/>
                <a:gd name="T33" fmla="*/ 66 h 93"/>
                <a:gd name="T34" fmla="*/ 54 w 93"/>
                <a:gd name="T35" fmla="*/ 27 h 93"/>
                <a:gd name="T36" fmla="*/ 59 w 93"/>
                <a:gd name="T37" fmla="*/ 27 h 93"/>
                <a:gd name="T38" fmla="*/ 59 w 93"/>
                <a:gd name="T39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93">
                  <a:moveTo>
                    <a:pt x="0" y="46"/>
                  </a:move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6"/>
                  </a:cubicBezTo>
                  <a:close/>
                  <a:moveTo>
                    <a:pt x="47" y="5"/>
                  </a:moveTo>
                  <a:cubicBezTo>
                    <a:pt x="69" y="5"/>
                    <a:pt x="88" y="24"/>
                    <a:pt x="88" y="46"/>
                  </a:cubicBezTo>
                  <a:cubicBezTo>
                    <a:pt x="88" y="69"/>
                    <a:pt x="69" y="88"/>
                    <a:pt x="47" y="88"/>
                  </a:cubicBezTo>
                  <a:cubicBezTo>
                    <a:pt x="24" y="88"/>
                    <a:pt x="5" y="69"/>
                    <a:pt x="5" y="46"/>
                  </a:cubicBezTo>
                  <a:cubicBezTo>
                    <a:pt x="5" y="24"/>
                    <a:pt x="24" y="5"/>
                    <a:pt x="47" y="5"/>
                  </a:cubicBezTo>
                  <a:close/>
                  <a:moveTo>
                    <a:pt x="40" y="66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0" y="66"/>
                  </a:lnTo>
                  <a:close/>
                  <a:moveTo>
                    <a:pt x="59" y="66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9" y="27"/>
                    <a:pt x="59" y="27"/>
                    <a:pt x="59" y="27"/>
                  </a:cubicBezTo>
                  <a:lnTo>
                    <a:pt x="59" y="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59" name="Freeform 61">
              <a:extLst>
                <a:ext uri="{FF2B5EF4-FFF2-40B4-BE49-F238E27FC236}">
                  <a16:creationId xmlns:a16="http://schemas.microsoft.com/office/drawing/2014/main" id="{35E8975F-5FDB-42E4-851A-C579DB06D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675" y="3836988"/>
              <a:ext cx="384175" cy="396875"/>
            </a:xfrm>
            <a:custGeom>
              <a:avLst/>
              <a:gdLst>
                <a:gd name="T0" fmla="*/ 18 w 101"/>
                <a:gd name="T1" fmla="*/ 14 h 104"/>
                <a:gd name="T2" fmla="*/ 51 w 101"/>
                <a:gd name="T3" fmla="*/ 0 h 104"/>
                <a:gd name="T4" fmla="*/ 83 w 101"/>
                <a:gd name="T5" fmla="*/ 14 h 104"/>
                <a:gd name="T6" fmla="*/ 83 w 101"/>
                <a:gd name="T7" fmla="*/ 79 h 104"/>
                <a:gd name="T8" fmla="*/ 57 w 101"/>
                <a:gd name="T9" fmla="*/ 92 h 104"/>
                <a:gd name="T10" fmla="*/ 80 w 101"/>
                <a:gd name="T11" fmla="*/ 99 h 104"/>
                <a:gd name="T12" fmla="*/ 79 w 101"/>
                <a:gd name="T13" fmla="*/ 104 h 104"/>
                <a:gd name="T14" fmla="*/ 48 w 101"/>
                <a:gd name="T15" fmla="*/ 94 h 104"/>
                <a:gd name="T16" fmla="*/ 46 w 101"/>
                <a:gd name="T17" fmla="*/ 93 h 104"/>
                <a:gd name="T18" fmla="*/ 47 w 101"/>
                <a:gd name="T19" fmla="*/ 91 h 104"/>
                <a:gd name="T20" fmla="*/ 67 w 101"/>
                <a:gd name="T21" fmla="*/ 67 h 104"/>
                <a:gd name="T22" fmla="*/ 71 w 101"/>
                <a:gd name="T23" fmla="*/ 70 h 104"/>
                <a:gd name="T24" fmla="*/ 55 w 101"/>
                <a:gd name="T25" fmla="*/ 88 h 104"/>
                <a:gd name="T26" fmla="*/ 80 w 101"/>
                <a:gd name="T27" fmla="*/ 76 h 104"/>
                <a:gd name="T28" fmla="*/ 92 w 101"/>
                <a:gd name="T29" fmla="*/ 47 h 104"/>
                <a:gd name="T30" fmla="*/ 80 w 101"/>
                <a:gd name="T31" fmla="*/ 17 h 104"/>
                <a:gd name="T32" fmla="*/ 51 w 101"/>
                <a:gd name="T33" fmla="*/ 5 h 104"/>
                <a:gd name="T34" fmla="*/ 21 w 101"/>
                <a:gd name="T35" fmla="*/ 17 h 104"/>
                <a:gd name="T36" fmla="*/ 21 w 101"/>
                <a:gd name="T37" fmla="*/ 76 h 104"/>
                <a:gd name="T38" fmla="*/ 18 w 101"/>
                <a:gd name="T39" fmla="*/ 79 h 104"/>
                <a:gd name="T40" fmla="*/ 18 w 101"/>
                <a:gd name="T41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04">
                  <a:moveTo>
                    <a:pt x="18" y="14"/>
                  </a:moveTo>
                  <a:cubicBezTo>
                    <a:pt x="27" y="5"/>
                    <a:pt x="38" y="0"/>
                    <a:pt x="51" y="0"/>
                  </a:cubicBezTo>
                  <a:cubicBezTo>
                    <a:pt x="63" y="0"/>
                    <a:pt x="74" y="5"/>
                    <a:pt x="83" y="14"/>
                  </a:cubicBezTo>
                  <a:cubicBezTo>
                    <a:pt x="101" y="32"/>
                    <a:pt x="101" y="61"/>
                    <a:pt x="83" y="79"/>
                  </a:cubicBezTo>
                  <a:cubicBezTo>
                    <a:pt x="76" y="86"/>
                    <a:pt x="67" y="91"/>
                    <a:pt x="57" y="92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7" y="94"/>
                    <a:pt x="46" y="94"/>
                    <a:pt x="46" y="93"/>
                  </a:cubicBezTo>
                  <a:cubicBezTo>
                    <a:pt x="46" y="92"/>
                    <a:pt x="46" y="91"/>
                    <a:pt x="47" y="91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65" y="87"/>
                    <a:pt x="73" y="83"/>
                    <a:pt x="80" y="76"/>
                  </a:cubicBezTo>
                  <a:cubicBezTo>
                    <a:pt x="88" y="68"/>
                    <a:pt x="92" y="58"/>
                    <a:pt x="92" y="47"/>
                  </a:cubicBezTo>
                  <a:cubicBezTo>
                    <a:pt x="92" y="36"/>
                    <a:pt x="88" y="25"/>
                    <a:pt x="80" y="17"/>
                  </a:cubicBezTo>
                  <a:cubicBezTo>
                    <a:pt x="72" y="10"/>
                    <a:pt x="62" y="5"/>
                    <a:pt x="51" y="5"/>
                  </a:cubicBezTo>
                  <a:cubicBezTo>
                    <a:pt x="40" y="5"/>
                    <a:pt x="29" y="10"/>
                    <a:pt x="21" y="17"/>
                  </a:cubicBezTo>
                  <a:cubicBezTo>
                    <a:pt x="5" y="34"/>
                    <a:pt x="5" y="60"/>
                    <a:pt x="21" y="76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0" y="61"/>
                    <a:pt x="0" y="32"/>
                    <a:pt x="18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60" name="Freeform 62">
              <a:extLst>
                <a:ext uri="{FF2B5EF4-FFF2-40B4-BE49-F238E27FC236}">
                  <a16:creationId xmlns:a16="http://schemas.microsoft.com/office/drawing/2014/main" id="{DAC05A2B-739A-49A7-8BC4-3732D8F53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0050" y="3844925"/>
              <a:ext cx="354013" cy="354013"/>
            </a:xfrm>
            <a:custGeom>
              <a:avLst/>
              <a:gdLst>
                <a:gd name="T0" fmla="*/ 47 w 93"/>
                <a:gd name="T1" fmla="*/ 0 h 93"/>
                <a:gd name="T2" fmla="*/ 0 w 93"/>
                <a:gd name="T3" fmla="*/ 46 h 93"/>
                <a:gd name="T4" fmla="*/ 47 w 93"/>
                <a:gd name="T5" fmla="*/ 93 h 93"/>
                <a:gd name="T6" fmla="*/ 93 w 93"/>
                <a:gd name="T7" fmla="*/ 46 h 93"/>
                <a:gd name="T8" fmla="*/ 47 w 93"/>
                <a:gd name="T9" fmla="*/ 0 h 93"/>
                <a:gd name="T10" fmla="*/ 47 w 93"/>
                <a:gd name="T11" fmla="*/ 88 h 93"/>
                <a:gd name="T12" fmla="*/ 5 w 93"/>
                <a:gd name="T13" fmla="*/ 46 h 93"/>
                <a:gd name="T14" fmla="*/ 47 w 93"/>
                <a:gd name="T15" fmla="*/ 5 h 93"/>
                <a:gd name="T16" fmla="*/ 88 w 93"/>
                <a:gd name="T17" fmla="*/ 46 h 93"/>
                <a:gd name="T18" fmla="*/ 47 w 93"/>
                <a:gd name="T19" fmla="*/ 88 h 93"/>
                <a:gd name="T20" fmla="*/ 64 w 93"/>
                <a:gd name="T21" fmla="*/ 33 h 93"/>
                <a:gd name="T22" fmla="*/ 50 w 93"/>
                <a:gd name="T23" fmla="*/ 46 h 93"/>
                <a:gd name="T24" fmla="*/ 64 w 93"/>
                <a:gd name="T25" fmla="*/ 60 h 93"/>
                <a:gd name="T26" fmla="*/ 60 w 93"/>
                <a:gd name="T27" fmla="*/ 64 h 93"/>
                <a:gd name="T28" fmla="*/ 47 w 93"/>
                <a:gd name="T29" fmla="*/ 50 h 93"/>
                <a:gd name="T30" fmla="*/ 33 w 93"/>
                <a:gd name="T31" fmla="*/ 64 h 93"/>
                <a:gd name="T32" fmla="*/ 30 w 93"/>
                <a:gd name="T33" fmla="*/ 60 h 93"/>
                <a:gd name="T34" fmla="*/ 43 w 93"/>
                <a:gd name="T35" fmla="*/ 46 h 93"/>
                <a:gd name="T36" fmla="*/ 30 w 93"/>
                <a:gd name="T37" fmla="*/ 33 h 93"/>
                <a:gd name="T38" fmla="*/ 33 w 93"/>
                <a:gd name="T39" fmla="*/ 29 h 93"/>
                <a:gd name="T40" fmla="*/ 47 w 93"/>
                <a:gd name="T41" fmla="*/ 43 h 93"/>
                <a:gd name="T42" fmla="*/ 60 w 93"/>
                <a:gd name="T43" fmla="*/ 29 h 93"/>
                <a:gd name="T44" fmla="*/ 64 w 93"/>
                <a:gd name="T45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lose/>
                  <a:moveTo>
                    <a:pt x="47" y="88"/>
                  </a:moveTo>
                  <a:cubicBezTo>
                    <a:pt x="24" y="88"/>
                    <a:pt x="5" y="69"/>
                    <a:pt x="5" y="46"/>
                  </a:cubicBezTo>
                  <a:cubicBezTo>
                    <a:pt x="5" y="24"/>
                    <a:pt x="24" y="5"/>
                    <a:pt x="47" y="5"/>
                  </a:cubicBezTo>
                  <a:cubicBezTo>
                    <a:pt x="69" y="5"/>
                    <a:pt x="88" y="24"/>
                    <a:pt x="88" y="46"/>
                  </a:cubicBezTo>
                  <a:cubicBezTo>
                    <a:pt x="88" y="69"/>
                    <a:pt x="69" y="88"/>
                    <a:pt x="47" y="88"/>
                  </a:cubicBezTo>
                  <a:close/>
                  <a:moveTo>
                    <a:pt x="64" y="33"/>
                  </a:moveTo>
                  <a:cubicBezTo>
                    <a:pt x="50" y="46"/>
                    <a:pt x="50" y="46"/>
                    <a:pt x="50" y="4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64" y="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61" name="Freeform 63">
              <a:extLst>
                <a:ext uri="{FF2B5EF4-FFF2-40B4-BE49-F238E27FC236}">
                  <a16:creationId xmlns:a16="http://schemas.microsoft.com/office/drawing/2014/main" id="{F35FC3FC-9C9C-4F1F-9325-607CAC6C6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950" y="5180013"/>
              <a:ext cx="403225" cy="342900"/>
            </a:xfrm>
            <a:custGeom>
              <a:avLst/>
              <a:gdLst>
                <a:gd name="T0" fmla="*/ 95 w 106"/>
                <a:gd name="T1" fmla="*/ 2 h 90"/>
                <a:gd name="T2" fmla="*/ 92 w 106"/>
                <a:gd name="T3" fmla="*/ 0 h 90"/>
                <a:gd name="T4" fmla="*/ 13 w 106"/>
                <a:gd name="T5" fmla="*/ 0 h 90"/>
                <a:gd name="T6" fmla="*/ 11 w 106"/>
                <a:gd name="T7" fmla="*/ 2 h 90"/>
                <a:gd name="T8" fmla="*/ 0 w 106"/>
                <a:gd name="T9" fmla="*/ 35 h 90"/>
                <a:gd name="T10" fmla="*/ 0 w 106"/>
                <a:gd name="T11" fmla="*/ 35 h 90"/>
                <a:gd name="T12" fmla="*/ 11 w 106"/>
                <a:gd name="T13" fmla="*/ 50 h 90"/>
                <a:gd name="T14" fmla="*/ 11 w 106"/>
                <a:gd name="T15" fmla="*/ 88 h 90"/>
                <a:gd name="T16" fmla="*/ 13 w 106"/>
                <a:gd name="T17" fmla="*/ 90 h 90"/>
                <a:gd name="T18" fmla="*/ 92 w 106"/>
                <a:gd name="T19" fmla="*/ 90 h 90"/>
                <a:gd name="T20" fmla="*/ 95 w 106"/>
                <a:gd name="T21" fmla="*/ 88 h 90"/>
                <a:gd name="T22" fmla="*/ 95 w 106"/>
                <a:gd name="T23" fmla="*/ 50 h 90"/>
                <a:gd name="T24" fmla="*/ 106 w 106"/>
                <a:gd name="T25" fmla="*/ 35 h 90"/>
                <a:gd name="T26" fmla="*/ 106 w 106"/>
                <a:gd name="T27" fmla="*/ 35 h 90"/>
                <a:gd name="T28" fmla="*/ 95 w 106"/>
                <a:gd name="T29" fmla="*/ 2 h 90"/>
                <a:gd name="T30" fmla="*/ 15 w 106"/>
                <a:gd name="T31" fmla="*/ 85 h 90"/>
                <a:gd name="T32" fmla="*/ 15 w 106"/>
                <a:gd name="T33" fmla="*/ 50 h 90"/>
                <a:gd name="T34" fmla="*/ 27 w 106"/>
                <a:gd name="T35" fmla="*/ 43 h 90"/>
                <a:gd name="T36" fmla="*/ 40 w 106"/>
                <a:gd name="T37" fmla="*/ 50 h 90"/>
                <a:gd name="T38" fmla="*/ 53 w 106"/>
                <a:gd name="T39" fmla="*/ 43 h 90"/>
                <a:gd name="T40" fmla="*/ 65 w 106"/>
                <a:gd name="T41" fmla="*/ 50 h 90"/>
                <a:gd name="T42" fmla="*/ 78 w 106"/>
                <a:gd name="T43" fmla="*/ 43 h 90"/>
                <a:gd name="T44" fmla="*/ 90 w 106"/>
                <a:gd name="T45" fmla="*/ 50 h 90"/>
                <a:gd name="T46" fmla="*/ 90 w 106"/>
                <a:gd name="T47" fmla="*/ 85 h 90"/>
                <a:gd name="T48" fmla="*/ 15 w 106"/>
                <a:gd name="T49" fmla="*/ 85 h 90"/>
                <a:gd name="T50" fmla="*/ 91 w 106"/>
                <a:gd name="T51" fmla="*/ 46 h 90"/>
                <a:gd name="T52" fmla="*/ 80 w 106"/>
                <a:gd name="T53" fmla="*/ 35 h 90"/>
                <a:gd name="T54" fmla="*/ 76 w 106"/>
                <a:gd name="T55" fmla="*/ 35 h 90"/>
                <a:gd name="T56" fmla="*/ 65 w 106"/>
                <a:gd name="T57" fmla="*/ 46 h 90"/>
                <a:gd name="T58" fmla="*/ 55 w 106"/>
                <a:gd name="T59" fmla="*/ 35 h 90"/>
                <a:gd name="T60" fmla="*/ 50 w 106"/>
                <a:gd name="T61" fmla="*/ 35 h 90"/>
                <a:gd name="T62" fmla="*/ 40 w 106"/>
                <a:gd name="T63" fmla="*/ 46 h 90"/>
                <a:gd name="T64" fmla="*/ 30 w 106"/>
                <a:gd name="T65" fmla="*/ 35 h 90"/>
                <a:gd name="T66" fmla="*/ 25 w 106"/>
                <a:gd name="T67" fmla="*/ 35 h 90"/>
                <a:gd name="T68" fmla="*/ 15 w 106"/>
                <a:gd name="T69" fmla="*/ 46 h 90"/>
                <a:gd name="T70" fmla="*/ 4 w 106"/>
                <a:gd name="T71" fmla="*/ 36 h 90"/>
                <a:gd name="T72" fmla="*/ 15 w 106"/>
                <a:gd name="T73" fmla="*/ 5 h 90"/>
                <a:gd name="T74" fmla="*/ 91 w 106"/>
                <a:gd name="T75" fmla="*/ 5 h 90"/>
                <a:gd name="T76" fmla="*/ 101 w 106"/>
                <a:gd name="T77" fmla="*/ 36 h 90"/>
                <a:gd name="T78" fmla="*/ 91 w 106"/>
                <a:gd name="T7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0">
                  <a:moveTo>
                    <a:pt x="95" y="2"/>
                  </a:moveTo>
                  <a:cubicBezTo>
                    <a:pt x="94" y="1"/>
                    <a:pt x="93" y="0"/>
                    <a:pt x="9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4" y="48"/>
                    <a:pt x="11" y="50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9"/>
                    <a:pt x="12" y="90"/>
                    <a:pt x="13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4" y="90"/>
                    <a:pt x="95" y="89"/>
                    <a:pt x="95" y="88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101" y="48"/>
                    <a:pt x="106" y="42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lnTo>
                    <a:pt x="95" y="2"/>
                  </a:lnTo>
                  <a:close/>
                  <a:moveTo>
                    <a:pt x="15" y="85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20" y="50"/>
                    <a:pt x="25" y="47"/>
                    <a:pt x="27" y="43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5" y="50"/>
                    <a:pt x="50" y="48"/>
                    <a:pt x="53" y="43"/>
                  </a:cubicBezTo>
                  <a:cubicBezTo>
                    <a:pt x="55" y="48"/>
                    <a:pt x="60" y="50"/>
                    <a:pt x="65" y="50"/>
                  </a:cubicBezTo>
                  <a:cubicBezTo>
                    <a:pt x="71" y="50"/>
                    <a:pt x="75" y="48"/>
                    <a:pt x="78" y="43"/>
                  </a:cubicBezTo>
                  <a:cubicBezTo>
                    <a:pt x="81" y="47"/>
                    <a:pt x="85" y="50"/>
                    <a:pt x="90" y="50"/>
                  </a:cubicBezTo>
                  <a:cubicBezTo>
                    <a:pt x="90" y="85"/>
                    <a:pt x="90" y="85"/>
                    <a:pt x="90" y="85"/>
                  </a:cubicBezTo>
                  <a:lnTo>
                    <a:pt x="15" y="85"/>
                  </a:lnTo>
                  <a:close/>
                  <a:moveTo>
                    <a:pt x="91" y="46"/>
                  </a:moveTo>
                  <a:cubicBezTo>
                    <a:pt x="85" y="46"/>
                    <a:pt x="80" y="41"/>
                    <a:pt x="80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41"/>
                    <a:pt x="71" y="46"/>
                    <a:pt x="65" y="46"/>
                  </a:cubicBezTo>
                  <a:cubicBezTo>
                    <a:pt x="60" y="46"/>
                    <a:pt x="55" y="41"/>
                    <a:pt x="55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41"/>
                    <a:pt x="46" y="46"/>
                    <a:pt x="40" y="46"/>
                  </a:cubicBezTo>
                  <a:cubicBezTo>
                    <a:pt x="34" y="46"/>
                    <a:pt x="30" y="41"/>
                    <a:pt x="30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0" y="46"/>
                    <a:pt x="15" y="46"/>
                  </a:cubicBezTo>
                  <a:cubicBezTo>
                    <a:pt x="9" y="46"/>
                    <a:pt x="5" y="41"/>
                    <a:pt x="4" y="3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41"/>
                    <a:pt x="96" y="46"/>
                    <a:pt x="91" y="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62" name="Freeform 64">
              <a:extLst>
                <a:ext uri="{FF2B5EF4-FFF2-40B4-BE49-F238E27FC236}">
                  <a16:creationId xmlns:a16="http://schemas.microsoft.com/office/drawing/2014/main" id="{2AA503F4-F365-437D-885E-E9D84702F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7313" y="5176838"/>
              <a:ext cx="300038" cy="350838"/>
            </a:xfrm>
            <a:custGeom>
              <a:avLst/>
              <a:gdLst>
                <a:gd name="T0" fmla="*/ 69 w 79"/>
                <a:gd name="T1" fmla="*/ 21 h 92"/>
                <a:gd name="T2" fmla="*/ 58 w 79"/>
                <a:gd name="T3" fmla="*/ 21 h 92"/>
                <a:gd name="T4" fmla="*/ 58 w 79"/>
                <a:gd name="T5" fmla="*/ 18 h 92"/>
                <a:gd name="T6" fmla="*/ 40 w 79"/>
                <a:gd name="T7" fmla="*/ 0 h 92"/>
                <a:gd name="T8" fmla="*/ 22 w 79"/>
                <a:gd name="T9" fmla="*/ 18 h 92"/>
                <a:gd name="T10" fmla="*/ 22 w 79"/>
                <a:gd name="T11" fmla="*/ 21 h 92"/>
                <a:gd name="T12" fmla="*/ 11 w 79"/>
                <a:gd name="T13" fmla="*/ 21 h 92"/>
                <a:gd name="T14" fmla="*/ 8 w 79"/>
                <a:gd name="T15" fmla="*/ 23 h 92"/>
                <a:gd name="T16" fmla="*/ 0 w 79"/>
                <a:gd name="T17" fmla="*/ 89 h 92"/>
                <a:gd name="T18" fmla="*/ 1 w 79"/>
                <a:gd name="T19" fmla="*/ 91 h 92"/>
                <a:gd name="T20" fmla="*/ 3 w 79"/>
                <a:gd name="T21" fmla="*/ 92 h 92"/>
                <a:gd name="T22" fmla="*/ 77 w 79"/>
                <a:gd name="T23" fmla="*/ 92 h 92"/>
                <a:gd name="T24" fmla="*/ 78 w 79"/>
                <a:gd name="T25" fmla="*/ 91 h 92"/>
                <a:gd name="T26" fmla="*/ 79 w 79"/>
                <a:gd name="T27" fmla="*/ 89 h 92"/>
                <a:gd name="T28" fmla="*/ 71 w 79"/>
                <a:gd name="T29" fmla="*/ 23 h 92"/>
                <a:gd name="T30" fmla="*/ 69 w 79"/>
                <a:gd name="T31" fmla="*/ 21 h 92"/>
                <a:gd name="T32" fmla="*/ 26 w 79"/>
                <a:gd name="T33" fmla="*/ 18 h 92"/>
                <a:gd name="T34" fmla="*/ 40 w 79"/>
                <a:gd name="T35" fmla="*/ 5 h 92"/>
                <a:gd name="T36" fmla="*/ 53 w 79"/>
                <a:gd name="T37" fmla="*/ 18 h 92"/>
                <a:gd name="T38" fmla="*/ 53 w 79"/>
                <a:gd name="T39" fmla="*/ 21 h 92"/>
                <a:gd name="T40" fmla="*/ 26 w 79"/>
                <a:gd name="T41" fmla="*/ 21 h 92"/>
                <a:gd name="T42" fmla="*/ 26 w 79"/>
                <a:gd name="T43" fmla="*/ 18 h 92"/>
                <a:gd name="T44" fmla="*/ 5 w 79"/>
                <a:gd name="T45" fmla="*/ 87 h 92"/>
                <a:gd name="T46" fmla="*/ 13 w 79"/>
                <a:gd name="T47" fmla="*/ 26 h 92"/>
                <a:gd name="T48" fmla="*/ 22 w 79"/>
                <a:gd name="T49" fmla="*/ 26 h 92"/>
                <a:gd name="T50" fmla="*/ 22 w 79"/>
                <a:gd name="T51" fmla="*/ 33 h 92"/>
                <a:gd name="T52" fmla="*/ 26 w 79"/>
                <a:gd name="T53" fmla="*/ 33 h 92"/>
                <a:gd name="T54" fmla="*/ 26 w 79"/>
                <a:gd name="T55" fmla="*/ 26 h 92"/>
                <a:gd name="T56" fmla="*/ 53 w 79"/>
                <a:gd name="T57" fmla="*/ 26 h 92"/>
                <a:gd name="T58" fmla="*/ 53 w 79"/>
                <a:gd name="T59" fmla="*/ 33 h 92"/>
                <a:gd name="T60" fmla="*/ 58 w 79"/>
                <a:gd name="T61" fmla="*/ 33 h 92"/>
                <a:gd name="T62" fmla="*/ 58 w 79"/>
                <a:gd name="T63" fmla="*/ 26 h 92"/>
                <a:gd name="T64" fmla="*/ 66 w 79"/>
                <a:gd name="T65" fmla="*/ 26 h 92"/>
                <a:gd name="T66" fmla="*/ 74 w 79"/>
                <a:gd name="T67" fmla="*/ 87 h 92"/>
                <a:gd name="T68" fmla="*/ 5 w 79"/>
                <a:gd name="T69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92">
                  <a:moveTo>
                    <a:pt x="69" y="21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8"/>
                    <a:pt x="50" y="0"/>
                    <a:pt x="40" y="0"/>
                  </a:cubicBezTo>
                  <a:cubicBezTo>
                    <a:pt x="30" y="0"/>
                    <a:pt x="22" y="8"/>
                    <a:pt x="22" y="18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9" y="22"/>
                    <a:pt x="8" y="2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1"/>
                    <a:pt x="1" y="91"/>
                  </a:cubicBezTo>
                  <a:cubicBezTo>
                    <a:pt x="1" y="92"/>
                    <a:pt x="2" y="92"/>
                    <a:pt x="3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8" y="92"/>
                    <a:pt x="78" y="91"/>
                  </a:cubicBezTo>
                  <a:cubicBezTo>
                    <a:pt x="79" y="91"/>
                    <a:pt x="79" y="90"/>
                    <a:pt x="79" y="8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1"/>
                    <a:pt x="69" y="21"/>
                  </a:cubicBezTo>
                  <a:close/>
                  <a:moveTo>
                    <a:pt x="26" y="18"/>
                  </a:moveTo>
                  <a:cubicBezTo>
                    <a:pt x="26" y="11"/>
                    <a:pt x="32" y="5"/>
                    <a:pt x="40" y="5"/>
                  </a:cubicBezTo>
                  <a:cubicBezTo>
                    <a:pt x="47" y="5"/>
                    <a:pt x="53" y="11"/>
                    <a:pt x="53" y="18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26" y="18"/>
                  </a:lnTo>
                  <a:close/>
                  <a:moveTo>
                    <a:pt x="5" y="87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74" y="87"/>
                    <a:pt x="74" y="87"/>
                    <a:pt x="74" y="87"/>
                  </a:cubicBezTo>
                  <a:lnTo>
                    <a:pt x="5" y="8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 dirty="0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63" name="Freeform 65">
              <a:extLst>
                <a:ext uri="{FF2B5EF4-FFF2-40B4-BE49-F238E27FC236}">
                  <a16:creationId xmlns:a16="http://schemas.microsoft.com/office/drawing/2014/main" id="{30BAA1F1-8484-4224-875E-F989DDD1F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1600" y="5160963"/>
              <a:ext cx="392113" cy="381000"/>
            </a:xfrm>
            <a:custGeom>
              <a:avLst/>
              <a:gdLst>
                <a:gd name="T0" fmla="*/ 101 w 103"/>
                <a:gd name="T1" fmla="*/ 17 h 100"/>
                <a:gd name="T2" fmla="*/ 23 w 103"/>
                <a:gd name="T3" fmla="*/ 17 h 100"/>
                <a:gd name="T4" fmla="*/ 20 w 103"/>
                <a:gd name="T5" fmla="*/ 2 h 100"/>
                <a:gd name="T6" fmla="*/ 17 w 103"/>
                <a:gd name="T7" fmla="*/ 0 h 100"/>
                <a:gd name="T8" fmla="*/ 0 w 103"/>
                <a:gd name="T9" fmla="*/ 0 h 100"/>
                <a:gd name="T10" fmla="*/ 0 w 103"/>
                <a:gd name="T11" fmla="*/ 5 h 100"/>
                <a:gd name="T12" fmla="*/ 15 w 103"/>
                <a:gd name="T13" fmla="*/ 5 h 100"/>
                <a:gd name="T14" fmla="*/ 19 w 103"/>
                <a:gd name="T15" fmla="*/ 20 h 100"/>
                <a:gd name="T16" fmla="*/ 19 w 103"/>
                <a:gd name="T17" fmla="*/ 20 h 100"/>
                <a:gd name="T18" fmla="*/ 28 w 103"/>
                <a:gd name="T19" fmla="*/ 64 h 100"/>
                <a:gd name="T20" fmla="*/ 19 w 103"/>
                <a:gd name="T21" fmla="*/ 73 h 100"/>
                <a:gd name="T22" fmla="*/ 28 w 103"/>
                <a:gd name="T23" fmla="*/ 81 h 100"/>
                <a:gd name="T24" fmla="*/ 34 w 103"/>
                <a:gd name="T25" fmla="*/ 81 h 100"/>
                <a:gd name="T26" fmla="*/ 28 w 103"/>
                <a:gd name="T27" fmla="*/ 90 h 100"/>
                <a:gd name="T28" fmla="*/ 38 w 103"/>
                <a:gd name="T29" fmla="*/ 100 h 100"/>
                <a:gd name="T30" fmla="*/ 48 w 103"/>
                <a:gd name="T31" fmla="*/ 90 h 100"/>
                <a:gd name="T32" fmla="*/ 42 w 103"/>
                <a:gd name="T33" fmla="*/ 81 h 100"/>
                <a:gd name="T34" fmla="*/ 74 w 103"/>
                <a:gd name="T35" fmla="*/ 81 h 100"/>
                <a:gd name="T36" fmla="*/ 68 w 103"/>
                <a:gd name="T37" fmla="*/ 90 h 100"/>
                <a:gd name="T38" fmla="*/ 78 w 103"/>
                <a:gd name="T39" fmla="*/ 100 h 100"/>
                <a:gd name="T40" fmla="*/ 88 w 103"/>
                <a:gd name="T41" fmla="*/ 90 h 100"/>
                <a:gd name="T42" fmla="*/ 82 w 103"/>
                <a:gd name="T43" fmla="*/ 81 h 100"/>
                <a:gd name="T44" fmla="*/ 93 w 103"/>
                <a:gd name="T45" fmla="*/ 81 h 100"/>
                <a:gd name="T46" fmla="*/ 93 w 103"/>
                <a:gd name="T47" fmla="*/ 77 h 100"/>
                <a:gd name="T48" fmla="*/ 28 w 103"/>
                <a:gd name="T49" fmla="*/ 77 h 100"/>
                <a:gd name="T50" fmla="*/ 24 w 103"/>
                <a:gd name="T51" fmla="*/ 73 h 100"/>
                <a:gd name="T52" fmla="*/ 28 w 103"/>
                <a:gd name="T53" fmla="*/ 69 h 100"/>
                <a:gd name="T54" fmla="*/ 31 w 103"/>
                <a:gd name="T55" fmla="*/ 69 h 100"/>
                <a:gd name="T56" fmla="*/ 91 w 103"/>
                <a:gd name="T57" fmla="*/ 69 h 100"/>
                <a:gd name="T58" fmla="*/ 91 w 103"/>
                <a:gd name="T59" fmla="*/ 69 h 100"/>
                <a:gd name="T60" fmla="*/ 93 w 103"/>
                <a:gd name="T61" fmla="*/ 67 h 100"/>
                <a:gd name="T62" fmla="*/ 103 w 103"/>
                <a:gd name="T63" fmla="*/ 20 h 100"/>
                <a:gd name="T64" fmla="*/ 103 w 103"/>
                <a:gd name="T65" fmla="*/ 18 h 100"/>
                <a:gd name="T66" fmla="*/ 101 w 103"/>
                <a:gd name="T67" fmla="*/ 17 h 100"/>
                <a:gd name="T68" fmla="*/ 38 w 103"/>
                <a:gd name="T69" fmla="*/ 95 h 100"/>
                <a:gd name="T70" fmla="*/ 33 w 103"/>
                <a:gd name="T71" fmla="*/ 90 h 100"/>
                <a:gd name="T72" fmla="*/ 38 w 103"/>
                <a:gd name="T73" fmla="*/ 85 h 100"/>
                <a:gd name="T74" fmla="*/ 43 w 103"/>
                <a:gd name="T75" fmla="*/ 90 h 100"/>
                <a:gd name="T76" fmla="*/ 38 w 103"/>
                <a:gd name="T77" fmla="*/ 95 h 100"/>
                <a:gd name="T78" fmla="*/ 78 w 103"/>
                <a:gd name="T79" fmla="*/ 95 h 100"/>
                <a:gd name="T80" fmla="*/ 73 w 103"/>
                <a:gd name="T81" fmla="*/ 90 h 100"/>
                <a:gd name="T82" fmla="*/ 78 w 103"/>
                <a:gd name="T83" fmla="*/ 85 h 100"/>
                <a:gd name="T84" fmla="*/ 83 w 103"/>
                <a:gd name="T85" fmla="*/ 90 h 100"/>
                <a:gd name="T86" fmla="*/ 78 w 103"/>
                <a:gd name="T87" fmla="*/ 95 h 100"/>
                <a:gd name="T88" fmla="*/ 89 w 103"/>
                <a:gd name="T89" fmla="*/ 64 h 100"/>
                <a:gd name="T90" fmla="*/ 33 w 103"/>
                <a:gd name="T91" fmla="*/ 64 h 100"/>
                <a:gd name="T92" fmla="*/ 24 w 103"/>
                <a:gd name="T93" fmla="*/ 23 h 100"/>
                <a:gd name="T94" fmla="*/ 24 w 103"/>
                <a:gd name="T95" fmla="*/ 22 h 100"/>
                <a:gd name="T96" fmla="*/ 98 w 103"/>
                <a:gd name="T97" fmla="*/ 22 h 100"/>
                <a:gd name="T98" fmla="*/ 89 w 103"/>
                <a:gd name="T99" fmla="*/ 6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" h="100">
                  <a:moveTo>
                    <a:pt x="101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3" y="64"/>
                    <a:pt x="19" y="68"/>
                    <a:pt x="19" y="73"/>
                  </a:cubicBezTo>
                  <a:cubicBezTo>
                    <a:pt x="19" y="77"/>
                    <a:pt x="23" y="81"/>
                    <a:pt x="28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1" y="83"/>
                    <a:pt x="28" y="86"/>
                    <a:pt x="28" y="90"/>
                  </a:cubicBezTo>
                  <a:cubicBezTo>
                    <a:pt x="28" y="96"/>
                    <a:pt x="33" y="100"/>
                    <a:pt x="38" y="100"/>
                  </a:cubicBezTo>
                  <a:cubicBezTo>
                    <a:pt x="44" y="100"/>
                    <a:pt x="48" y="96"/>
                    <a:pt x="48" y="90"/>
                  </a:cubicBezTo>
                  <a:cubicBezTo>
                    <a:pt x="48" y="86"/>
                    <a:pt x="46" y="83"/>
                    <a:pt x="42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0" y="83"/>
                    <a:pt x="68" y="86"/>
                    <a:pt x="68" y="90"/>
                  </a:cubicBezTo>
                  <a:cubicBezTo>
                    <a:pt x="68" y="96"/>
                    <a:pt x="72" y="100"/>
                    <a:pt x="78" y="100"/>
                  </a:cubicBezTo>
                  <a:cubicBezTo>
                    <a:pt x="83" y="100"/>
                    <a:pt x="88" y="96"/>
                    <a:pt x="88" y="90"/>
                  </a:cubicBezTo>
                  <a:cubicBezTo>
                    <a:pt x="88" y="86"/>
                    <a:pt x="85" y="83"/>
                    <a:pt x="82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6" y="77"/>
                    <a:pt x="24" y="75"/>
                    <a:pt x="24" y="73"/>
                  </a:cubicBezTo>
                  <a:cubicBezTo>
                    <a:pt x="24" y="71"/>
                    <a:pt x="26" y="69"/>
                    <a:pt x="28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69"/>
                    <a:pt x="93" y="68"/>
                    <a:pt x="93" y="67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3" y="18"/>
                    <a:pt x="103" y="18"/>
                  </a:cubicBezTo>
                  <a:cubicBezTo>
                    <a:pt x="102" y="17"/>
                    <a:pt x="102" y="17"/>
                    <a:pt x="101" y="17"/>
                  </a:cubicBezTo>
                  <a:close/>
                  <a:moveTo>
                    <a:pt x="38" y="95"/>
                  </a:moveTo>
                  <a:cubicBezTo>
                    <a:pt x="36" y="95"/>
                    <a:pt x="33" y="93"/>
                    <a:pt x="33" y="90"/>
                  </a:cubicBezTo>
                  <a:cubicBezTo>
                    <a:pt x="33" y="88"/>
                    <a:pt x="36" y="85"/>
                    <a:pt x="38" y="85"/>
                  </a:cubicBezTo>
                  <a:cubicBezTo>
                    <a:pt x="41" y="85"/>
                    <a:pt x="43" y="88"/>
                    <a:pt x="43" y="90"/>
                  </a:cubicBezTo>
                  <a:cubicBezTo>
                    <a:pt x="43" y="93"/>
                    <a:pt x="41" y="95"/>
                    <a:pt x="38" y="95"/>
                  </a:cubicBezTo>
                  <a:close/>
                  <a:moveTo>
                    <a:pt x="78" y="95"/>
                  </a:moveTo>
                  <a:cubicBezTo>
                    <a:pt x="75" y="95"/>
                    <a:pt x="73" y="93"/>
                    <a:pt x="73" y="90"/>
                  </a:cubicBezTo>
                  <a:cubicBezTo>
                    <a:pt x="73" y="88"/>
                    <a:pt x="75" y="85"/>
                    <a:pt x="78" y="85"/>
                  </a:cubicBezTo>
                  <a:cubicBezTo>
                    <a:pt x="81" y="85"/>
                    <a:pt x="83" y="88"/>
                    <a:pt x="83" y="90"/>
                  </a:cubicBezTo>
                  <a:cubicBezTo>
                    <a:pt x="83" y="93"/>
                    <a:pt x="81" y="95"/>
                    <a:pt x="78" y="95"/>
                  </a:cubicBezTo>
                  <a:close/>
                  <a:moveTo>
                    <a:pt x="89" y="64"/>
                  </a:moveTo>
                  <a:cubicBezTo>
                    <a:pt x="33" y="64"/>
                    <a:pt x="33" y="64"/>
                    <a:pt x="33" y="6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98" y="22"/>
                    <a:pt x="98" y="22"/>
                    <a:pt x="98" y="22"/>
                  </a:cubicBezTo>
                  <a:lnTo>
                    <a:pt x="89" y="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64" name="Freeform 66">
              <a:extLst>
                <a:ext uri="{FF2B5EF4-FFF2-40B4-BE49-F238E27FC236}">
                  <a16:creationId xmlns:a16="http://schemas.microsoft.com/office/drawing/2014/main" id="{4CD31B6C-6286-4859-94A9-16AA1EABD8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8288" y="5157788"/>
              <a:ext cx="388938" cy="384175"/>
            </a:xfrm>
            <a:custGeom>
              <a:avLst/>
              <a:gdLst>
                <a:gd name="T0" fmla="*/ 83 w 102"/>
                <a:gd name="T1" fmla="*/ 5 h 101"/>
                <a:gd name="T2" fmla="*/ 64 w 102"/>
                <a:gd name="T3" fmla="*/ 5 h 101"/>
                <a:gd name="T4" fmla="*/ 43 w 102"/>
                <a:gd name="T5" fmla="*/ 26 h 101"/>
                <a:gd name="T6" fmla="*/ 39 w 102"/>
                <a:gd name="T7" fmla="*/ 38 h 101"/>
                <a:gd name="T8" fmla="*/ 27 w 102"/>
                <a:gd name="T9" fmla="*/ 42 h 101"/>
                <a:gd name="T10" fmla="*/ 6 w 102"/>
                <a:gd name="T11" fmla="*/ 63 h 101"/>
                <a:gd name="T12" fmla="*/ 6 w 102"/>
                <a:gd name="T13" fmla="*/ 82 h 101"/>
                <a:gd name="T14" fmla="*/ 21 w 102"/>
                <a:gd name="T15" fmla="*/ 97 h 101"/>
                <a:gd name="T16" fmla="*/ 21 w 102"/>
                <a:gd name="T17" fmla="*/ 97 h 101"/>
                <a:gd name="T18" fmla="*/ 30 w 102"/>
                <a:gd name="T19" fmla="*/ 101 h 101"/>
                <a:gd name="T20" fmla="*/ 40 w 102"/>
                <a:gd name="T21" fmla="*/ 97 h 101"/>
                <a:gd name="T22" fmla="*/ 61 w 102"/>
                <a:gd name="T23" fmla="*/ 76 h 101"/>
                <a:gd name="T24" fmla="*/ 65 w 102"/>
                <a:gd name="T25" fmla="*/ 66 h 101"/>
                <a:gd name="T26" fmla="*/ 65 w 102"/>
                <a:gd name="T27" fmla="*/ 64 h 101"/>
                <a:gd name="T28" fmla="*/ 67 w 102"/>
                <a:gd name="T29" fmla="*/ 64 h 101"/>
                <a:gd name="T30" fmla="*/ 77 w 102"/>
                <a:gd name="T31" fmla="*/ 60 h 101"/>
                <a:gd name="T32" fmla="*/ 98 w 102"/>
                <a:gd name="T33" fmla="*/ 39 h 101"/>
                <a:gd name="T34" fmla="*/ 102 w 102"/>
                <a:gd name="T35" fmla="*/ 30 h 101"/>
                <a:gd name="T36" fmla="*/ 98 w 102"/>
                <a:gd name="T37" fmla="*/ 20 h 101"/>
                <a:gd name="T38" fmla="*/ 83 w 102"/>
                <a:gd name="T39" fmla="*/ 5 h 101"/>
                <a:gd name="T40" fmla="*/ 60 w 102"/>
                <a:gd name="T41" fmla="*/ 66 h 101"/>
                <a:gd name="T42" fmla="*/ 57 w 102"/>
                <a:gd name="T43" fmla="*/ 73 h 101"/>
                <a:gd name="T44" fmla="*/ 36 w 102"/>
                <a:gd name="T45" fmla="*/ 94 h 101"/>
                <a:gd name="T46" fmla="*/ 24 w 102"/>
                <a:gd name="T47" fmla="*/ 94 h 101"/>
                <a:gd name="T48" fmla="*/ 9 w 102"/>
                <a:gd name="T49" fmla="*/ 79 h 101"/>
                <a:gd name="T50" fmla="*/ 9 w 102"/>
                <a:gd name="T51" fmla="*/ 66 h 101"/>
                <a:gd name="T52" fmla="*/ 30 w 102"/>
                <a:gd name="T53" fmla="*/ 45 h 101"/>
                <a:gd name="T54" fmla="*/ 43 w 102"/>
                <a:gd name="T55" fmla="*/ 45 h 101"/>
                <a:gd name="T56" fmla="*/ 48 w 102"/>
                <a:gd name="T57" fmla="*/ 51 h 101"/>
                <a:gd name="T58" fmla="*/ 36 w 102"/>
                <a:gd name="T59" fmla="*/ 63 h 101"/>
                <a:gd name="T60" fmla="*/ 40 w 102"/>
                <a:gd name="T61" fmla="*/ 66 h 101"/>
                <a:gd name="T62" fmla="*/ 52 w 102"/>
                <a:gd name="T63" fmla="*/ 54 h 101"/>
                <a:gd name="T64" fmla="*/ 57 w 102"/>
                <a:gd name="T65" fmla="*/ 60 h 101"/>
                <a:gd name="T66" fmla="*/ 57 w 102"/>
                <a:gd name="T67" fmla="*/ 60 h 101"/>
                <a:gd name="T68" fmla="*/ 57 w 102"/>
                <a:gd name="T69" fmla="*/ 60 h 101"/>
                <a:gd name="T70" fmla="*/ 60 w 102"/>
                <a:gd name="T71" fmla="*/ 66 h 101"/>
                <a:gd name="T72" fmla="*/ 94 w 102"/>
                <a:gd name="T73" fmla="*/ 36 h 101"/>
                <a:gd name="T74" fmla="*/ 73 w 102"/>
                <a:gd name="T75" fmla="*/ 57 h 101"/>
                <a:gd name="T76" fmla="*/ 61 w 102"/>
                <a:gd name="T77" fmla="*/ 57 h 101"/>
                <a:gd name="T78" fmla="*/ 55 w 102"/>
                <a:gd name="T79" fmla="*/ 51 h 101"/>
                <a:gd name="T80" fmla="*/ 67 w 102"/>
                <a:gd name="T81" fmla="*/ 39 h 101"/>
                <a:gd name="T82" fmla="*/ 64 w 102"/>
                <a:gd name="T83" fmla="*/ 36 h 101"/>
                <a:gd name="T84" fmla="*/ 52 w 102"/>
                <a:gd name="T85" fmla="*/ 48 h 101"/>
                <a:gd name="T86" fmla="*/ 46 w 102"/>
                <a:gd name="T87" fmla="*/ 42 h 101"/>
                <a:gd name="T88" fmla="*/ 46 w 102"/>
                <a:gd name="T89" fmla="*/ 30 h 101"/>
                <a:gd name="T90" fmla="*/ 67 w 102"/>
                <a:gd name="T91" fmla="*/ 9 h 101"/>
                <a:gd name="T92" fmla="*/ 79 w 102"/>
                <a:gd name="T93" fmla="*/ 9 h 101"/>
                <a:gd name="T94" fmla="*/ 94 w 102"/>
                <a:gd name="T95" fmla="*/ 23 h 101"/>
                <a:gd name="T96" fmla="*/ 97 w 102"/>
                <a:gd name="T97" fmla="*/ 30 h 101"/>
                <a:gd name="T98" fmla="*/ 94 w 102"/>
                <a:gd name="T99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01">
                  <a:moveTo>
                    <a:pt x="83" y="5"/>
                  </a:moveTo>
                  <a:cubicBezTo>
                    <a:pt x="77" y="0"/>
                    <a:pt x="69" y="0"/>
                    <a:pt x="64" y="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9" y="29"/>
                    <a:pt x="38" y="34"/>
                    <a:pt x="39" y="38"/>
                  </a:cubicBezTo>
                  <a:cubicBezTo>
                    <a:pt x="35" y="37"/>
                    <a:pt x="30" y="39"/>
                    <a:pt x="27" y="42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0" y="68"/>
                    <a:pt x="0" y="77"/>
                    <a:pt x="6" y="82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3" y="100"/>
                    <a:pt x="27" y="101"/>
                    <a:pt x="30" y="101"/>
                  </a:cubicBezTo>
                  <a:cubicBezTo>
                    <a:pt x="34" y="101"/>
                    <a:pt x="37" y="100"/>
                    <a:pt x="40" y="97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3" y="73"/>
                    <a:pt x="65" y="70"/>
                    <a:pt x="65" y="66"/>
                  </a:cubicBezTo>
                  <a:cubicBezTo>
                    <a:pt x="65" y="66"/>
                    <a:pt x="65" y="65"/>
                    <a:pt x="65" y="64"/>
                  </a:cubicBezTo>
                  <a:cubicBezTo>
                    <a:pt x="65" y="64"/>
                    <a:pt x="66" y="64"/>
                    <a:pt x="67" y="64"/>
                  </a:cubicBezTo>
                  <a:cubicBezTo>
                    <a:pt x="70" y="64"/>
                    <a:pt x="74" y="63"/>
                    <a:pt x="77" y="60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100" y="37"/>
                    <a:pt x="102" y="33"/>
                    <a:pt x="102" y="30"/>
                  </a:cubicBezTo>
                  <a:cubicBezTo>
                    <a:pt x="102" y="26"/>
                    <a:pt x="100" y="23"/>
                    <a:pt x="98" y="20"/>
                  </a:cubicBezTo>
                  <a:lnTo>
                    <a:pt x="83" y="5"/>
                  </a:lnTo>
                  <a:close/>
                  <a:moveTo>
                    <a:pt x="60" y="66"/>
                  </a:moveTo>
                  <a:cubicBezTo>
                    <a:pt x="60" y="69"/>
                    <a:pt x="59" y="71"/>
                    <a:pt x="57" y="73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3" y="97"/>
                    <a:pt x="27" y="97"/>
                    <a:pt x="24" y="94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6" y="75"/>
                    <a:pt x="6" y="70"/>
                    <a:pt x="9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4" y="42"/>
                    <a:pt x="39" y="42"/>
                    <a:pt x="43" y="45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9" y="62"/>
                    <a:pt x="60" y="64"/>
                    <a:pt x="60" y="66"/>
                  </a:cubicBezTo>
                  <a:close/>
                  <a:moveTo>
                    <a:pt x="94" y="36"/>
                  </a:moveTo>
                  <a:cubicBezTo>
                    <a:pt x="73" y="57"/>
                    <a:pt x="73" y="57"/>
                    <a:pt x="73" y="57"/>
                  </a:cubicBezTo>
                  <a:cubicBezTo>
                    <a:pt x="70" y="60"/>
                    <a:pt x="64" y="60"/>
                    <a:pt x="61" y="57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3" y="38"/>
                    <a:pt x="43" y="33"/>
                    <a:pt x="46" y="3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5"/>
                    <a:pt x="76" y="5"/>
                    <a:pt x="79" y="9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6" y="25"/>
                    <a:pt x="97" y="27"/>
                    <a:pt x="97" y="30"/>
                  </a:cubicBezTo>
                  <a:cubicBezTo>
                    <a:pt x="97" y="32"/>
                    <a:pt x="96" y="34"/>
                    <a:pt x="94" y="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65" name="Freeform 67">
              <a:extLst>
                <a:ext uri="{FF2B5EF4-FFF2-40B4-BE49-F238E27FC236}">
                  <a16:creationId xmlns:a16="http://schemas.microsoft.com/office/drawing/2014/main" id="{62BCB4F1-4CDE-4EC8-B035-3BCA5CF52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4650" y="5222875"/>
              <a:ext cx="357188" cy="312738"/>
            </a:xfrm>
            <a:custGeom>
              <a:avLst/>
              <a:gdLst>
                <a:gd name="T0" fmla="*/ 91 w 94"/>
                <a:gd name="T1" fmla="*/ 0 h 82"/>
                <a:gd name="T2" fmla="*/ 2 w 94"/>
                <a:gd name="T3" fmla="*/ 0 h 82"/>
                <a:gd name="T4" fmla="*/ 0 w 94"/>
                <a:gd name="T5" fmla="*/ 2 h 82"/>
                <a:gd name="T6" fmla="*/ 0 w 94"/>
                <a:gd name="T7" fmla="*/ 63 h 82"/>
                <a:gd name="T8" fmla="*/ 2 w 94"/>
                <a:gd name="T9" fmla="*/ 66 h 82"/>
                <a:gd name="T10" fmla="*/ 12 w 94"/>
                <a:gd name="T11" fmla="*/ 66 h 82"/>
                <a:gd name="T12" fmla="*/ 12 w 94"/>
                <a:gd name="T13" fmla="*/ 80 h 82"/>
                <a:gd name="T14" fmla="*/ 13 w 94"/>
                <a:gd name="T15" fmla="*/ 82 h 82"/>
                <a:gd name="T16" fmla="*/ 14 w 94"/>
                <a:gd name="T17" fmla="*/ 82 h 82"/>
                <a:gd name="T18" fmla="*/ 16 w 94"/>
                <a:gd name="T19" fmla="*/ 82 h 82"/>
                <a:gd name="T20" fmla="*/ 34 w 94"/>
                <a:gd name="T21" fmla="*/ 66 h 82"/>
                <a:gd name="T22" fmla="*/ 91 w 94"/>
                <a:gd name="T23" fmla="*/ 66 h 82"/>
                <a:gd name="T24" fmla="*/ 94 w 94"/>
                <a:gd name="T25" fmla="*/ 63 h 82"/>
                <a:gd name="T26" fmla="*/ 94 w 94"/>
                <a:gd name="T27" fmla="*/ 2 h 82"/>
                <a:gd name="T28" fmla="*/ 91 w 94"/>
                <a:gd name="T29" fmla="*/ 0 h 82"/>
                <a:gd name="T30" fmla="*/ 89 w 94"/>
                <a:gd name="T31" fmla="*/ 61 h 82"/>
                <a:gd name="T32" fmla="*/ 33 w 94"/>
                <a:gd name="T33" fmla="*/ 61 h 82"/>
                <a:gd name="T34" fmla="*/ 31 w 94"/>
                <a:gd name="T35" fmla="*/ 61 h 82"/>
                <a:gd name="T36" fmla="*/ 16 w 94"/>
                <a:gd name="T37" fmla="*/ 75 h 82"/>
                <a:gd name="T38" fmla="*/ 16 w 94"/>
                <a:gd name="T39" fmla="*/ 63 h 82"/>
                <a:gd name="T40" fmla="*/ 14 w 94"/>
                <a:gd name="T41" fmla="*/ 61 h 82"/>
                <a:gd name="T42" fmla="*/ 5 w 94"/>
                <a:gd name="T43" fmla="*/ 61 h 82"/>
                <a:gd name="T44" fmla="*/ 5 w 94"/>
                <a:gd name="T45" fmla="*/ 4 h 82"/>
                <a:gd name="T46" fmla="*/ 89 w 94"/>
                <a:gd name="T47" fmla="*/ 4 h 82"/>
                <a:gd name="T48" fmla="*/ 89 w 94"/>
                <a:gd name="T49" fmla="*/ 61 h 82"/>
                <a:gd name="T50" fmla="*/ 75 w 94"/>
                <a:gd name="T51" fmla="*/ 20 h 82"/>
                <a:gd name="T52" fmla="*/ 19 w 94"/>
                <a:gd name="T53" fmla="*/ 20 h 82"/>
                <a:gd name="T54" fmla="*/ 19 w 94"/>
                <a:gd name="T55" fmla="*/ 15 h 82"/>
                <a:gd name="T56" fmla="*/ 75 w 94"/>
                <a:gd name="T57" fmla="*/ 15 h 82"/>
                <a:gd name="T58" fmla="*/ 75 w 94"/>
                <a:gd name="T59" fmla="*/ 20 h 82"/>
                <a:gd name="T60" fmla="*/ 75 w 94"/>
                <a:gd name="T61" fmla="*/ 33 h 82"/>
                <a:gd name="T62" fmla="*/ 19 w 94"/>
                <a:gd name="T63" fmla="*/ 33 h 82"/>
                <a:gd name="T64" fmla="*/ 19 w 94"/>
                <a:gd name="T65" fmla="*/ 28 h 82"/>
                <a:gd name="T66" fmla="*/ 75 w 94"/>
                <a:gd name="T67" fmla="*/ 28 h 82"/>
                <a:gd name="T68" fmla="*/ 75 w 94"/>
                <a:gd name="T69" fmla="*/ 33 h 82"/>
                <a:gd name="T70" fmla="*/ 75 w 94"/>
                <a:gd name="T71" fmla="*/ 45 h 82"/>
                <a:gd name="T72" fmla="*/ 19 w 94"/>
                <a:gd name="T73" fmla="*/ 45 h 82"/>
                <a:gd name="T74" fmla="*/ 19 w 94"/>
                <a:gd name="T75" fmla="*/ 40 h 82"/>
                <a:gd name="T76" fmla="*/ 75 w 94"/>
                <a:gd name="T77" fmla="*/ 40 h 82"/>
                <a:gd name="T78" fmla="*/ 75 w 94"/>
                <a:gd name="T79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82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1"/>
                    <a:pt x="12" y="82"/>
                    <a:pt x="13" y="82"/>
                  </a:cubicBezTo>
                  <a:cubicBezTo>
                    <a:pt x="13" y="82"/>
                    <a:pt x="14" y="82"/>
                    <a:pt x="14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3" y="66"/>
                    <a:pt x="94" y="65"/>
                    <a:pt x="94" y="63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1"/>
                    <a:pt x="93" y="0"/>
                    <a:pt x="91" y="0"/>
                  </a:cubicBezTo>
                  <a:close/>
                  <a:moveTo>
                    <a:pt x="89" y="61"/>
                  </a:moveTo>
                  <a:cubicBezTo>
                    <a:pt x="33" y="61"/>
                    <a:pt x="33" y="61"/>
                    <a:pt x="33" y="61"/>
                  </a:cubicBezTo>
                  <a:cubicBezTo>
                    <a:pt x="32" y="61"/>
                    <a:pt x="32" y="61"/>
                    <a:pt x="31" y="6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5" y="61"/>
                    <a:pt x="14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61"/>
                  </a:lnTo>
                  <a:close/>
                  <a:moveTo>
                    <a:pt x="75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75" y="15"/>
                    <a:pt x="75" y="15"/>
                    <a:pt x="75" y="15"/>
                  </a:cubicBezTo>
                  <a:lnTo>
                    <a:pt x="75" y="20"/>
                  </a:lnTo>
                  <a:close/>
                  <a:moveTo>
                    <a:pt x="75" y="33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75" y="28"/>
                    <a:pt x="75" y="28"/>
                    <a:pt x="75" y="28"/>
                  </a:cubicBezTo>
                  <a:lnTo>
                    <a:pt x="75" y="33"/>
                  </a:lnTo>
                  <a:close/>
                  <a:moveTo>
                    <a:pt x="75" y="45"/>
                  </a:moveTo>
                  <a:cubicBezTo>
                    <a:pt x="19" y="45"/>
                    <a:pt x="19" y="45"/>
                    <a:pt x="19" y="4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75" y="4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166" name="Freeform 68">
              <a:extLst>
                <a:ext uri="{FF2B5EF4-FFF2-40B4-BE49-F238E27FC236}">
                  <a16:creationId xmlns:a16="http://schemas.microsoft.com/office/drawing/2014/main" id="{FF3A830A-F2B2-45D3-99B4-D4634746F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0813" y="5160963"/>
              <a:ext cx="403225" cy="381000"/>
            </a:xfrm>
            <a:custGeom>
              <a:avLst/>
              <a:gdLst>
                <a:gd name="T0" fmla="*/ 103 w 106"/>
                <a:gd name="T1" fmla="*/ 41 h 100"/>
                <a:gd name="T2" fmla="*/ 99 w 106"/>
                <a:gd name="T3" fmla="*/ 41 h 100"/>
                <a:gd name="T4" fmla="*/ 99 w 106"/>
                <a:gd name="T5" fmla="*/ 31 h 100"/>
                <a:gd name="T6" fmla="*/ 86 w 106"/>
                <a:gd name="T7" fmla="*/ 17 h 100"/>
                <a:gd name="T8" fmla="*/ 86 w 106"/>
                <a:gd name="T9" fmla="*/ 17 h 100"/>
                <a:gd name="T10" fmla="*/ 86 w 106"/>
                <a:gd name="T11" fmla="*/ 8 h 100"/>
                <a:gd name="T12" fmla="*/ 83 w 106"/>
                <a:gd name="T13" fmla="*/ 2 h 100"/>
                <a:gd name="T14" fmla="*/ 76 w 106"/>
                <a:gd name="T15" fmla="*/ 0 h 100"/>
                <a:gd name="T16" fmla="*/ 12 w 106"/>
                <a:gd name="T17" fmla="*/ 17 h 100"/>
                <a:gd name="T18" fmla="*/ 0 w 106"/>
                <a:gd name="T19" fmla="*/ 31 h 100"/>
                <a:gd name="T20" fmla="*/ 0 w 106"/>
                <a:gd name="T21" fmla="*/ 87 h 100"/>
                <a:gd name="T22" fmla="*/ 13 w 106"/>
                <a:gd name="T23" fmla="*/ 100 h 100"/>
                <a:gd name="T24" fmla="*/ 86 w 106"/>
                <a:gd name="T25" fmla="*/ 100 h 100"/>
                <a:gd name="T26" fmla="*/ 99 w 106"/>
                <a:gd name="T27" fmla="*/ 87 h 100"/>
                <a:gd name="T28" fmla="*/ 99 w 106"/>
                <a:gd name="T29" fmla="*/ 76 h 100"/>
                <a:gd name="T30" fmla="*/ 103 w 106"/>
                <a:gd name="T31" fmla="*/ 76 h 100"/>
                <a:gd name="T32" fmla="*/ 106 w 106"/>
                <a:gd name="T33" fmla="*/ 74 h 100"/>
                <a:gd name="T34" fmla="*/ 106 w 106"/>
                <a:gd name="T35" fmla="*/ 44 h 100"/>
                <a:gd name="T36" fmla="*/ 103 w 106"/>
                <a:gd name="T37" fmla="*/ 41 h 100"/>
                <a:gd name="T38" fmla="*/ 77 w 106"/>
                <a:gd name="T39" fmla="*/ 5 h 100"/>
                <a:gd name="T40" fmla="*/ 80 w 106"/>
                <a:gd name="T41" fmla="*/ 5 h 100"/>
                <a:gd name="T42" fmla="*/ 81 w 106"/>
                <a:gd name="T43" fmla="*/ 8 h 100"/>
                <a:gd name="T44" fmla="*/ 81 w 106"/>
                <a:gd name="T45" fmla="*/ 17 h 100"/>
                <a:gd name="T46" fmla="*/ 31 w 106"/>
                <a:gd name="T47" fmla="*/ 17 h 100"/>
                <a:gd name="T48" fmla="*/ 77 w 106"/>
                <a:gd name="T49" fmla="*/ 5 h 100"/>
                <a:gd name="T50" fmla="*/ 95 w 106"/>
                <a:gd name="T51" fmla="*/ 87 h 100"/>
                <a:gd name="T52" fmla="*/ 86 w 106"/>
                <a:gd name="T53" fmla="*/ 95 h 100"/>
                <a:gd name="T54" fmla="*/ 13 w 106"/>
                <a:gd name="T55" fmla="*/ 95 h 100"/>
                <a:gd name="T56" fmla="*/ 4 w 106"/>
                <a:gd name="T57" fmla="*/ 87 h 100"/>
                <a:gd name="T58" fmla="*/ 4 w 106"/>
                <a:gd name="T59" fmla="*/ 31 h 100"/>
                <a:gd name="T60" fmla="*/ 13 w 106"/>
                <a:gd name="T61" fmla="*/ 22 h 100"/>
                <a:gd name="T62" fmla="*/ 86 w 106"/>
                <a:gd name="T63" fmla="*/ 22 h 100"/>
                <a:gd name="T64" fmla="*/ 95 w 106"/>
                <a:gd name="T65" fmla="*/ 31 h 100"/>
                <a:gd name="T66" fmla="*/ 95 w 106"/>
                <a:gd name="T67" fmla="*/ 41 h 100"/>
                <a:gd name="T68" fmla="*/ 78 w 106"/>
                <a:gd name="T69" fmla="*/ 41 h 100"/>
                <a:gd name="T70" fmla="*/ 61 w 106"/>
                <a:gd name="T71" fmla="*/ 59 h 100"/>
                <a:gd name="T72" fmla="*/ 78 w 106"/>
                <a:gd name="T73" fmla="*/ 76 h 100"/>
                <a:gd name="T74" fmla="*/ 95 w 106"/>
                <a:gd name="T75" fmla="*/ 76 h 100"/>
                <a:gd name="T76" fmla="*/ 95 w 106"/>
                <a:gd name="T77" fmla="*/ 87 h 100"/>
                <a:gd name="T78" fmla="*/ 101 w 106"/>
                <a:gd name="T79" fmla="*/ 72 h 100"/>
                <a:gd name="T80" fmla="*/ 78 w 106"/>
                <a:gd name="T81" fmla="*/ 72 h 100"/>
                <a:gd name="T82" fmla="*/ 66 w 106"/>
                <a:gd name="T83" fmla="*/ 59 h 100"/>
                <a:gd name="T84" fmla="*/ 78 w 106"/>
                <a:gd name="T85" fmla="*/ 46 h 100"/>
                <a:gd name="T86" fmla="*/ 101 w 106"/>
                <a:gd name="T87" fmla="*/ 46 h 100"/>
                <a:gd name="T88" fmla="*/ 101 w 106"/>
                <a:gd name="T89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100">
                  <a:moveTo>
                    <a:pt x="103" y="41"/>
                  </a:moveTo>
                  <a:cubicBezTo>
                    <a:pt x="99" y="41"/>
                    <a:pt x="99" y="41"/>
                    <a:pt x="99" y="4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23"/>
                    <a:pt x="94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5"/>
                    <a:pt x="85" y="3"/>
                    <a:pt x="83" y="2"/>
                  </a:cubicBezTo>
                  <a:cubicBezTo>
                    <a:pt x="81" y="0"/>
                    <a:pt x="78" y="0"/>
                    <a:pt x="76" y="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5" y="18"/>
                    <a:pt x="0" y="24"/>
                    <a:pt x="0" y="3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4"/>
                    <a:pt x="5" y="100"/>
                    <a:pt x="13" y="100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94" y="100"/>
                    <a:pt x="99" y="94"/>
                    <a:pt x="99" y="87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5" y="76"/>
                    <a:pt x="106" y="75"/>
                    <a:pt x="106" y="7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2"/>
                    <a:pt x="105" y="41"/>
                    <a:pt x="103" y="41"/>
                  </a:cubicBezTo>
                  <a:close/>
                  <a:moveTo>
                    <a:pt x="77" y="5"/>
                  </a:moveTo>
                  <a:cubicBezTo>
                    <a:pt x="78" y="5"/>
                    <a:pt x="79" y="5"/>
                    <a:pt x="80" y="5"/>
                  </a:cubicBezTo>
                  <a:cubicBezTo>
                    <a:pt x="80" y="6"/>
                    <a:pt x="81" y="7"/>
                    <a:pt x="81" y="8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31" y="17"/>
                    <a:pt x="31" y="17"/>
                    <a:pt x="31" y="17"/>
                  </a:cubicBezTo>
                  <a:lnTo>
                    <a:pt x="77" y="5"/>
                  </a:lnTo>
                  <a:close/>
                  <a:moveTo>
                    <a:pt x="95" y="87"/>
                  </a:moveTo>
                  <a:cubicBezTo>
                    <a:pt x="95" y="92"/>
                    <a:pt x="91" y="95"/>
                    <a:pt x="8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8" y="95"/>
                    <a:pt x="4" y="92"/>
                    <a:pt x="4" y="87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26"/>
                    <a:pt x="8" y="22"/>
                    <a:pt x="13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1" y="22"/>
                    <a:pt x="95" y="26"/>
                    <a:pt x="95" y="3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69" y="41"/>
                    <a:pt x="61" y="49"/>
                    <a:pt x="61" y="59"/>
                  </a:cubicBezTo>
                  <a:cubicBezTo>
                    <a:pt x="61" y="68"/>
                    <a:pt x="69" y="76"/>
                    <a:pt x="78" y="76"/>
                  </a:cubicBezTo>
                  <a:cubicBezTo>
                    <a:pt x="95" y="76"/>
                    <a:pt x="95" y="76"/>
                    <a:pt x="95" y="76"/>
                  </a:cubicBezTo>
                  <a:lnTo>
                    <a:pt x="95" y="87"/>
                  </a:lnTo>
                  <a:close/>
                  <a:moveTo>
                    <a:pt x="101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1" y="72"/>
                    <a:pt x="66" y="66"/>
                    <a:pt x="66" y="59"/>
                  </a:cubicBezTo>
                  <a:cubicBezTo>
                    <a:pt x="66" y="52"/>
                    <a:pt x="71" y="46"/>
                    <a:pt x="78" y="46"/>
                  </a:cubicBezTo>
                  <a:cubicBezTo>
                    <a:pt x="101" y="46"/>
                    <a:pt x="101" y="46"/>
                    <a:pt x="101" y="46"/>
                  </a:cubicBezTo>
                  <a:lnTo>
                    <a:pt x="101" y="7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</p:grpSp>
      <p:pic>
        <p:nvPicPr>
          <p:cNvPr id="10" name="Graphic 9" descr="Battery charging outline">
            <a:extLst>
              <a:ext uri="{FF2B5EF4-FFF2-40B4-BE49-F238E27FC236}">
                <a16:creationId xmlns:a16="http://schemas.microsoft.com/office/drawing/2014/main" id="{0F42820E-B738-7E24-6CDB-BA822AEFB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9985" y="5089122"/>
            <a:ext cx="568728" cy="568728"/>
          </a:xfrm>
          <a:prstGeom prst="rect">
            <a:avLst/>
          </a:prstGeom>
        </p:spPr>
      </p:pic>
      <p:sp>
        <p:nvSpPr>
          <p:cNvPr id="2" name="Freeform 45">
            <a:extLst>
              <a:ext uri="{FF2B5EF4-FFF2-40B4-BE49-F238E27FC236}">
                <a16:creationId xmlns:a16="http://schemas.microsoft.com/office/drawing/2014/main" id="{10E66D8C-BA9C-ADEF-60E6-0ED262418197}"/>
              </a:ext>
            </a:extLst>
          </p:cNvPr>
          <p:cNvSpPr>
            <a:spLocks noEditPoints="1"/>
          </p:cNvSpPr>
          <p:nvPr/>
        </p:nvSpPr>
        <p:spPr bwMode="auto">
          <a:xfrm>
            <a:off x="2620964" y="2555876"/>
            <a:ext cx="312738" cy="312738"/>
          </a:xfrm>
          <a:custGeom>
            <a:avLst/>
            <a:gdLst>
              <a:gd name="T0" fmla="*/ 41 w 82"/>
              <a:gd name="T1" fmla="*/ 82 h 82"/>
              <a:gd name="T2" fmla="*/ 82 w 82"/>
              <a:gd name="T3" fmla="*/ 41 h 82"/>
              <a:gd name="T4" fmla="*/ 41 w 82"/>
              <a:gd name="T5" fmla="*/ 0 h 82"/>
              <a:gd name="T6" fmla="*/ 0 w 82"/>
              <a:gd name="T7" fmla="*/ 41 h 82"/>
              <a:gd name="T8" fmla="*/ 41 w 82"/>
              <a:gd name="T9" fmla="*/ 82 h 82"/>
              <a:gd name="T10" fmla="*/ 41 w 82"/>
              <a:gd name="T11" fmla="*/ 77 h 82"/>
              <a:gd name="T12" fmla="*/ 31 w 82"/>
              <a:gd name="T13" fmla="*/ 55 h 82"/>
              <a:gd name="T14" fmla="*/ 50 w 82"/>
              <a:gd name="T15" fmla="*/ 55 h 82"/>
              <a:gd name="T16" fmla="*/ 41 w 82"/>
              <a:gd name="T17" fmla="*/ 77 h 82"/>
              <a:gd name="T18" fmla="*/ 31 w 82"/>
              <a:gd name="T19" fmla="*/ 50 h 82"/>
              <a:gd name="T20" fmla="*/ 31 w 82"/>
              <a:gd name="T21" fmla="*/ 41 h 82"/>
              <a:gd name="T22" fmla="*/ 31 w 82"/>
              <a:gd name="T23" fmla="*/ 32 h 82"/>
              <a:gd name="T24" fmla="*/ 50 w 82"/>
              <a:gd name="T25" fmla="*/ 32 h 82"/>
              <a:gd name="T26" fmla="*/ 51 w 82"/>
              <a:gd name="T27" fmla="*/ 41 h 82"/>
              <a:gd name="T28" fmla="*/ 50 w 82"/>
              <a:gd name="T29" fmla="*/ 50 h 82"/>
              <a:gd name="T30" fmla="*/ 41 w 82"/>
              <a:gd name="T31" fmla="*/ 50 h 82"/>
              <a:gd name="T32" fmla="*/ 31 w 82"/>
              <a:gd name="T33" fmla="*/ 50 h 82"/>
              <a:gd name="T34" fmla="*/ 49 w 82"/>
              <a:gd name="T35" fmla="*/ 76 h 82"/>
              <a:gd name="T36" fmla="*/ 55 w 82"/>
              <a:gd name="T37" fmla="*/ 56 h 82"/>
              <a:gd name="T38" fmla="*/ 72 w 82"/>
              <a:gd name="T39" fmla="*/ 59 h 82"/>
              <a:gd name="T40" fmla="*/ 49 w 82"/>
              <a:gd name="T41" fmla="*/ 76 h 82"/>
              <a:gd name="T42" fmla="*/ 77 w 82"/>
              <a:gd name="T43" fmla="*/ 41 h 82"/>
              <a:gd name="T44" fmla="*/ 74 w 82"/>
              <a:gd name="T45" fmla="*/ 55 h 82"/>
              <a:gd name="T46" fmla="*/ 55 w 82"/>
              <a:gd name="T47" fmla="*/ 51 h 82"/>
              <a:gd name="T48" fmla="*/ 56 w 82"/>
              <a:gd name="T49" fmla="*/ 41 h 82"/>
              <a:gd name="T50" fmla="*/ 55 w 82"/>
              <a:gd name="T51" fmla="*/ 31 h 82"/>
              <a:gd name="T52" fmla="*/ 74 w 82"/>
              <a:gd name="T53" fmla="*/ 27 h 82"/>
              <a:gd name="T54" fmla="*/ 77 w 82"/>
              <a:gd name="T55" fmla="*/ 41 h 82"/>
              <a:gd name="T56" fmla="*/ 72 w 82"/>
              <a:gd name="T57" fmla="*/ 23 h 82"/>
              <a:gd name="T58" fmla="*/ 55 w 82"/>
              <a:gd name="T59" fmla="*/ 26 h 82"/>
              <a:gd name="T60" fmla="*/ 49 w 82"/>
              <a:gd name="T61" fmla="*/ 6 h 82"/>
              <a:gd name="T62" fmla="*/ 72 w 82"/>
              <a:gd name="T63" fmla="*/ 23 h 82"/>
              <a:gd name="T64" fmla="*/ 41 w 82"/>
              <a:gd name="T65" fmla="*/ 5 h 82"/>
              <a:gd name="T66" fmla="*/ 50 w 82"/>
              <a:gd name="T67" fmla="*/ 27 h 82"/>
              <a:gd name="T68" fmla="*/ 31 w 82"/>
              <a:gd name="T69" fmla="*/ 27 h 82"/>
              <a:gd name="T70" fmla="*/ 41 w 82"/>
              <a:gd name="T71" fmla="*/ 5 h 82"/>
              <a:gd name="T72" fmla="*/ 33 w 82"/>
              <a:gd name="T73" fmla="*/ 6 h 82"/>
              <a:gd name="T74" fmla="*/ 27 w 82"/>
              <a:gd name="T75" fmla="*/ 26 h 82"/>
              <a:gd name="T76" fmla="*/ 9 w 82"/>
              <a:gd name="T77" fmla="*/ 23 h 82"/>
              <a:gd name="T78" fmla="*/ 33 w 82"/>
              <a:gd name="T79" fmla="*/ 6 h 82"/>
              <a:gd name="T80" fmla="*/ 4 w 82"/>
              <a:gd name="T81" fmla="*/ 41 h 82"/>
              <a:gd name="T82" fmla="*/ 7 w 82"/>
              <a:gd name="T83" fmla="*/ 27 h 82"/>
              <a:gd name="T84" fmla="*/ 26 w 82"/>
              <a:gd name="T85" fmla="*/ 31 h 82"/>
              <a:gd name="T86" fmla="*/ 26 w 82"/>
              <a:gd name="T87" fmla="*/ 41 h 82"/>
              <a:gd name="T88" fmla="*/ 26 w 82"/>
              <a:gd name="T89" fmla="*/ 51 h 82"/>
              <a:gd name="T90" fmla="*/ 7 w 82"/>
              <a:gd name="T91" fmla="*/ 55 h 82"/>
              <a:gd name="T92" fmla="*/ 4 w 82"/>
              <a:gd name="T93" fmla="*/ 41 h 82"/>
              <a:gd name="T94" fmla="*/ 27 w 82"/>
              <a:gd name="T95" fmla="*/ 56 h 82"/>
              <a:gd name="T96" fmla="*/ 33 w 82"/>
              <a:gd name="T97" fmla="*/ 76 h 82"/>
              <a:gd name="T98" fmla="*/ 9 w 82"/>
              <a:gd name="T99" fmla="*/ 59 h 82"/>
              <a:gd name="T100" fmla="*/ 27 w 82"/>
              <a:gd name="T101" fmla="*/ 5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2" h="82">
                <a:moveTo>
                  <a:pt x="41" y="82"/>
                </a:moveTo>
                <a:cubicBezTo>
                  <a:pt x="63" y="82"/>
                  <a:pt x="82" y="64"/>
                  <a:pt x="82" y="41"/>
                </a:cubicBezTo>
                <a:cubicBezTo>
                  <a:pt x="82" y="18"/>
                  <a:pt x="63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64"/>
                  <a:pt x="18" y="82"/>
                  <a:pt x="41" y="82"/>
                </a:cubicBezTo>
                <a:close/>
                <a:moveTo>
                  <a:pt x="41" y="77"/>
                </a:moveTo>
                <a:cubicBezTo>
                  <a:pt x="37" y="77"/>
                  <a:pt x="33" y="69"/>
                  <a:pt x="31" y="55"/>
                </a:cubicBezTo>
                <a:cubicBezTo>
                  <a:pt x="38" y="55"/>
                  <a:pt x="44" y="55"/>
                  <a:pt x="50" y="55"/>
                </a:cubicBezTo>
                <a:cubicBezTo>
                  <a:pt x="48" y="69"/>
                  <a:pt x="44" y="77"/>
                  <a:pt x="41" y="77"/>
                </a:cubicBezTo>
                <a:close/>
                <a:moveTo>
                  <a:pt x="31" y="50"/>
                </a:moveTo>
                <a:cubicBezTo>
                  <a:pt x="31" y="47"/>
                  <a:pt x="31" y="44"/>
                  <a:pt x="31" y="41"/>
                </a:cubicBezTo>
                <a:cubicBezTo>
                  <a:pt x="31" y="38"/>
                  <a:pt x="31" y="35"/>
                  <a:pt x="31" y="32"/>
                </a:cubicBezTo>
                <a:cubicBezTo>
                  <a:pt x="37" y="32"/>
                  <a:pt x="44" y="32"/>
                  <a:pt x="50" y="32"/>
                </a:cubicBezTo>
                <a:cubicBezTo>
                  <a:pt x="51" y="35"/>
                  <a:pt x="51" y="38"/>
                  <a:pt x="51" y="41"/>
                </a:cubicBezTo>
                <a:cubicBezTo>
                  <a:pt x="51" y="44"/>
                  <a:pt x="51" y="47"/>
                  <a:pt x="50" y="50"/>
                </a:cubicBezTo>
                <a:cubicBezTo>
                  <a:pt x="47" y="50"/>
                  <a:pt x="44" y="50"/>
                  <a:pt x="41" y="50"/>
                </a:cubicBezTo>
                <a:cubicBezTo>
                  <a:pt x="37" y="50"/>
                  <a:pt x="34" y="50"/>
                  <a:pt x="31" y="50"/>
                </a:cubicBezTo>
                <a:close/>
                <a:moveTo>
                  <a:pt x="49" y="76"/>
                </a:moveTo>
                <a:cubicBezTo>
                  <a:pt x="52" y="72"/>
                  <a:pt x="54" y="64"/>
                  <a:pt x="55" y="56"/>
                </a:cubicBezTo>
                <a:cubicBezTo>
                  <a:pt x="61" y="56"/>
                  <a:pt x="67" y="58"/>
                  <a:pt x="72" y="59"/>
                </a:cubicBezTo>
                <a:cubicBezTo>
                  <a:pt x="67" y="68"/>
                  <a:pt x="59" y="74"/>
                  <a:pt x="49" y="76"/>
                </a:cubicBezTo>
                <a:close/>
                <a:moveTo>
                  <a:pt x="77" y="41"/>
                </a:moveTo>
                <a:cubicBezTo>
                  <a:pt x="77" y="46"/>
                  <a:pt x="76" y="51"/>
                  <a:pt x="74" y="55"/>
                </a:cubicBezTo>
                <a:cubicBezTo>
                  <a:pt x="68" y="53"/>
                  <a:pt x="62" y="52"/>
                  <a:pt x="55" y="51"/>
                </a:cubicBezTo>
                <a:cubicBezTo>
                  <a:pt x="55" y="48"/>
                  <a:pt x="56" y="44"/>
                  <a:pt x="56" y="41"/>
                </a:cubicBezTo>
                <a:cubicBezTo>
                  <a:pt x="56" y="38"/>
                  <a:pt x="55" y="34"/>
                  <a:pt x="55" y="31"/>
                </a:cubicBezTo>
                <a:cubicBezTo>
                  <a:pt x="62" y="30"/>
                  <a:pt x="68" y="29"/>
                  <a:pt x="74" y="27"/>
                </a:cubicBezTo>
                <a:cubicBezTo>
                  <a:pt x="76" y="31"/>
                  <a:pt x="77" y="36"/>
                  <a:pt x="77" y="41"/>
                </a:cubicBezTo>
                <a:close/>
                <a:moveTo>
                  <a:pt x="72" y="23"/>
                </a:moveTo>
                <a:cubicBezTo>
                  <a:pt x="67" y="24"/>
                  <a:pt x="61" y="26"/>
                  <a:pt x="55" y="26"/>
                </a:cubicBezTo>
                <a:cubicBezTo>
                  <a:pt x="54" y="18"/>
                  <a:pt x="52" y="10"/>
                  <a:pt x="49" y="6"/>
                </a:cubicBezTo>
                <a:cubicBezTo>
                  <a:pt x="59" y="8"/>
                  <a:pt x="67" y="14"/>
                  <a:pt x="72" y="23"/>
                </a:cubicBezTo>
                <a:close/>
                <a:moveTo>
                  <a:pt x="41" y="5"/>
                </a:moveTo>
                <a:cubicBezTo>
                  <a:pt x="44" y="5"/>
                  <a:pt x="48" y="13"/>
                  <a:pt x="50" y="27"/>
                </a:cubicBezTo>
                <a:cubicBezTo>
                  <a:pt x="44" y="27"/>
                  <a:pt x="38" y="27"/>
                  <a:pt x="31" y="27"/>
                </a:cubicBezTo>
                <a:cubicBezTo>
                  <a:pt x="33" y="13"/>
                  <a:pt x="37" y="5"/>
                  <a:pt x="41" y="5"/>
                </a:cubicBezTo>
                <a:close/>
                <a:moveTo>
                  <a:pt x="33" y="6"/>
                </a:moveTo>
                <a:cubicBezTo>
                  <a:pt x="30" y="10"/>
                  <a:pt x="28" y="18"/>
                  <a:pt x="27" y="26"/>
                </a:cubicBezTo>
                <a:cubicBezTo>
                  <a:pt x="21" y="26"/>
                  <a:pt x="15" y="24"/>
                  <a:pt x="9" y="23"/>
                </a:cubicBezTo>
                <a:cubicBezTo>
                  <a:pt x="14" y="14"/>
                  <a:pt x="23" y="8"/>
                  <a:pt x="33" y="6"/>
                </a:cubicBezTo>
                <a:close/>
                <a:moveTo>
                  <a:pt x="4" y="41"/>
                </a:moveTo>
                <a:cubicBezTo>
                  <a:pt x="4" y="36"/>
                  <a:pt x="5" y="31"/>
                  <a:pt x="7" y="27"/>
                </a:cubicBezTo>
                <a:cubicBezTo>
                  <a:pt x="13" y="29"/>
                  <a:pt x="20" y="30"/>
                  <a:pt x="26" y="31"/>
                </a:cubicBezTo>
                <a:cubicBezTo>
                  <a:pt x="26" y="34"/>
                  <a:pt x="26" y="38"/>
                  <a:pt x="26" y="41"/>
                </a:cubicBezTo>
                <a:cubicBezTo>
                  <a:pt x="26" y="44"/>
                  <a:pt x="26" y="48"/>
                  <a:pt x="26" y="51"/>
                </a:cubicBezTo>
                <a:cubicBezTo>
                  <a:pt x="20" y="52"/>
                  <a:pt x="13" y="53"/>
                  <a:pt x="7" y="55"/>
                </a:cubicBezTo>
                <a:cubicBezTo>
                  <a:pt x="5" y="51"/>
                  <a:pt x="4" y="46"/>
                  <a:pt x="4" y="41"/>
                </a:cubicBezTo>
                <a:close/>
                <a:moveTo>
                  <a:pt x="27" y="56"/>
                </a:moveTo>
                <a:cubicBezTo>
                  <a:pt x="28" y="64"/>
                  <a:pt x="30" y="72"/>
                  <a:pt x="33" y="76"/>
                </a:cubicBezTo>
                <a:cubicBezTo>
                  <a:pt x="23" y="74"/>
                  <a:pt x="14" y="68"/>
                  <a:pt x="9" y="59"/>
                </a:cubicBezTo>
                <a:cubicBezTo>
                  <a:pt x="15" y="58"/>
                  <a:pt x="21" y="56"/>
                  <a:pt x="27" y="5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3" name="Freeform 44">
            <a:extLst>
              <a:ext uri="{FF2B5EF4-FFF2-40B4-BE49-F238E27FC236}">
                <a16:creationId xmlns:a16="http://schemas.microsoft.com/office/drawing/2014/main" id="{3514AEA3-C3D6-5749-AB98-BE6F760155F2}"/>
              </a:ext>
            </a:extLst>
          </p:cNvPr>
          <p:cNvSpPr>
            <a:spLocks noEditPoints="1"/>
          </p:cNvSpPr>
          <p:nvPr/>
        </p:nvSpPr>
        <p:spPr bwMode="auto">
          <a:xfrm>
            <a:off x="1363663" y="2530476"/>
            <a:ext cx="174625" cy="312738"/>
          </a:xfrm>
          <a:custGeom>
            <a:avLst/>
            <a:gdLst>
              <a:gd name="T0" fmla="*/ 31 w 61"/>
              <a:gd name="T1" fmla="*/ 75 h 82"/>
              <a:gd name="T2" fmla="*/ 32 w 61"/>
              <a:gd name="T3" fmla="*/ 74 h 82"/>
              <a:gd name="T4" fmla="*/ 60 w 61"/>
              <a:gd name="T5" fmla="*/ 30 h 82"/>
              <a:gd name="T6" fmla="*/ 31 w 61"/>
              <a:gd name="T7" fmla="*/ 0 h 82"/>
              <a:gd name="T8" fmla="*/ 1 w 61"/>
              <a:gd name="T9" fmla="*/ 30 h 82"/>
              <a:gd name="T10" fmla="*/ 29 w 61"/>
              <a:gd name="T11" fmla="*/ 74 h 82"/>
              <a:gd name="T12" fmla="*/ 31 w 61"/>
              <a:gd name="T13" fmla="*/ 75 h 82"/>
              <a:gd name="T14" fmla="*/ 31 w 61"/>
              <a:gd name="T15" fmla="*/ 5 h 82"/>
              <a:gd name="T16" fmla="*/ 56 w 61"/>
              <a:gd name="T17" fmla="*/ 30 h 82"/>
              <a:gd name="T18" fmla="*/ 31 w 61"/>
              <a:gd name="T19" fmla="*/ 69 h 82"/>
              <a:gd name="T20" fmla="*/ 6 w 61"/>
              <a:gd name="T21" fmla="*/ 30 h 82"/>
              <a:gd name="T22" fmla="*/ 31 w 61"/>
              <a:gd name="T23" fmla="*/ 5 h 82"/>
              <a:gd name="T24" fmla="*/ 61 w 61"/>
              <a:gd name="T25" fmla="*/ 82 h 82"/>
              <a:gd name="T26" fmla="*/ 0 w 61"/>
              <a:gd name="T27" fmla="*/ 82 h 82"/>
              <a:gd name="T28" fmla="*/ 0 w 61"/>
              <a:gd name="T29" fmla="*/ 77 h 82"/>
              <a:gd name="T30" fmla="*/ 61 w 61"/>
              <a:gd name="T31" fmla="*/ 77 h 82"/>
              <a:gd name="T32" fmla="*/ 61 w 61"/>
              <a:gd name="T33" fmla="*/ 82 h 82"/>
              <a:gd name="T34" fmla="*/ 44 w 61"/>
              <a:gd name="T35" fmla="*/ 27 h 82"/>
              <a:gd name="T36" fmla="*/ 31 w 61"/>
              <a:gd name="T37" fmla="*/ 14 h 82"/>
              <a:gd name="T38" fmla="*/ 18 w 61"/>
              <a:gd name="T39" fmla="*/ 27 h 82"/>
              <a:gd name="T40" fmla="*/ 31 w 61"/>
              <a:gd name="T41" fmla="*/ 40 h 82"/>
              <a:gd name="T42" fmla="*/ 44 w 61"/>
              <a:gd name="T43" fmla="*/ 27 h 82"/>
              <a:gd name="T44" fmla="*/ 22 w 61"/>
              <a:gd name="T45" fmla="*/ 27 h 82"/>
              <a:gd name="T46" fmla="*/ 31 w 61"/>
              <a:gd name="T47" fmla="*/ 19 h 82"/>
              <a:gd name="T48" fmla="*/ 39 w 61"/>
              <a:gd name="T49" fmla="*/ 27 h 82"/>
              <a:gd name="T50" fmla="*/ 31 w 61"/>
              <a:gd name="T51" fmla="*/ 35 h 82"/>
              <a:gd name="T52" fmla="*/ 22 w 61"/>
              <a:gd name="T53" fmla="*/ 2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1" h="82">
                <a:moveTo>
                  <a:pt x="31" y="75"/>
                </a:moveTo>
                <a:cubicBezTo>
                  <a:pt x="32" y="74"/>
                  <a:pt x="32" y="74"/>
                  <a:pt x="32" y="74"/>
                </a:cubicBezTo>
                <a:cubicBezTo>
                  <a:pt x="34" y="73"/>
                  <a:pt x="60" y="46"/>
                  <a:pt x="60" y="30"/>
                </a:cubicBezTo>
                <a:cubicBezTo>
                  <a:pt x="60" y="13"/>
                  <a:pt x="47" y="0"/>
                  <a:pt x="31" y="0"/>
                </a:cubicBezTo>
                <a:cubicBezTo>
                  <a:pt x="14" y="0"/>
                  <a:pt x="1" y="13"/>
                  <a:pt x="1" y="30"/>
                </a:cubicBezTo>
                <a:cubicBezTo>
                  <a:pt x="1" y="46"/>
                  <a:pt x="28" y="73"/>
                  <a:pt x="29" y="74"/>
                </a:cubicBezTo>
                <a:lnTo>
                  <a:pt x="31" y="75"/>
                </a:lnTo>
                <a:close/>
                <a:moveTo>
                  <a:pt x="31" y="5"/>
                </a:moveTo>
                <a:cubicBezTo>
                  <a:pt x="44" y="5"/>
                  <a:pt x="56" y="16"/>
                  <a:pt x="56" y="30"/>
                </a:cubicBezTo>
                <a:cubicBezTo>
                  <a:pt x="56" y="40"/>
                  <a:pt x="39" y="60"/>
                  <a:pt x="31" y="69"/>
                </a:cubicBezTo>
                <a:cubicBezTo>
                  <a:pt x="22" y="60"/>
                  <a:pt x="6" y="40"/>
                  <a:pt x="6" y="30"/>
                </a:cubicBezTo>
                <a:cubicBezTo>
                  <a:pt x="6" y="16"/>
                  <a:pt x="17" y="5"/>
                  <a:pt x="31" y="5"/>
                </a:cubicBezTo>
                <a:close/>
                <a:moveTo>
                  <a:pt x="61" y="82"/>
                </a:moveTo>
                <a:cubicBezTo>
                  <a:pt x="0" y="82"/>
                  <a:pt x="0" y="82"/>
                  <a:pt x="0" y="82"/>
                </a:cubicBezTo>
                <a:cubicBezTo>
                  <a:pt x="0" y="77"/>
                  <a:pt x="0" y="77"/>
                  <a:pt x="0" y="77"/>
                </a:cubicBezTo>
                <a:cubicBezTo>
                  <a:pt x="61" y="77"/>
                  <a:pt x="61" y="77"/>
                  <a:pt x="61" y="77"/>
                </a:cubicBezTo>
                <a:lnTo>
                  <a:pt x="61" y="82"/>
                </a:lnTo>
                <a:close/>
                <a:moveTo>
                  <a:pt x="44" y="27"/>
                </a:moveTo>
                <a:cubicBezTo>
                  <a:pt x="44" y="20"/>
                  <a:pt x="38" y="14"/>
                  <a:pt x="31" y="14"/>
                </a:cubicBezTo>
                <a:cubicBezTo>
                  <a:pt x="24" y="14"/>
                  <a:pt x="18" y="20"/>
                  <a:pt x="18" y="27"/>
                </a:cubicBezTo>
                <a:cubicBezTo>
                  <a:pt x="18" y="34"/>
                  <a:pt x="24" y="40"/>
                  <a:pt x="31" y="40"/>
                </a:cubicBezTo>
                <a:cubicBezTo>
                  <a:pt x="38" y="40"/>
                  <a:pt x="44" y="34"/>
                  <a:pt x="44" y="27"/>
                </a:cubicBezTo>
                <a:close/>
                <a:moveTo>
                  <a:pt x="22" y="27"/>
                </a:moveTo>
                <a:cubicBezTo>
                  <a:pt x="22" y="23"/>
                  <a:pt x="26" y="19"/>
                  <a:pt x="31" y="19"/>
                </a:cubicBezTo>
                <a:cubicBezTo>
                  <a:pt x="35" y="19"/>
                  <a:pt x="39" y="23"/>
                  <a:pt x="39" y="27"/>
                </a:cubicBezTo>
                <a:cubicBezTo>
                  <a:pt x="39" y="32"/>
                  <a:pt x="35" y="35"/>
                  <a:pt x="31" y="35"/>
                </a:cubicBezTo>
                <a:cubicBezTo>
                  <a:pt x="26" y="35"/>
                  <a:pt x="22" y="32"/>
                  <a:pt x="22" y="2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 dirty="0">
              <a:solidFill>
                <a:srgbClr val="ACB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8380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Sub </a:t>
            </a:r>
            <a:r>
              <a:rPr lang="en-US" dirty="0" err="1"/>
              <a:t>Tajuk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TAJUK</a:t>
            </a:r>
          </a:p>
        </p:txBody>
      </p:sp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732452" y="2130993"/>
            <a:ext cx="453093" cy="45309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7" name="Freeform 46"/>
          <p:cNvSpPr>
            <a:spLocks noEditPoints="1"/>
          </p:cNvSpPr>
          <p:nvPr/>
        </p:nvSpPr>
        <p:spPr bwMode="auto">
          <a:xfrm>
            <a:off x="732452" y="2984468"/>
            <a:ext cx="453093" cy="45309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8" name="Freeform 46"/>
          <p:cNvSpPr>
            <a:spLocks noEditPoints="1"/>
          </p:cNvSpPr>
          <p:nvPr/>
        </p:nvSpPr>
        <p:spPr bwMode="auto">
          <a:xfrm>
            <a:off x="732452" y="3837942"/>
            <a:ext cx="453093" cy="45309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9" name="Freeform 46"/>
          <p:cNvSpPr>
            <a:spLocks noEditPoints="1"/>
          </p:cNvSpPr>
          <p:nvPr/>
        </p:nvSpPr>
        <p:spPr bwMode="auto">
          <a:xfrm>
            <a:off x="732452" y="4691417"/>
            <a:ext cx="453093" cy="45309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732452" y="5544893"/>
            <a:ext cx="453093" cy="45309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2" y="2085702"/>
            <a:ext cx="4125009" cy="5436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219231"/>
            <a:r>
              <a:rPr lang="en-US" sz="1600" b="1" dirty="0">
                <a:solidFill>
                  <a:srgbClr val="1AAD96"/>
                </a:solidFill>
                <a:latin typeface="Roboto"/>
              </a:rPr>
              <a:t>TEXT</a:t>
            </a:r>
          </a:p>
          <a:p>
            <a:pPr defTabSz="1219231"/>
            <a:r>
              <a:rPr lang="en-US" sz="1333" dirty="0">
                <a:solidFill>
                  <a:srgbClr val="FFFFFF">
                    <a:lumMod val="50000"/>
                  </a:srgbClr>
                </a:solidFill>
                <a:latin typeface="Roboto"/>
              </a:rPr>
              <a:t>Text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2" y="2918627"/>
            <a:ext cx="4125009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219231"/>
            <a:r>
              <a:rPr lang="en-US" sz="1600" b="1" dirty="0">
                <a:solidFill>
                  <a:srgbClr val="A9C370"/>
                </a:solidFill>
                <a:latin typeface="Roboto"/>
              </a:rPr>
              <a:t>TEXT</a:t>
            </a:r>
          </a:p>
          <a:p>
            <a:pPr defTabSz="1219231"/>
            <a:r>
              <a:rPr lang="en-US" sz="1600" b="1" dirty="0">
                <a:solidFill>
                  <a:srgbClr val="A9C370"/>
                </a:solidFill>
                <a:latin typeface="Roboto"/>
              </a:rPr>
              <a:t>Text</a:t>
            </a:r>
            <a:endParaRPr lang="en-US" sz="1333" dirty="0">
              <a:solidFill>
                <a:srgbClr val="FFFFFF">
                  <a:lumMod val="50000"/>
                </a:srgbClr>
              </a:solidFill>
              <a:latin typeface="Roboto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4002" y="3772102"/>
            <a:ext cx="4125009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219231"/>
            <a:r>
              <a:rPr lang="en-US" sz="1600" b="1" dirty="0">
                <a:solidFill>
                  <a:srgbClr val="F5AE3B"/>
                </a:solidFill>
                <a:latin typeface="Roboto"/>
              </a:rPr>
              <a:t>TEXT</a:t>
            </a:r>
          </a:p>
          <a:p>
            <a:pPr defTabSz="1219231"/>
            <a:r>
              <a:rPr lang="en-US" sz="1600" b="1" dirty="0">
                <a:solidFill>
                  <a:srgbClr val="F5AE3B"/>
                </a:solidFill>
                <a:latin typeface="Roboto"/>
              </a:rPr>
              <a:t>Text</a:t>
            </a:r>
            <a:endParaRPr lang="en-US" sz="1333" dirty="0">
              <a:solidFill>
                <a:srgbClr val="FFFFFF">
                  <a:lumMod val="50000"/>
                </a:srgbClr>
              </a:solidFill>
              <a:latin typeface="Roboto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4002" y="4625576"/>
            <a:ext cx="4125009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219231"/>
            <a:r>
              <a:rPr lang="en-US" sz="1600" b="1">
                <a:solidFill>
                  <a:srgbClr val="CC4E3D"/>
                </a:solidFill>
                <a:latin typeface="Roboto"/>
              </a:rPr>
              <a:t>TEXT</a:t>
            </a:r>
          </a:p>
          <a:p>
            <a:pPr defTabSz="1219231"/>
            <a:r>
              <a:rPr lang="en-US" sz="1600" b="1">
                <a:solidFill>
                  <a:srgbClr val="CC4E3D"/>
                </a:solidFill>
                <a:latin typeface="Roboto"/>
              </a:rPr>
              <a:t>Text</a:t>
            </a:r>
            <a:endParaRPr lang="en-US" sz="1333" dirty="0">
              <a:solidFill>
                <a:srgbClr val="FFFFFF">
                  <a:lumMod val="50000"/>
                </a:srgbClr>
              </a:solidFill>
              <a:latin typeface="Robot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02" y="5479052"/>
            <a:ext cx="4125009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219231"/>
            <a:r>
              <a:rPr lang="en-US" sz="1600" b="1">
                <a:solidFill>
                  <a:srgbClr val="56687C"/>
                </a:solidFill>
                <a:latin typeface="Roboto"/>
              </a:rPr>
              <a:t>TEXT</a:t>
            </a:r>
          </a:p>
          <a:p>
            <a:pPr defTabSz="1219231"/>
            <a:r>
              <a:rPr lang="en-US" sz="1600" b="1">
                <a:solidFill>
                  <a:srgbClr val="56687C"/>
                </a:solidFill>
                <a:latin typeface="Roboto"/>
              </a:rPr>
              <a:t>Text</a:t>
            </a:r>
            <a:endParaRPr lang="en-US" sz="1333" dirty="0">
              <a:solidFill>
                <a:srgbClr val="FFFFFF">
                  <a:lumMod val="50000"/>
                </a:srgbClr>
              </a:solidFill>
              <a:latin typeface="Roboto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5649009" y="1701800"/>
          <a:ext cx="60960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342024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Группа"/>
          <p:cNvGrpSpPr/>
          <p:nvPr/>
        </p:nvGrpSpPr>
        <p:grpSpPr>
          <a:xfrm>
            <a:off x="813595" y="640231"/>
            <a:ext cx="10135853" cy="5295049"/>
            <a:chOff x="0" y="0"/>
            <a:chExt cx="20271704" cy="10590096"/>
          </a:xfrm>
        </p:grpSpPr>
        <p:sp>
          <p:nvSpPr>
            <p:cNvPr id="565" name="Text Box 3"/>
            <p:cNvSpPr txBox="1"/>
            <p:nvPr/>
          </p:nvSpPr>
          <p:spPr>
            <a:xfrm>
              <a:off x="0" y="0"/>
              <a:ext cx="7478567" cy="846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>
                <a:defRPr sz="500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defTabSz="412771" hangingPunct="0"/>
              <a:r>
                <a:rPr lang="en-US" sz="2500" kern="0" dirty="0">
                  <a:solidFill>
                    <a:srgbClr val="252D30"/>
                  </a:solidFill>
                </a:rPr>
                <a:t>TAJUK</a:t>
              </a:r>
              <a:endParaRPr sz="2500" kern="0" dirty="0">
                <a:solidFill>
                  <a:srgbClr val="252D30"/>
                </a:solidFill>
              </a:endParaRPr>
            </a:p>
          </p:txBody>
        </p:sp>
        <p:grpSp>
          <p:nvGrpSpPr>
            <p:cNvPr id="605" name="Группа"/>
            <p:cNvGrpSpPr/>
            <p:nvPr/>
          </p:nvGrpSpPr>
          <p:grpSpPr>
            <a:xfrm>
              <a:off x="1955365" y="1889362"/>
              <a:ext cx="18316339" cy="8700734"/>
              <a:chOff x="0" y="0"/>
              <a:chExt cx="18316338" cy="8700733"/>
            </a:xfrm>
          </p:grpSpPr>
          <p:grpSp>
            <p:nvGrpSpPr>
              <p:cNvPr id="588" name="Группа"/>
              <p:cNvGrpSpPr/>
              <p:nvPr/>
            </p:nvGrpSpPr>
            <p:grpSpPr>
              <a:xfrm>
                <a:off x="0" y="0"/>
                <a:ext cx="8147600" cy="8700733"/>
                <a:chOff x="0" y="0"/>
                <a:chExt cx="8147599" cy="8700732"/>
              </a:xfrm>
            </p:grpSpPr>
            <p:sp>
              <p:nvSpPr>
                <p:cNvPr id="569" name="Треугольник"/>
                <p:cNvSpPr/>
                <p:nvPr/>
              </p:nvSpPr>
              <p:spPr>
                <a:xfrm>
                  <a:off x="3237369" y="1787009"/>
                  <a:ext cx="714146" cy="3973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052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16052" y="21600"/>
                      </a:lnTo>
                      <a:close/>
                    </a:path>
                  </a:pathLst>
                </a:custGeom>
                <a:solidFill>
                  <a:srgbClr val="BF5B5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Треугольник"/>
                <p:cNvSpPr/>
                <p:nvPr/>
              </p:nvSpPr>
              <p:spPr>
                <a:xfrm>
                  <a:off x="2428566" y="3511163"/>
                  <a:ext cx="718990" cy="4076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5"/>
                      </a:moveTo>
                      <a:lnTo>
                        <a:pt x="16073" y="21600"/>
                      </a:lnTo>
                      <a:lnTo>
                        <a:pt x="21600" y="0"/>
                      </a:lnTo>
                      <a:lnTo>
                        <a:pt x="0" y="205"/>
                      </a:lnTo>
                      <a:close/>
                    </a:path>
                  </a:pathLst>
                </a:custGeom>
                <a:solidFill>
                  <a:srgbClr val="BE8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Треугольник"/>
                <p:cNvSpPr/>
                <p:nvPr/>
              </p:nvSpPr>
              <p:spPr>
                <a:xfrm>
                  <a:off x="1613060" y="5239665"/>
                  <a:ext cx="724727" cy="398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115" y="21600"/>
                      </a:moveTo>
                      <a:lnTo>
                        <a:pt x="0" y="0"/>
                      </a:lnTo>
                      <a:lnTo>
                        <a:pt x="21600" y="260"/>
                      </a:lnTo>
                      <a:lnTo>
                        <a:pt x="16115" y="21600"/>
                      </a:lnTo>
                      <a:close/>
                    </a:path>
                  </a:pathLst>
                </a:custGeom>
                <a:solidFill>
                  <a:srgbClr val="9DB65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Треугольник"/>
                <p:cNvSpPr/>
                <p:nvPr/>
              </p:nvSpPr>
              <p:spPr>
                <a:xfrm>
                  <a:off x="812429" y="6963730"/>
                  <a:ext cx="717214" cy="4025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964" y="21600"/>
                      </a:moveTo>
                      <a:lnTo>
                        <a:pt x="0" y="254"/>
                      </a:lnTo>
                      <a:lnTo>
                        <a:pt x="21600" y="0"/>
                      </a:lnTo>
                      <a:lnTo>
                        <a:pt x="15964" y="21600"/>
                      </a:lnTo>
                      <a:close/>
                    </a:path>
                  </a:pathLst>
                </a:custGeom>
                <a:solidFill>
                  <a:srgbClr val="63B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Фигура"/>
                <p:cNvSpPr/>
                <p:nvPr/>
              </p:nvSpPr>
              <p:spPr>
                <a:xfrm>
                  <a:off x="0" y="7378481"/>
                  <a:ext cx="8147600" cy="13222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58" y="30"/>
                      </a:moveTo>
                      <a:lnTo>
                        <a:pt x="1650" y="0"/>
                      </a:lnTo>
                      <a:lnTo>
                        <a:pt x="0" y="21600"/>
                      </a:lnTo>
                      <a:lnTo>
                        <a:pt x="21600" y="21596"/>
                      </a:lnTo>
                      <a:lnTo>
                        <a:pt x="19958" y="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Фигура"/>
                <p:cNvSpPr/>
                <p:nvPr/>
              </p:nvSpPr>
              <p:spPr>
                <a:xfrm>
                  <a:off x="808731" y="5653134"/>
                  <a:ext cx="6535569" cy="1323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49" y="25"/>
                      </a:moveTo>
                      <a:lnTo>
                        <a:pt x="19538" y="0"/>
                      </a:lnTo>
                      <a:lnTo>
                        <a:pt x="21600" y="21600"/>
                      </a:lnTo>
                      <a:lnTo>
                        <a:pt x="0" y="21548"/>
                      </a:lnTo>
                      <a:lnTo>
                        <a:pt x="2049" y="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Фигура"/>
                <p:cNvSpPr/>
                <p:nvPr/>
              </p:nvSpPr>
              <p:spPr>
                <a:xfrm>
                  <a:off x="1616461" y="3922466"/>
                  <a:ext cx="4917004" cy="13261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724" y="28"/>
                      </a:moveTo>
                      <a:lnTo>
                        <a:pt x="18880" y="0"/>
                      </a:lnTo>
                      <a:lnTo>
                        <a:pt x="21600" y="21586"/>
                      </a:lnTo>
                      <a:lnTo>
                        <a:pt x="0" y="21600"/>
                      </a:lnTo>
                      <a:lnTo>
                        <a:pt x="2724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Фигура"/>
                <p:cNvSpPr/>
                <p:nvPr/>
              </p:nvSpPr>
              <p:spPr>
                <a:xfrm>
                  <a:off x="2425433" y="2191558"/>
                  <a:ext cx="3297734" cy="13283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572"/>
                      </a:moveTo>
                      <a:lnTo>
                        <a:pt x="21600" y="21600"/>
                      </a:lnTo>
                      <a:lnTo>
                        <a:pt x="17529" y="0"/>
                      </a:lnTo>
                      <a:lnTo>
                        <a:pt x="4073" y="18"/>
                      </a:lnTo>
                      <a:lnTo>
                        <a:pt x="0" y="215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Треугольник"/>
                <p:cNvSpPr/>
                <p:nvPr/>
              </p:nvSpPr>
              <p:spPr>
                <a:xfrm>
                  <a:off x="3237966" y="0"/>
                  <a:ext cx="1679898" cy="17941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559"/>
                      </a:lnTo>
                      <a:lnTo>
                        <a:pt x="10773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Фигура"/>
                <p:cNvSpPr/>
                <p:nvPr/>
              </p:nvSpPr>
              <p:spPr>
                <a:xfrm>
                  <a:off x="3861963" y="945243"/>
                  <a:ext cx="1055428" cy="848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6933" y="9104"/>
                      </a:lnTo>
                      <a:lnTo>
                        <a:pt x="9485" y="0"/>
                      </a:lnTo>
                      <a:lnTo>
                        <a:pt x="6048" y="2641"/>
                      </a:lnTo>
                      <a:lnTo>
                        <a:pt x="4271" y="697"/>
                      </a:lnTo>
                      <a:lnTo>
                        <a:pt x="303" y="1914"/>
                      </a:lnTo>
                      <a:lnTo>
                        <a:pt x="0" y="10985"/>
                      </a:lnTo>
                      <a:lnTo>
                        <a:pt x="8475" y="21591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Фигура"/>
                <p:cNvSpPr/>
                <p:nvPr/>
              </p:nvSpPr>
              <p:spPr>
                <a:xfrm>
                  <a:off x="3820045" y="2648865"/>
                  <a:ext cx="1372898" cy="870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7975" y="103"/>
                      </a:lnTo>
                      <a:lnTo>
                        <a:pt x="5389" y="421"/>
                      </a:lnTo>
                      <a:lnTo>
                        <a:pt x="4703" y="2219"/>
                      </a:lnTo>
                      <a:lnTo>
                        <a:pt x="3114" y="0"/>
                      </a:lnTo>
                      <a:lnTo>
                        <a:pt x="650" y="282"/>
                      </a:lnTo>
                      <a:lnTo>
                        <a:pt x="0" y="10127"/>
                      </a:lnTo>
                      <a:lnTo>
                        <a:pt x="7184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Фигура"/>
                <p:cNvSpPr/>
                <p:nvPr/>
              </p:nvSpPr>
              <p:spPr>
                <a:xfrm>
                  <a:off x="3816842" y="4363976"/>
                  <a:ext cx="1394869" cy="883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590"/>
                      </a:moveTo>
                      <a:lnTo>
                        <a:pt x="7769" y="0"/>
                      </a:lnTo>
                      <a:lnTo>
                        <a:pt x="5604" y="575"/>
                      </a:lnTo>
                      <a:lnTo>
                        <a:pt x="4614" y="2637"/>
                      </a:lnTo>
                      <a:lnTo>
                        <a:pt x="3177" y="369"/>
                      </a:lnTo>
                      <a:lnTo>
                        <a:pt x="607" y="805"/>
                      </a:lnTo>
                      <a:lnTo>
                        <a:pt x="0" y="10498"/>
                      </a:lnTo>
                      <a:lnTo>
                        <a:pt x="7011" y="21600"/>
                      </a:lnTo>
                      <a:lnTo>
                        <a:pt x="21600" y="2159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Фигура"/>
                <p:cNvSpPr/>
                <p:nvPr/>
              </p:nvSpPr>
              <p:spPr>
                <a:xfrm>
                  <a:off x="3821624" y="6082022"/>
                  <a:ext cx="1406441" cy="8940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569"/>
                      </a:moveTo>
                      <a:lnTo>
                        <a:pt x="7825" y="0"/>
                      </a:lnTo>
                      <a:lnTo>
                        <a:pt x="5682" y="1572"/>
                      </a:lnTo>
                      <a:lnTo>
                        <a:pt x="5137" y="3877"/>
                      </a:lnTo>
                      <a:lnTo>
                        <a:pt x="3038" y="576"/>
                      </a:lnTo>
                      <a:lnTo>
                        <a:pt x="792" y="940"/>
                      </a:lnTo>
                      <a:lnTo>
                        <a:pt x="0" y="10593"/>
                      </a:lnTo>
                      <a:lnTo>
                        <a:pt x="6903" y="21600"/>
                      </a:lnTo>
                      <a:lnTo>
                        <a:pt x="21600" y="21569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Фигура"/>
                <p:cNvSpPr/>
                <p:nvPr/>
              </p:nvSpPr>
              <p:spPr>
                <a:xfrm>
                  <a:off x="3806432" y="7810382"/>
                  <a:ext cx="1431879" cy="889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181" y="0"/>
                      </a:moveTo>
                      <a:lnTo>
                        <a:pt x="21600" y="21600"/>
                      </a:lnTo>
                      <a:lnTo>
                        <a:pt x="6959" y="21600"/>
                      </a:lnTo>
                      <a:lnTo>
                        <a:pt x="0" y="10331"/>
                      </a:lnTo>
                      <a:lnTo>
                        <a:pt x="813" y="987"/>
                      </a:lnTo>
                      <a:lnTo>
                        <a:pt x="3152" y="446"/>
                      </a:lnTo>
                      <a:lnTo>
                        <a:pt x="4863" y="3201"/>
                      </a:lnTo>
                      <a:lnTo>
                        <a:pt x="5860" y="737"/>
                      </a:lnTo>
                      <a:lnTo>
                        <a:pt x="8181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Фигура"/>
                <p:cNvSpPr/>
                <p:nvPr/>
              </p:nvSpPr>
              <p:spPr>
                <a:xfrm>
                  <a:off x="3784449" y="2613960"/>
                  <a:ext cx="579519" cy="4835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8" h="21587" extrusionOk="0">
                      <a:moveTo>
                        <a:pt x="15964" y="1"/>
                      </a:moveTo>
                      <a:cubicBezTo>
                        <a:pt x="14889" y="-13"/>
                        <a:pt x="13809" y="308"/>
                        <a:pt x="12888" y="1152"/>
                      </a:cubicBezTo>
                      <a:cubicBezTo>
                        <a:pt x="11907" y="2052"/>
                        <a:pt x="11298" y="3485"/>
                        <a:pt x="11293" y="5059"/>
                      </a:cubicBezTo>
                      <a:lnTo>
                        <a:pt x="11295" y="7460"/>
                      </a:lnTo>
                      <a:lnTo>
                        <a:pt x="15050" y="7460"/>
                      </a:lnTo>
                      <a:lnTo>
                        <a:pt x="15099" y="4607"/>
                      </a:lnTo>
                      <a:cubicBezTo>
                        <a:pt x="15072" y="4018"/>
                        <a:pt x="15329" y="3368"/>
                        <a:pt x="15798" y="3256"/>
                      </a:cubicBezTo>
                      <a:cubicBezTo>
                        <a:pt x="17575" y="2832"/>
                        <a:pt x="16910" y="6214"/>
                        <a:pt x="16174" y="7980"/>
                      </a:cubicBezTo>
                      <a:lnTo>
                        <a:pt x="11315" y="18206"/>
                      </a:lnTo>
                      <a:lnTo>
                        <a:pt x="11315" y="21164"/>
                      </a:lnTo>
                      <a:lnTo>
                        <a:pt x="20542" y="21164"/>
                      </a:lnTo>
                      <a:lnTo>
                        <a:pt x="20542" y="17621"/>
                      </a:lnTo>
                      <a:lnTo>
                        <a:pt x="15922" y="17621"/>
                      </a:lnTo>
                      <a:lnTo>
                        <a:pt x="19569" y="10685"/>
                      </a:lnTo>
                      <a:cubicBezTo>
                        <a:pt x="20788" y="8225"/>
                        <a:pt x="21600" y="5215"/>
                        <a:pt x="20284" y="2665"/>
                      </a:cubicBezTo>
                      <a:cubicBezTo>
                        <a:pt x="19918" y="1956"/>
                        <a:pt x="19460" y="1362"/>
                        <a:pt x="18915" y="941"/>
                      </a:cubicBezTo>
                      <a:cubicBezTo>
                        <a:pt x="18340" y="496"/>
                        <a:pt x="17685" y="254"/>
                        <a:pt x="17031" y="120"/>
                      </a:cubicBezTo>
                      <a:cubicBezTo>
                        <a:pt x="16680" y="48"/>
                        <a:pt x="16322" y="5"/>
                        <a:pt x="15964" y="1"/>
                      </a:cubicBezTo>
                      <a:close/>
                      <a:moveTo>
                        <a:pt x="4975" y="36"/>
                      </a:moveTo>
                      <a:cubicBezTo>
                        <a:pt x="4968" y="36"/>
                        <a:pt x="4402" y="36"/>
                        <a:pt x="3821" y="107"/>
                      </a:cubicBezTo>
                      <a:cubicBezTo>
                        <a:pt x="1847" y="394"/>
                        <a:pt x="291" y="2318"/>
                        <a:pt x="58" y="4755"/>
                      </a:cubicBezTo>
                      <a:cubicBezTo>
                        <a:pt x="0" y="5472"/>
                        <a:pt x="0" y="6169"/>
                        <a:pt x="0" y="6177"/>
                      </a:cubicBezTo>
                      <a:lnTo>
                        <a:pt x="0" y="15445"/>
                      </a:lnTo>
                      <a:cubicBezTo>
                        <a:pt x="0" y="15454"/>
                        <a:pt x="0" y="16153"/>
                        <a:pt x="58" y="16870"/>
                      </a:cubicBezTo>
                      <a:cubicBezTo>
                        <a:pt x="291" y="19307"/>
                        <a:pt x="1847" y="21228"/>
                        <a:pt x="3821" y="21515"/>
                      </a:cubicBezTo>
                      <a:cubicBezTo>
                        <a:pt x="4402" y="21587"/>
                        <a:pt x="4968" y="21587"/>
                        <a:pt x="4975" y="21587"/>
                      </a:cubicBezTo>
                      <a:cubicBezTo>
                        <a:pt x="4982" y="21587"/>
                        <a:pt x="5548" y="21587"/>
                        <a:pt x="6129" y="21515"/>
                      </a:cubicBezTo>
                      <a:cubicBezTo>
                        <a:pt x="8103" y="21228"/>
                        <a:pt x="9659" y="19307"/>
                        <a:pt x="9892" y="16870"/>
                      </a:cubicBezTo>
                      <a:cubicBezTo>
                        <a:pt x="9950" y="16153"/>
                        <a:pt x="9950" y="15454"/>
                        <a:pt x="9950" y="15445"/>
                      </a:cubicBezTo>
                      <a:lnTo>
                        <a:pt x="9950" y="6177"/>
                      </a:lnTo>
                      <a:cubicBezTo>
                        <a:pt x="9950" y="6169"/>
                        <a:pt x="9950" y="5472"/>
                        <a:pt x="9892" y="4755"/>
                      </a:cubicBezTo>
                      <a:cubicBezTo>
                        <a:pt x="9659" y="2318"/>
                        <a:pt x="8103" y="394"/>
                        <a:pt x="6129" y="107"/>
                      </a:cubicBezTo>
                      <a:cubicBezTo>
                        <a:pt x="5548" y="36"/>
                        <a:pt x="4982" y="36"/>
                        <a:pt x="4975" y="36"/>
                      </a:cubicBezTo>
                      <a:close/>
                      <a:moveTo>
                        <a:pt x="4975" y="3256"/>
                      </a:moveTo>
                      <a:cubicBezTo>
                        <a:pt x="5409" y="3256"/>
                        <a:pt x="5761" y="3691"/>
                        <a:pt x="5761" y="4227"/>
                      </a:cubicBezTo>
                      <a:lnTo>
                        <a:pt x="5761" y="17397"/>
                      </a:lnTo>
                      <a:cubicBezTo>
                        <a:pt x="5761" y="17934"/>
                        <a:pt x="5409" y="18368"/>
                        <a:pt x="4975" y="18368"/>
                      </a:cubicBezTo>
                      <a:cubicBezTo>
                        <a:pt x="4541" y="18368"/>
                        <a:pt x="4188" y="17934"/>
                        <a:pt x="4188" y="17397"/>
                      </a:cubicBezTo>
                      <a:lnTo>
                        <a:pt x="4188" y="4227"/>
                      </a:lnTo>
                      <a:cubicBezTo>
                        <a:pt x="4188" y="3691"/>
                        <a:pt x="4541" y="3256"/>
                        <a:pt x="4975" y="32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Фигура"/>
                <p:cNvSpPr/>
                <p:nvPr/>
              </p:nvSpPr>
              <p:spPr>
                <a:xfrm>
                  <a:off x="3781161" y="4344193"/>
                  <a:ext cx="587595" cy="4827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553" extrusionOk="0">
                      <a:moveTo>
                        <a:pt x="5008" y="0"/>
                      </a:moveTo>
                      <a:cubicBezTo>
                        <a:pt x="5001" y="0"/>
                        <a:pt x="4431" y="0"/>
                        <a:pt x="3846" y="72"/>
                      </a:cubicBezTo>
                      <a:cubicBezTo>
                        <a:pt x="1859" y="359"/>
                        <a:pt x="292" y="2282"/>
                        <a:pt x="59" y="4719"/>
                      </a:cubicBezTo>
                      <a:cubicBezTo>
                        <a:pt x="0" y="5436"/>
                        <a:pt x="0" y="6133"/>
                        <a:pt x="0" y="6142"/>
                      </a:cubicBezTo>
                      <a:lnTo>
                        <a:pt x="0" y="15410"/>
                      </a:lnTo>
                      <a:cubicBezTo>
                        <a:pt x="0" y="15419"/>
                        <a:pt x="0" y="16118"/>
                        <a:pt x="59" y="16835"/>
                      </a:cubicBezTo>
                      <a:cubicBezTo>
                        <a:pt x="292" y="19272"/>
                        <a:pt x="1859" y="21194"/>
                        <a:pt x="3846" y="21480"/>
                      </a:cubicBezTo>
                      <a:cubicBezTo>
                        <a:pt x="4431" y="21552"/>
                        <a:pt x="5001" y="21552"/>
                        <a:pt x="5008" y="21552"/>
                      </a:cubicBezTo>
                      <a:cubicBezTo>
                        <a:pt x="5014" y="21552"/>
                        <a:pt x="5585" y="21552"/>
                        <a:pt x="6169" y="21480"/>
                      </a:cubicBezTo>
                      <a:cubicBezTo>
                        <a:pt x="8156" y="21194"/>
                        <a:pt x="9723" y="19272"/>
                        <a:pt x="9956" y="16835"/>
                      </a:cubicBezTo>
                      <a:cubicBezTo>
                        <a:pt x="10015" y="16118"/>
                        <a:pt x="10015" y="15419"/>
                        <a:pt x="10015" y="15410"/>
                      </a:cubicBezTo>
                      <a:lnTo>
                        <a:pt x="10015" y="6142"/>
                      </a:lnTo>
                      <a:cubicBezTo>
                        <a:pt x="10015" y="6133"/>
                        <a:pt x="10015" y="5436"/>
                        <a:pt x="9956" y="4719"/>
                      </a:cubicBezTo>
                      <a:cubicBezTo>
                        <a:pt x="9723" y="2282"/>
                        <a:pt x="8156" y="359"/>
                        <a:pt x="6169" y="72"/>
                      </a:cubicBezTo>
                      <a:cubicBezTo>
                        <a:pt x="5585" y="0"/>
                        <a:pt x="5014" y="0"/>
                        <a:pt x="5008" y="0"/>
                      </a:cubicBezTo>
                      <a:close/>
                      <a:moveTo>
                        <a:pt x="16371" y="47"/>
                      </a:moveTo>
                      <a:cubicBezTo>
                        <a:pt x="15427" y="46"/>
                        <a:pt x="14472" y="101"/>
                        <a:pt x="13578" y="480"/>
                      </a:cubicBezTo>
                      <a:cubicBezTo>
                        <a:pt x="13130" y="670"/>
                        <a:pt x="12705" y="941"/>
                        <a:pt x="12355" y="1332"/>
                      </a:cubicBezTo>
                      <a:cubicBezTo>
                        <a:pt x="11686" y="2081"/>
                        <a:pt x="11516" y="3136"/>
                        <a:pt x="11468" y="4282"/>
                      </a:cubicBezTo>
                      <a:lnTo>
                        <a:pt x="11468" y="6852"/>
                      </a:lnTo>
                      <a:lnTo>
                        <a:pt x="15744" y="6852"/>
                      </a:lnTo>
                      <a:lnTo>
                        <a:pt x="15744" y="4167"/>
                      </a:lnTo>
                      <a:cubicBezTo>
                        <a:pt x="15734" y="3642"/>
                        <a:pt x="16084" y="3212"/>
                        <a:pt x="16512" y="3223"/>
                      </a:cubicBezTo>
                      <a:cubicBezTo>
                        <a:pt x="16893" y="3232"/>
                        <a:pt x="17205" y="3594"/>
                        <a:pt x="17233" y="4060"/>
                      </a:cubicBezTo>
                      <a:lnTo>
                        <a:pt x="17233" y="6992"/>
                      </a:lnTo>
                      <a:cubicBezTo>
                        <a:pt x="17212" y="7422"/>
                        <a:pt x="17041" y="7819"/>
                        <a:pt x="16763" y="8082"/>
                      </a:cubicBezTo>
                      <a:cubicBezTo>
                        <a:pt x="16556" y="8278"/>
                        <a:pt x="16303" y="8386"/>
                        <a:pt x="16042" y="8390"/>
                      </a:cubicBezTo>
                      <a:lnTo>
                        <a:pt x="14703" y="8390"/>
                      </a:lnTo>
                      <a:lnTo>
                        <a:pt x="14703" y="11453"/>
                      </a:lnTo>
                      <a:lnTo>
                        <a:pt x="15834" y="11453"/>
                      </a:lnTo>
                      <a:cubicBezTo>
                        <a:pt x="16167" y="11455"/>
                        <a:pt x="16486" y="11611"/>
                        <a:pt x="16728" y="11890"/>
                      </a:cubicBezTo>
                      <a:cubicBezTo>
                        <a:pt x="16984" y="12185"/>
                        <a:pt x="17135" y="12592"/>
                        <a:pt x="17146" y="13023"/>
                      </a:cubicBezTo>
                      <a:lnTo>
                        <a:pt x="17146" y="17670"/>
                      </a:lnTo>
                      <a:cubicBezTo>
                        <a:pt x="17110" y="18178"/>
                        <a:pt x="16734" y="18546"/>
                        <a:pt x="16323" y="18473"/>
                      </a:cubicBezTo>
                      <a:cubicBezTo>
                        <a:pt x="15993" y="18415"/>
                        <a:pt x="15742" y="18078"/>
                        <a:pt x="15724" y="17670"/>
                      </a:cubicBezTo>
                      <a:lnTo>
                        <a:pt x="15724" y="12894"/>
                      </a:lnTo>
                      <a:lnTo>
                        <a:pt x="11506" y="12894"/>
                      </a:lnTo>
                      <a:lnTo>
                        <a:pt x="11506" y="17106"/>
                      </a:lnTo>
                      <a:cubicBezTo>
                        <a:pt x="11520" y="18289"/>
                        <a:pt x="11947" y="19410"/>
                        <a:pt x="12679" y="20179"/>
                      </a:cubicBezTo>
                      <a:cubicBezTo>
                        <a:pt x="13404" y="20939"/>
                        <a:pt x="14311" y="21277"/>
                        <a:pt x="15225" y="21439"/>
                      </a:cubicBezTo>
                      <a:cubicBezTo>
                        <a:pt x="16100" y="21595"/>
                        <a:pt x="17016" y="21600"/>
                        <a:pt x="17916" y="21392"/>
                      </a:cubicBezTo>
                      <a:cubicBezTo>
                        <a:pt x="18724" y="21206"/>
                        <a:pt x="19502" y="20849"/>
                        <a:pt x="20102" y="20189"/>
                      </a:cubicBezTo>
                      <a:cubicBezTo>
                        <a:pt x="20557" y="19690"/>
                        <a:pt x="20887" y="19038"/>
                        <a:pt x="21088" y="18317"/>
                      </a:cubicBezTo>
                      <a:cubicBezTo>
                        <a:pt x="21348" y="17382"/>
                        <a:pt x="21377" y="16385"/>
                        <a:pt x="21386" y="15398"/>
                      </a:cubicBezTo>
                      <a:cubicBezTo>
                        <a:pt x="21393" y="14632"/>
                        <a:pt x="21390" y="13866"/>
                        <a:pt x="21376" y="13101"/>
                      </a:cubicBezTo>
                      <a:cubicBezTo>
                        <a:pt x="21321" y="12005"/>
                        <a:pt x="21239" y="11035"/>
                        <a:pt x="20651" y="10289"/>
                      </a:cubicBezTo>
                      <a:cubicBezTo>
                        <a:pt x="20342" y="9897"/>
                        <a:pt x="19958" y="9607"/>
                        <a:pt x="19533" y="9447"/>
                      </a:cubicBezTo>
                      <a:cubicBezTo>
                        <a:pt x="19866" y="9267"/>
                        <a:pt x="20168" y="9008"/>
                        <a:pt x="20418" y="8683"/>
                      </a:cubicBezTo>
                      <a:cubicBezTo>
                        <a:pt x="20758" y="8243"/>
                        <a:pt x="21046" y="7720"/>
                        <a:pt x="21148" y="7127"/>
                      </a:cubicBezTo>
                      <a:cubicBezTo>
                        <a:pt x="21600" y="4512"/>
                        <a:pt x="21020" y="1695"/>
                        <a:pt x="19046" y="575"/>
                      </a:cubicBezTo>
                      <a:cubicBezTo>
                        <a:pt x="18215" y="103"/>
                        <a:pt x="17285" y="48"/>
                        <a:pt x="16371" y="47"/>
                      </a:cubicBezTo>
                      <a:close/>
                      <a:moveTo>
                        <a:pt x="5008" y="3221"/>
                      </a:moveTo>
                      <a:cubicBezTo>
                        <a:pt x="5445" y="3221"/>
                        <a:pt x="5799" y="3656"/>
                        <a:pt x="5799" y="4192"/>
                      </a:cubicBezTo>
                      <a:lnTo>
                        <a:pt x="5799" y="17363"/>
                      </a:lnTo>
                      <a:cubicBezTo>
                        <a:pt x="5799" y="17899"/>
                        <a:pt x="5445" y="18334"/>
                        <a:pt x="5008" y="18334"/>
                      </a:cubicBezTo>
                      <a:cubicBezTo>
                        <a:pt x="4570" y="18334"/>
                        <a:pt x="4216" y="17899"/>
                        <a:pt x="4216" y="17363"/>
                      </a:cubicBezTo>
                      <a:lnTo>
                        <a:pt x="4216" y="4192"/>
                      </a:lnTo>
                      <a:cubicBezTo>
                        <a:pt x="4216" y="3656"/>
                        <a:pt x="4570" y="3221"/>
                        <a:pt x="5008" y="32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Фигура"/>
                <p:cNvSpPr/>
                <p:nvPr/>
              </p:nvSpPr>
              <p:spPr>
                <a:xfrm>
                  <a:off x="3783084" y="6073731"/>
                  <a:ext cx="586807" cy="4827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064" y="0"/>
                      </a:moveTo>
                      <a:cubicBezTo>
                        <a:pt x="5057" y="0"/>
                        <a:pt x="4480" y="0"/>
                        <a:pt x="3889" y="72"/>
                      </a:cubicBezTo>
                      <a:cubicBezTo>
                        <a:pt x="1880" y="360"/>
                        <a:pt x="296" y="2287"/>
                        <a:pt x="59" y="4730"/>
                      </a:cubicBezTo>
                      <a:cubicBezTo>
                        <a:pt x="0" y="5448"/>
                        <a:pt x="0" y="6147"/>
                        <a:pt x="0" y="6156"/>
                      </a:cubicBezTo>
                      <a:lnTo>
                        <a:pt x="0" y="15444"/>
                      </a:lnTo>
                      <a:cubicBezTo>
                        <a:pt x="0" y="15453"/>
                        <a:pt x="0" y="16154"/>
                        <a:pt x="59" y="16872"/>
                      </a:cubicBezTo>
                      <a:cubicBezTo>
                        <a:pt x="296" y="19315"/>
                        <a:pt x="1880" y="21240"/>
                        <a:pt x="3889" y="21528"/>
                      </a:cubicBezTo>
                      <a:cubicBezTo>
                        <a:pt x="4480" y="21600"/>
                        <a:pt x="5057" y="21600"/>
                        <a:pt x="5064" y="21600"/>
                      </a:cubicBezTo>
                      <a:cubicBezTo>
                        <a:pt x="5071" y="21600"/>
                        <a:pt x="5647" y="21600"/>
                        <a:pt x="6238" y="21528"/>
                      </a:cubicBezTo>
                      <a:cubicBezTo>
                        <a:pt x="8247" y="21240"/>
                        <a:pt x="9832" y="19315"/>
                        <a:pt x="10068" y="16872"/>
                      </a:cubicBezTo>
                      <a:cubicBezTo>
                        <a:pt x="10127" y="16154"/>
                        <a:pt x="10127" y="15453"/>
                        <a:pt x="10127" y="15444"/>
                      </a:cubicBezTo>
                      <a:lnTo>
                        <a:pt x="10127" y="6156"/>
                      </a:lnTo>
                      <a:cubicBezTo>
                        <a:pt x="10127" y="6147"/>
                        <a:pt x="10127" y="5448"/>
                        <a:pt x="10068" y="4730"/>
                      </a:cubicBezTo>
                      <a:cubicBezTo>
                        <a:pt x="9832" y="2287"/>
                        <a:pt x="8247" y="360"/>
                        <a:pt x="6238" y="72"/>
                      </a:cubicBezTo>
                      <a:cubicBezTo>
                        <a:pt x="5647" y="0"/>
                        <a:pt x="5071" y="0"/>
                        <a:pt x="5064" y="0"/>
                      </a:cubicBezTo>
                      <a:close/>
                      <a:moveTo>
                        <a:pt x="14717" y="381"/>
                      </a:moveTo>
                      <a:lnTo>
                        <a:pt x="11021" y="13969"/>
                      </a:lnTo>
                      <a:lnTo>
                        <a:pt x="11021" y="17529"/>
                      </a:lnTo>
                      <a:lnTo>
                        <a:pt x="16101" y="17529"/>
                      </a:lnTo>
                      <a:lnTo>
                        <a:pt x="16101" y="21178"/>
                      </a:lnTo>
                      <a:lnTo>
                        <a:pt x="20366" y="21178"/>
                      </a:lnTo>
                      <a:lnTo>
                        <a:pt x="20366" y="17498"/>
                      </a:lnTo>
                      <a:lnTo>
                        <a:pt x="21600" y="17498"/>
                      </a:lnTo>
                      <a:lnTo>
                        <a:pt x="21564" y="14017"/>
                      </a:lnTo>
                      <a:lnTo>
                        <a:pt x="20327" y="14017"/>
                      </a:lnTo>
                      <a:lnTo>
                        <a:pt x="20327" y="381"/>
                      </a:lnTo>
                      <a:lnTo>
                        <a:pt x="14717" y="381"/>
                      </a:lnTo>
                      <a:close/>
                      <a:moveTo>
                        <a:pt x="5064" y="3228"/>
                      </a:moveTo>
                      <a:cubicBezTo>
                        <a:pt x="5506" y="3228"/>
                        <a:pt x="5864" y="3664"/>
                        <a:pt x="5864" y="4201"/>
                      </a:cubicBezTo>
                      <a:lnTo>
                        <a:pt x="5864" y="17401"/>
                      </a:lnTo>
                      <a:cubicBezTo>
                        <a:pt x="5864" y="17938"/>
                        <a:pt x="5506" y="18374"/>
                        <a:pt x="5064" y="18374"/>
                      </a:cubicBezTo>
                      <a:cubicBezTo>
                        <a:pt x="4622" y="18374"/>
                        <a:pt x="4263" y="17938"/>
                        <a:pt x="4263" y="17401"/>
                      </a:cubicBezTo>
                      <a:lnTo>
                        <a:pt x="4263" y="4201"/>
                      </a:lnTo>
                      <a:cubicBezTo>
                        <a:pt x="4263" y="3664"/>
                        <a:pt x="4622" y="3228"/>
                        <a:pt x="5064" y="3228"/>
                      </a:cubicBezTo>
                      <a:close/>
                      <a:moveTo>
                        <a:pt x="16078" y="5191"/>
                      </a:moveTo>
                      <a:lnTo>
                        <a:pt x="16117" y="13990"/>
                      </a:lnTo>
                      <a:lnTo>
                        <a:pt x="14196" y="13990"/>
                      </a:lnTo>
                      <a:lnTo>
                        <a:pt x="16078" y="51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Фигура"/>
                <p:cNvSpPr/>
                <p:nvPr/>
              </p:nvSpPr>
              <p:spPr>
                <a:xfrm>
                  <a:off x="3778246" y="7797745"/>
                  <a:ext cx="591092" cy="4837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5" h="21521" extrusionOk="0">
                      <a:moveTo>
                        <a:pt x="5021" y="0"/>
                      </a:moveTo>
                      <a:cubicBezTo>
                        <a:pt x="5014" y="0"/>
                        <a:pt x="4443" y="0"/>
                        <a:pt x="3856" y="72"/>
                      </a:cubicBezTo>
                      <a:cubicBezTo>
                        <a:pt x="2860" y="215"/>
                        <a:pt x="1970" y="765"/>
                        <a:pt x="1299" y="1583"/>
                      </a:cubicBezTo>
                      <a:cubicBezTo>
                        <a:pt x="628" y="2402"/>
                        <a:pt x="176" y="3488"/>
                        <a:pt x="59" y="4703"/>
                      </a:cubicBezTo>
                      <a:cubicBezTo>
                        <a:pt x="29" y="5060"/>
                        <a:pt x="16" y="5412"/>
                        <a:pt x="8" y="5676"/>
                      </a:cubicBezTo>
                      <a:cubicBezTo>
                        <a:pt x="1" y="5940"/>
                        <a:pt x="0" y="6116"/>
                        <a:pt x="0" y="6120"/>
                      </a:cubicBezTo>
                      <a:lnTo>
                        <a:pt x="0" y="15356"/>
                      </a:lnTo>
                      <a:cubicBezTo>
                        <a:pt x="0" y="15360"/>
                        <a:pt x="1" y="15537"/>
                        <a:pt x="8" y="15802"/>
                      </a:cubicBezTo>
                      <a:cubicBezTo>
                        <a:pt x="16" y="16066"/>
                        <a:pt x="29" y="16418"/>
                        <a:pt x="59" y="16776"/>
                      </a:cubicBezTo>
                      <a:cubicBezTo>
                        <a:pt x="176" y="17990"/>
                        <a:pt x="628" y="19075"/>
                        <a:pt x="1299" y="19893"/>
                      </a:cubicBezTo>
                      <a:cubicBezTo>
                        <a:pt x="1970" y="20711"/>
                        <a:pt x="2860" y="21262"/>
                        <a:pt x="3856" y="21405"/>
                      </a:cubicBezTo>
                      <a:cubicBezTo>
                        <a:pt x="4443" y="21476"/>
                        <a:pt x="5014" y="21476"/>
                        <a:pt x="5021" y="21476"/>
                      </a:cubicBezTo>
                      <a:cubicBezTo>
                        <a:pt x="5028" y="21476"/>
                        <a:pt x="5600" y="21476"/>
                        <a:pt x="6186" y="21405"/>
                      </a:cubicBezTo>
                      <a:cubicBezTo>
                        <a:pt x="7182" y="21262"/>
                        <a:pt x="8072" y="20711"/>
                        <a:pt x="8743" y="19893"/>
                      </a:cubicBezTo>
                      <a:cubicBezTo>
                        <a:pt x="9414" y="19075"/>
                        <a:pt x="9866" y="17990"/>
                        <a:pt x="9984" y="16776"/>
                      </a:cubicBezTo>
                      <a:cubicBezTo>
                        <a:pt x="10013" y="16418"/>
                        <a:pt x="10028" y="16066"/>
                        <a:pt x="10036" y="15802"/>
                      </a:cubicBezTo>
                      <a:cubicBezTo>
                        <a:pt x="10043" y="15537"/>
                        <a:pt x="10042" y="15360"/>
                        <a:pt x="10042" y="15356"/>
                      </a:cubicBezTo>
                      <a:lnTo>
                        <a:pt x="10042" y="6120"/>
                      </a:lnTo>
                      <a:cubicBezTo>
                        <a:pt x="10042" y="6116"/>
                        <a:pt x="10043" y="5940"/>
                        <a:pt x="10036" y="5676"/>
                      </a:cubicBezTo>
                      <a:cubicBezTo>
                        <a:pt x="10028" y="5412"/>
                        <a:pt x="10013" y="5060"/>
                        <a:pt x="9984" y="4703"/>
                      </a:cubicBezTo>
                      <a:cubicBezTo>
                        <a:pt x="9866" y="3488"/>
                        <a:pt x="9414" y="2402"/>
                        <a:pt x="8743" y="1583"/>
                      </a:cubicBezTo>
                      <a:cubicBezTo>
                        <a:pt x="8072" y="765"/>
                        <a:pt x="7182" y="215"/>
                        <a:pt x="6186" y="72"/>
                      </a:cubicBezTo>
                      <a:cubicBezTo>
                        <a:pt x="5600" y="0"/>
                        <a:pt x="5028" y="0"/>
                        <a:pt x="5021" y="0"/>
                      </a:cubicBezTo>
                      <a:close/>
                      <a:moveTo>
                        <a:pt x="11700" y="383"/>
                      </a:moveTo>
                      <a:lnTo>
                        <a:pt x="11512" y="10803"/>
                      </a:lnTo>
                      <a:lnTo>
                        <a:pt x="15706" y="10803"/>
                      </a:lnTo>
                      <a:lnTo>
                        <a:pt x="15706" y="10054"/>
                      </a:lnTo>
                      <a:cubicBezTo>
                        <a:pt x="15673" y="9461"/>
                        <a:pt x="16066" y="8963"/>
                        <a:pt x="16554" y="8980"/>
                      </a:cubicBezTo>
                      <a:cubicBezTo>
                        <a:pt x="17016" y="8996"/>
                        <a:pt x="17374" y="9475"/>
                        <a:pt x="17346" y="10038"/>
                      </a:cubicBezTo>
                      <a:lnTo>
                        <a:pt x="17378" y="17426"/>
                      </a:lnTo>
                      <a:cubicBezTo>
                        <a:pt x="17367" y="17933"/>
                        <a:pt x="17033" y="18341"/>
                        <a:pt x="16617" y="18357"/>
                      </a:cubicBezTo>
                      <a:cubicBezTo>
                        <a:pt x="16182" y="18373"/>
                        <a:pt x="15818" y="17956"/>
                        <a:pt x="15803" y="17426"/>
                      </a:cubicBezTo>
                      <a:lnTo>
                        <a:pt x="15715" y="13347"/>
                      </a:lnTo>
                      <a:lnTo>
                        <a:pt x="11487" y="13347"/>
                      </a:lnTo>
                      <a:lnTo>
                        <a:pt x="11487" y="15397"/>
                      </a:lnTo>
                      <a:cubicBezTo>
                        <a:pt x="11496" y="15838"/>
                        <a:pt x="11516" y="16271"/>
                        <a:pt x="11548" y="16696"/>
                      </a:cubicBezTo>
                      <a:cubicBezTo>
                        <a:pt x="11580" y="17135"/>
                        <a:pt x="11624" y="17569"/>
                        <a:pt x="11731" y="17982"/>
                      </a:cubicBezTo>
                      <a:cubicBezTo>
                        <a:pt x="11942" y="18806"/>
                        <a:pt x="12384" y="19510"/>
                        <a:pt x="12935" y="20061"/>
                      </a:cubicBezTo>
                      <a:cubicBezTo>
                        <a:pt x="14057" y="21181"/>
                        <a:pt x="15555" y="21600"/>
                        <a:pt x="17092" y="21509"/>
                      </a:cubicBezTo>
                      <a:cubicBezTo>
                        <a:pt x="18308" y="21437"/>
                        <a:pt x="19487" y="21035"/>
                        <a:pt x="20353" y="20083"/>
                      </a:cubicBezTo>
                      <a:cubicBezTo>
                        <a:pt x="21106" y="19256"/>
                        <a:pt x="21563" y="18069"/>
                        <a:pt x="21573" y="16782"/>
                      </a:cubicBezTo>
                      <a:lnTo>
                        <a:pt x="21573" y="10185"/>
                      </a:lnTo>
                      <a:cubicBezTo>
                        <a:pt x="21600" y="9179"/>
                        <a:pt x="21360" y="8165"/>
                        <a:pt x="20893" y="7380"/>
                      </a:cubicBezTo>
                      <a:cubicBezTo>
                        <a:pt x="20458" y="6647"/>
                        <a:pt x="19848" y="6138"/>
                        <a:pt x="19111" y="5951"/>
                      </a:cubicBezTo>
                      <a:cubicBezTo>
                        <a:pt x="18435" y="5778"/>
                        <a:pt x="17745" y="5752"/>
                        <a:pt x="17107" y="5967"/>
                      </a:cubicBezTo>
                      <a:cubicBezTo>
                        <a:pt x="16505" y="6170"/>
                        <a:pt x="15963" y="6586"/>
                        <a:pt x="15562" y="7213"/>
                      </a:cubicBezTo>
                      <a:lnTo>
                        <a:pt x="15562" y="3702"/>
                      </a:lnTo>
                      <a:lnTo>
                        <a:pt x="20816" y="3690"/>
                      </a:lnTo>
                      <a:lnTo>
                        <a:pt x="20816" y="383"/>
                      </a:lnTo>
                      <a:lnTo>
                        <a:pt x="11700" y="383"/>
                      </a:lnTo>
                      <a:close/>
                      <a:moveTo>
                        <a:pt x="5021" y="3209"/>
                      </a:moveTo>
                      <a:cubicBezTo>
                        <a:pt x="5460" y="3209"/>
                        <a:pt x="5815" y="3643"/>
                        <a:pt x="5815" y="4177"/>
                      </a:cubicBezTo>
                      <a:lnTo>
                        <a:pt x="5815" y="17301"/>
                      </a:lnTo>
                      <a:cubicBezTo>
                        <a:pt x="5815" y="17836"/>
                        <a:pt x="5460" y="18269"/>
                        <a:pt x="5021" y="18269"/>
                      </a:cubicBezTo>
                      <a:cubicBezTo>
                        <a:pt x="4583" y="18269"/>
                        <a:pt x="4227" y="17836"/>
                        <a:pt x="4227" y="17301"/>
                      </a:cubicBezTo>
                      <a:lnTo>
                        <a:pt x="4227" y="4177"/>
                      </a:lnTo>
                      <a:cubicBezTo>
                        <a:pt x="4227" y="3643"/>
                        <a:pt x="4583" y="3209"/>
                        <a:pt x="5021" y="32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Фигура"/>
                <p:cNvSpPr/>
                <p:nvPr/>
              </p:nvSpPr>
              <p:spPr>
                <a:xfrm>
                  <a:off x="3830043" y="934206"/>
                  <a:ext cx="495772" cy="4827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993" y="0"/>
                      </a:moveTo>
                      <a:cubicBezTo>
                        <a:pt x="5985" y="0"/>
                        <a:pt x="5303" y="0"/>
                        <a:pt x="4603" y="72"/>
                      </a:cubicBezTo>
                      <a:cubicBezTo>
                        <a:pt x="2225" y="360"/>
                        <a:pt x="350" y="2287"/>
                        <a:pt x="70" y="4730"/>
                      </a:cubicBezTo>
                      <a:cubicBezTo>
                        <a:pt x="0" y="5448"/>
                        <a:pt x="0" y="6147"/>
                        <a:pt x="0" y="6156"/>
                      </a:cubicBezTo>
                      <a:lnTo>
                        <a:pt x="0" y="15444"/>
                      </a:lnTo>
                      <a:cubicBezTo>
                        <a:pt x="0" y="15453"/>
                        <a:pt x="0" y="16154"/>
                        <a:pt x="70" y="16872"/>
                      </a:cubicBezTo>
                      <a:cubicBezTo>
                        <a:pt x="350" y="19315"/>
                        <a:pt x="2225" y="21240"/>
                        <a:pt x="4603" y="21528"/>
                      </a:cubicBezTo>
                      <a:cubicBezTo>
                        <a:pt x="5303" y="21600"/>
                        <a:pt x="5985" y="21600"/>
                        <a:pt x="5993" y="21600"/>
                      </a:cubicBezTo>
                      <a:cubicBezTo>
                        <a:pt x="6002" y="21600"/>
                        <a:pt x="6684" y="21600"/>
                        <a:pt x="7384" y="21528"/>
                      </a:cubicBezTo>
                      <a:cubicBezTo>
                        <a:pt x="9762" y="21240"/>
                        <a:pt x="11637" y="19315"/>
                        <a:pt x="11917" y="16872"/>
                      </a:cubicBezTo>
                      <a:cubicBezTo>
                        <a:pt x="11987" y="16154"/>
                        <a:pt x="11987" y="15453"/>
                        <a:pt x="11987" y="15444"/>
                      </a:cubicBezTo>
                      <a:lnTo>
                        <a:pt x="11987" y="6156"/>
                      </a:lnTo>
                      <a:cubicBezTo>
                        <a:pt x="11987" y="6147"/>
                        <a:pt x="11987" y="5448"/>
                        <a:pt x="11917" y="4730"/>
                      </a:cubicBezTo>
                      <a:cubicBezTo>
                        <a:pt x="11637" y="2287"/>
                        <a:pt x="9762" y="360"/>
                        <a:pt x="7384" y="72"/>
                      </a:cubicBezTo>
                      <a:cubicBezTo>
                        <a:pt x="6684" y="0"/>
                        <a:pt x="6002" y="0"/>
                        <a:pt x="5993" y="0"/>
                      </a:cubicBezTo>
                      <a:close/>
                      <a:moveTo>
                        <a:pt x="18615" y="370"/>
                      </a:moveTo>
                      <a:cubicBezTo>
                        <a:pt x="17994" y="1166"/>
                        <a:pt x="17252" y="1853"/>
                        <a:pt x="16418" y="2407"/>
                      </a:cubicBezTo>
                      <a:cubicBezTo>
                        <a:pt x="15394" y="3087"/>
                        <a:pt x="14250" y="3553"/>
                        <a:pt x="13051" y="3777"/>
                      </a:cubicBezTo>
                      <a:lnTo>
                        <a:pt x="13051" y="6164"/>
                      </a:lnTo>
                      <a:lnTo>
                        <a:pt x="14795" y="6158"/>
                      </a:lnTo>
                      <a:cubicBezTo>
                        <a:pt x="15105" y="6168"/>
                        <a:pt x="15402" y="6243"/>
                        <a:pt x="15673" y="6374"/>
                      </a:cubicBezTo>
                      <a:cubicBezTo>
                        <a:pt x="15920" y="6493"/>
                        <a:pt x="16153" y="6661"/>
                        <a:pt x="16316" y="6900"/>
                      </a:cubicBezTo>
                      <a:cubicBezTo>
                        <a:pt x="16467" y="7123"/>
                        <a:pt x="16542" y="7391"/>
                        <a:pt x="16530" y="7662"/>
                      </a:cubicBezTo>
                      <a:lnTo>
                        <a:pt x="16530" y="21230"/>
                      </a:lnTo>
                      <a:lnTo>
                        <a:pt x="21600" y="21230"/>
                      </a:lnTo>
                      <a:lnTo>
                        <a:pt x="21600" y="370"/>
                      </a:lnTo>
                      <a:lnTo>
                        <a:pt x="18615" y="370"/>
                      </a:lnTo>
                      <a:close/>
                      <a:moveTo>
                        <a:pt x="5993" y="3228"/>
                      </a:moveTo>
                      <a:cubicBezTo>
                        <a:pt x="6517" y="3228"/>
                        <a:pt x="6941" y="3664"/>
                        <a:pt x="6941" y="4201"/>
                      </a:cubicBezTo>
                      <a:lnTo>
                        <a:pt x="6941" y="17401"/>
                      </a:lnTo>
                      <a:cubicBezTo>
                        <a:pt x="6941" y="17938"/>
                        <a:pt x="6517" y="18374"/>
                        <a:pt x="5993" y="18374"/>
                      </a:cubicBezTo>
                      <a:cubicBezTo>
                        <a:pt x="5470" y="18374"/>
                        <a:pt x="5046" y="17938"/>
                        <a:pt x="5046" y="17401"/>
                      </a:cubicBezTo>
                      <a:lnTo>
                        <a:pt x="5046" y="4201"/>
                      </a:lnTo>
                      <a:cubicBezTo>
                        <a:pt x="5046" y="3664"/>
                        <a:pt x="5470" y="3228"/>
                        <a:pt x="5993" y="32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04" name="Группа"/>
              <p:cNvGrpSpPr/>
              <p:nvPr/>
            </p:nvGrpSpPr>
            <p:grpSpPr>
              <a:xfrm>
                <a:off x="5280845" y="320683"/>
                <a:ext cx="13035493" cy="8078066"/>
                <a:chOff x="0" y="0"/>
                <a:chExt cx="13035491" cy="8078065"/>
              </a:xfrm>
            </p:grpSpPr>
            <p:grpSp>
              <p:nvGrpSpPr>
                <p:cNvPr id="591" name="Группа"/>
                <p:cNvGrpSpPr/>
                <p:nvPr/>
              </p:nvGrpSpPr>
              <p:grpSpPr>
                <a:xfrm>
                  <a:off x="3606800" y="6993466"/>
                  <a:ext cx="9428691" cy="1084599"/>
                  <a:chOff x="0" y="186266"/>
                  <a:chExt cx="9428690" cy="1084598"/>
                </a:xfrm>
              </p:grpSpPr>
              <p:sp>
                <p:nvSpPr>
                  <p:cNvPr id="589" name="Rectangle 111"/>
                  <p:cNvSpPr txBox="1"/>
                  <p:nvPr/>
                </p:nvSpPr>
                <p:spPr>
                  <a:xfrm>
                    <a:off x="0" y="733409"/>
                    <a:ext cx="9428690" cy="53745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2860" tIns="22860" rIns="22860" bIns="22860" numCol="1" anchor="t">
                    <a:spAutoFit/>
                  </a:bodyPr>
                  <a:lstStyle>
                    <a:lvl1pPr>
                      <a:lnSpc>
                        <a:spcPct val="150000"/>
                      </a:lnSpc>
                      <a:defRPr sz="2200">
                        <a:solidFill>
                          <a:schemeClr val="accent5"/>
                        </a:solidFill>
                      </a:defRPr>
                    </a:lvl1pPr>
                  </a:lstStyle>
                  <a:p>
                    <a:pPr defTabSz="412771" hangingPunct="0"/>
                    <a:r>
                      <a:rPr lang="en-US" sz="1100" kern="0" dirty="0">
                        <a:solidFill>
                          <a:srgbClr val="9B999C"/>
                        </a:solidFill>
                        <a:latin typeface="Arial"/>
                        <a:cs typeface="Arial"/>
                        <a:sym typeface="Arial"/>
                      </a:rPr>
                      <a:t>text</a:t>
                    </a:r>
                    <a:endParaRPr sz="1100" kern="0" dirty="0">
                      <a:solidFill>
                        <a:srgbClr val="9B999C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Text Box 3"/>
                  <p:cNvSpPr txBox="1"/>
                  <p:nvPr/>
                </p:nvSpPr>
                <p:spPr>
                  <a:xfrm>
                    <a:off x="12700" y="186266"/>
                    <a:ext cx="4893060" cy="47705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spAutoFit/>
                  </a:bodyPr>
                  <a:lstStyle>
                    <a:lvl1pPr>
                      <a:defRPr sz="2600" b="1"/>
                    </a:lvl1pPr>
                  </a:lstStyle>
                  <a:p>
                    <a:pPr defTabSz="412771" hangingPunct="0"/>
                    <a:r>
                      <a:rPr lang="en-US" sz="1300" kern="0" dirty="0" err="1">
                        <a:solidFill>
                          <a:srgbClr val="252D30"/>
                        </a:solidFill>
                        <a:latin typeface="Arial"/>
                        <a:cs typeface="Arial"/>
                        <a:sym typeface="Arial"/>
                      </a:rPr>
                      <a:t>tajuk</a:t>
                    </a:r>
                    <a:endParaRPr sz="1300" kern="0" dirty="0">
                      <a:solidFill>
                        <a:srgbClr val="252D3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94" name="Группа"/>
                <p:cNvGrpSpPr/>
                <p:nvPr/>
              </p:nvGrpSpPr>
              <p:grpSpPr>
                <a:xfrm>
                  <a:off x="2497666" y="5245100"/>
                  <a:ext cx="9428692" cy="1084601"/>
                  <a:chOff x="0" y="186266"/>
                  <a:chExt cx="9428690" cy="1084600"/>
                </a:xfrm>
              </p:grpSpPr>
              <p:sp>
                <p:nvSpPr>
                  <p:cNvPr id="592" name="Rectangle 111"/>
                  <p:cNvSpPr txBox="1"/>
                  <p:nvPr/>
                </p:nvSpPr>
                <p:spPr>
                  <a:xfrm>
                    <a:off x="0" y="733411"/>
                    <a:ext cx="9428690" cy="53745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2860" tIns="22860" rIns="22860" bIns="22860" numCol="1" anchor="t">
                    <a:spAutoFit/>
                  </a:bodyPr>
                  <a:lstStyle>
                    <a:lvl1pPr>
                      <a:lnSpc>
                        <a:spcPct val="150000"/>
                      </a:lnSpc>
                      <a:defRPr sz="2200">
                        <a:solidFill>
                          <a:schemeClr val="accent5"/>
                        </a:solidFill>
                      </a:defRPr>
                    </a:lvl1pPr>
                  </a:lstStyle>
                  <a:p>
                    <a:pPr defTabSz="412771" hangingPunct="0"/>
                    <a:r>
                      <a:rPr lang="en-US" sz="1100" kern="0" dirty="0">
                        <a:solidFill>
                          <a:srgbClr val="9B999C"/>
                        </a:solidFill>
                        <a:latin typeface="Arial"/>
                        <a:cs typeface="Arial"/>
                        <a:sym typeface="Arial"/>
                      </a:rPr>
                      <a:t>text</a:t>
                    </a:r>
                    <a:endParaRPr sz="1100" kern="0" dirty="0">
                      <a:solidFill>
                        <a:srgbClr val="9B999C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Text Box 3"/>
                  <p:cNvSpPr txBox="1"/>
                  <p:nvPr/>
                </p:nvSpPr>
                <p:spPr>
                  <a:xfrm>
                    <a:off x="12700" y="186266"/>
                    <a:ext cx="4893062" cy="47705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spAutoFit/>
                  </a:bodyPr>
                  <a:lstStyle>
                    <a:lvl1pPr>
                      <a:defRPr sz="2600" b="1"/>
                    </a:lvl1pPr>
                  </a:lstStyle>
                  <a:p>
                    <a:pPr defTabSz="412771" hangingPunct="0"/>
                    <a:r>
                      <a:rPr lang="en-US" sz="1300" kern="0" dirty="0" err="1">
                        <a:solidFill>
                          <a:srgbClr val="252D30"/>
                        </a:solidFill>
                        <a:latin typeface="Arial"/>
                        <a:cs typeface="Arial"/>
                        <a:sym typeface="Arial"/>
                      </a:rPr>
                      <a:t>tajuk</a:t>
                    </a:r>
                    <a:endParaRPr sz="1300" kern="0" dirty="0">
                      <a:solidFill>
                        <a:srgbClr val="252D3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97" name="Группа"/>
                <p:cNvGrpSpPr/>
                <p:nvPr/>
              </p:nvGrpSpPr>
              <p:grpSpPr>
                <a:xfrm>
                  <a:off x="1744133" y="3496733"/>
                  <a:ext cx="9428692" cy="1084599"/>
                  <a:chOff x="0" y="186266"/>
                  <a:chExt cx="9428690" cy="1084598"/>
                </a:xfrm>
              </p:grpSpPr>
              <p:sp>
                <p:nvSpPr>
                  <p:cNvPr id="595" name="Rectangle 111"/>
                  <p:cNvSpPr txBox="1"/>
                  <p:nvPr/>
                </p:nvSpPr>
                <p:spPr>
                  <a:xfrm>
                    <a:off x="0" y="733409"/>
                    <a:ext cx="9428690" cy="53745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2860" tIns="22860" rIns="22860" bIns="22860" numCol="1" anchor="t">
                    <a:spAutoFit/>
                  </a:bodyPr>
                  <a:lstStyle>
                    <a:lvl1pPr>
                      <a:lnSpc>
                        <a:spcPct val="150000"/>
                      </a:lnSpc>
                      <a:defRPr sz="2200">
                        <a:solidFill>
                          <a:schemeClr val="accent5"/>
                        </a:solidFill>
                      </a:defRPr>
                    </a:lvl1pPr>
                  </a:lstStyle>
                  <a:p>
                    <a:pPr defTabSz="412771" hangingPunct="0"/>
                    <a:r>
                      <a:rPr lang="en-US" sz="1100" kern="0" dirty="0">
                        <a:solidFill>
                          <a:srgbClr val="9B999C"/>
                        </a:solidFill>
                        <a:latin typeface="Arial"/>
                        <a:cs typeface="Arial"/>
                        <a:sym typeface="Arial"/>
                      </a:rPr>
                      <a:t>text</a:t>
                    </a:r>
                    <a:endParaRPr sz="1100" kern="0" dirty="0">
                      <a:solidFill>
                        <a:srgbClr val="9B999C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6" name="Text Box 3"/>
                  <p:cNvSpPr txBox="1"/>
                  <p:nvPr/>
                </p:nvSpPr>
                <p:spPr>
                  <a:xfrm>
                    <a:off x="12700" y="186266"/>
                    <a:ext cx="4893062" cy="47705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spAutoFit/>
                  </a:bodyPr>
                  <a:lstStyle>
                    <a:lvl1pPr>
                      <a:defRPr sz="2600" b="1"/>
                    </a:lvl1pPr>
                  </a:lstStyle>
                  <a:p>
                    <a:pPr defTabSz="412771" hangingPunct="0"/>
                    <a:r>
                      <a:rPr lang="en-US" sz="1300" kern="0" dirty="0" err="1">
                        <a:solidFill>
                          <a:srgbClr val="252D30"/>
                        </a:solidFill>
                        <a:latin typeface="Arial"/>
                        <a:cs typeface="Arial"/>
                        <a:sym typeface="Arial"/>
                      </a:rPr>
                      <a:t>tajuk</a:t>
                    </a:r>
                    <a:endParaRPr sz="1300" kern="0" dirty="0">
                      <a:solidFill>
                        <a:srgbClr val="252D3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00" name="Группа"/>
                <p:cNvGrpSpPr/>
                <p:nvPr/>
              </p:nvGrpSpPr>
              <p:grpSpPr>
                <a:xfrm>
                  <a:off x="821266" y="1748366"/>
                  <a:ext cx="9428692" cy="1084599"/>
                  <a:chOff x="0" y="186266"/>
                  <a:chExt cx="9428690" cy="1084598"/>
                </a:xfrm>
              </p:grpSpPr>
              <p:sp>
                <p:nvSpPr>
                  <p:cNvPr id="598" name="Rectangle 111"/>
                  <p:cNvSpPr txBox="1"/>
                  <p:nvPr/>
                </p:nvSpPr>
                <p:spPr>
                  <a:xfrm>
                    <a:off x="0" y="733409"/>
                    <a:ext cx="9428690" cy="53745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2860" tIns="22860" rIns="22860" bIns="22860" numCol="1" anchor="t">
                    <a:spAutoFit/>
                  </a:bodyPr>
                  <a:lstStyle>
                    <a:lvl1pPr>
                      <a:lnSpc>
                        <a:spcPct val="150000"/>
                      </a:lnSpc>
                      <a:defRPr sz="2200">
                        <a:solidFill>
                          <a:schemeClr val="accent5"/>
                        </a:solidFill>
                      </a:defRPr>
                    </a:lvl1pPr>
                  </a:lstStyle>
                  <a:p>
                    <a:pPr defTabSz="412771" hangingPunct="0"/>
                    <a:r>
                      <a:rPr lang="en-US" sz="1100" kern="0" dirty="0">
                        <a:solidFill>
                          <a:srgbClr val="9B999C"/>
                        </a:solidFill>
                        <a:latin typeface="Arial"/>
                        <a:cs typeface="Arial"/>
                        <a:sym typeface="Arial"/>
                      </a:rPr>
                      <a:t>Text</a:t>
                    </a:r>
                    <a:endParaRPr sz="1100" kern="0" dirty="0">
                      <a:solidFill>
                        <a:srgbClr val="9B999C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9" name="Text Box 3"/>
                  <p:cNvSpPr txBox="1"/>
                  <p:nvPr/>
                </p:nvSpPr>
                <p:spPr>
                  <a:xfrm>
                    <a:off x="12700" y="186266"/>
                    <a:ext cx="4893062" cy="47705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spAutoFit/>
                  </a:bodyPr>
                  <a:lstStyle>
                    <a:lvl1pPr>
                      <a:defRPr sz="2600" b="1"/>
                    </a:lvl1pPr>
                  </a:lstStyle>
                  <a:p>
                    <a:pPr defTabSz="412771" hangingPunct="0"/>
                    <a:r>
                      <a:rPr lang="en-US" sz="1300" kern="0" dirty="0" err="1">
                        <a:solidFill>
                          <a:srgbClr val="252D30"/>
                        </a:solidFill>
                        <a:latin typeface="Arial"/>
                        <a:cs typeface="Arial"/>
                        <a:sym typeface="Arial"/>
                      </a:rPr>
                      <a:t>tajuk</a:t>
                    </a:r>
                    <a:endParaRPr sz="1300" kern="0" dirty="0">
                      <a:solidFill>
                        <a:srgbClr val="252D3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03" name="Группа"/>
                <p:cNvGrpSpPr/>
                <p:nvPr/>
              </p:nvGrpSpPr>
              <p:grpSpPr>
                <a:xfrm>
                  <a:off x="0" y="0"/>
                  <a:ext cx="9428691" cy="1084601"/>
                  <a:chOff x="0" y="186266"/>
                  <a:chExt cx="9428690" cy="1084600"/>
                </a:xfrm>
              </p:grpSpPr>
              <p:sp>
                <p:nvSpPr>
                  <p:cNvPr id="601" name="Rectangle 111"/>
                  <p:cNvSpPr txBox="1"/>
                  <p:nvPr/>
                </p:nvSpPr>
                <p:spPr>
                  <a:xfrm>
                    <a:off x="0" y="733411"/>
                    <a:ext cx="9428690" cy="53745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2860" tIns="22860" rIns="22860" bIns="22860" numCol="1" anchor="t">
                    <a:spAutoFit/>
                  </a:bodyPr>
                  <a:lstStyle>
                    <a:lvl1pPr>
                      <a:lnSpc>
                        <a:spcPct val="150000"/>
                      </a:lnSpc>
                      <a:defRPr sz="2200">
                        <a:solidFill>
                          <a:schemeClr val="accent5"/>
                        </a:solidFill>
                      </a:defRPr>
                    </a:lvl1pPr>
                  </a:lstStyle>
                  <a:p>
                    <a:pPr defTabSz="412771" hangingPunct="0"/>
                    <a:r>
                      <a:rPr lang="en-US" sz="1100" kern="0" dirty="0">
                        <a:solidFill>
                          <a:srgbClr val="9B999C"/>
                        </a:solidFill>
                        <a:latin typeface="Arial"/>
                        <a:cs typeface="Arial"/>
                        <a:sym typeface="Arial"/>
                      </a:rPr>
                      <a:t>Text</a:t>
                    </a:r>
                    <a:endParaRPr sz="1100" kern="0" dirty="0">
                      <a:solidFill>
                        <a:srgbClr val="9B999C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2" name="Text Box 3"/>
                  <p:cNvSpPr txBox="1"/>
                  <p:nvPr/>
                </p:nvSpPr>
                <p:spPr>
                  <a:xfrm>
                    <a:off x="12700" y="186266"/>
                    <a:ext cx="4893060" cy="47705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spAutoFit/>
                  </a:bodyPr>
                  <a:lstStyle>
                    <a:lvl1pPr>
                      <a:defRPr sz="2600" b="1"/>
                    </a:lvl1pPr>
                  </a:lstStyle>
                  <a:p>
                    <a:pPr defTabSz="412771" hangingPunct="0"/>
                    <a:r>
                      <a:rPr lang="en-US" sz="1300" kern="0" dirty="0" err="1">
                        <a:solidFill>
                          <a:srgbClr val="252D30"/>
                        </a:solidFill>
                        <a:latin typeface="Arial"/>
                        <a:cs typeface="Arial"/>
                        <a:sym typeface="Arial"/>
                      </a:rPr>
                      <a:t>tajuk</a:t>
                    </a:r>
                    <a:endParaRPr sz="1300" kern="0" dirty="0">
                      <a:solidFill>
                        <a:srgbClr val="252D3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Группа"/>
          <p:cNvGrpSpPr/>
          <p:nvPr/>
        </p:nvGrpSpPr>
        <p:grpSpPr>
          <a:xfrm>
            <a:off x="813593" y="640232"/>
            <a:ext cx="10691684" cy="5305483"/>
            <a:chOff x="0" y="0"/>
            <a:chExt cx="21383366" cy="10610965"/>
          </a:xfrm>
        </p:grpSpPr>
        <p:sp>
          <p:nvSpPr>
            <p:cNvPr id="320" name="Text Box 3"/>
            <p:cNvSpPr txBox="1"/>
            <p:nvPr/>
          </p:nvSpPr>
          <p:spPr>
            <a:xfrm>
              <a:off x="0" y="0"/>
              <a:ext cx="7478567" cy="846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>
                <a:defRPr sz="500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defTabSz="914446"/>
              <a:r>
                <a:rPr lang="en-US" sz="2500" dirty="0">
                  <a:solidFill>
                    <a:prstClr val="black"/>
                  </a:solidFill>
                </a:rPr>
                <a:t>TAJUK</a:t>
              </a:r>
              <a:endParaRPr sz="2500" dirty="0">
                <a:solidFill>
                  <a:prstClr val="black"/>
                </a:solidFill>
              </a:endParaRPr>
            </a:p>
          </p:txBody>
        </p:sp>
        <p:grpSp>
          <p:nvGrpSpPr>
            <p:cNvPr id="401" name="Группа"/>
            <p:cNvGrpSpPr/>
            <p:nvPr/>
          </p:nvGrpSpPr>
          <p:grpSpPr>
            <a:xfrm>
              <a:off x="114945" y="1764814"/>
              <a:ext cx="21268421" cy="8846151"/>
              <a:chOff x="-2" y="0"/>
              <a:chExt cx="21268420" cy="8846150"/>
            </a:xfrm>
          </p:grpSpPr>
          <p:grpSp>
            <p:nvGrpSpPr>
              <p:cNvPr id="369" name="Группа"/>
              <p:cNvGrpSpPr/>
              <p:nvPr/>
            </p:nvGrpSpPr>
            <p:grpSpPr>
              <a:xfrm>
                <a:off x="-2" y="0"/>
                <a:ext cx="13071855" cy="8846150"/>
                <a:chOff x="-1" y="0"/>
                <a:chExt cx="13071853" cy="8846149"/>
              </a:xfrm>
            </p:grpSpPr>
            <p:grpSp>
              <p:nvGrpSpPr>
                <p:cNvPr id="338" name="Группа"/>
                <p:cNvGrpSpPr/>
                <p:nvPr/>
              </p:nvGrpSpPr>
              <p:grpSpPr>
                <a:xfrm>
                  <a:off x="4747245" y="0"/>
                  <a:ext cx="8324607" cy="8846149"/>
                  <a:chOff x="0" y="0"/>
                  <a:chExt cx="8324605" cy="8846148"/>
                </a:xfrm>
              </p:grpSpPr>
              <p:sp>
                <p:nvSpPr>
                  <p:cNvPr id="324" name="Фигура"/>
                  <p:cNvSpPr/>
                  <p:nvPr/>
                </p:nvSpPr>
                <p:spPr>
                  <a:xfrm>
                    <a:off x="734424" y="3512785"/>
                    <a:ext cx="6871931" cy="37556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1109"/>
                        </a:moveTo>
                        <a:lnTo>
                          <a:pt x="10780" y="0"/>
                        </a:lnTo>
                        <a:lnTo>
                          <a:pt x="21600" y="11134"/>
                        </a:lnTo>
                        <a:lnTo>
                          <a:pt x="10747" y="21600"/>
                        </a:lnTo>
                        <a:lnTo>
                          <a:pt x="0" y="11109"/>
                        </a:lnTo>
                        <a:close/>
                      </a:path>
                    </a:pathLst>
                  </a:custGeom>
                  <a:solidFill>
                    <a:srgbClr val="BD595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25" name="Фигура"/>
                  <p:cNvSpPr/>
                  <p:nvPr/>
                </p:nvSpPr>
                <p:spPr>
                  <a:xfrm>
                    <a:off x="0" y="5439885"/>
                    <a:ext cx="4149158" cy="34053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21600" y="11511"/>
                        </a:lnTo>
                        <a:lnTo>
                          <a:pt x="3842" y="0"/>
                        </a:lnTo>
                        <a:lnTo>
                          <a:pt x="0" y="7479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ED605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26" name="Фигура"/>
                  <p:cNvSpPr/>
                  <p:nvPr/>
                </p:nvSpPr>
                <p:spPr>
                  <a:xfrm>
                    <a:off x="4147653" y="5441026"/>
                    <a:ext cx="4176953" cy="34051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0" y="11524"/>
                        </a:lnTo>
                        <a:lnTo>
                          <a:pt x="17830" y="0"/>
                        </a:lnTo>
                        <a:lnTo>
                          <a:pt x="21600" y="7418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ED605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27" name="Фигура"/>
                  <p:cNvSpPr/>
                  <p:nvPr/>
                </p:nvSpPr>
                <p:spPr>
                  <a:xfrm>
                    <a:off x="1571731" y="2693955"/>
                    <a:ext cx="5171367" cy="281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1072"/>
                        </a:moveTo>
                        <a:lnTo>
                          <a:pt x="10821" y="0"/>
                        </a:lnTo>
                        <a:lnTo>
                          <a:pt x="21600" y="10999"/>
                        </a:lnTo>
                        <a:lnTo>
                          <a:pt x="10821" y="21600"/>
                        </a:lnTo>
                        <a:lnTo>
                          <a:pt x="0" y="11072"/>
                        </a:lnTo>
                        <a:close/>
                      </a:path>
                    </a:pathLst>
                  </a:custGeom>
                  <a:solidFill>
                    <a:srgbClr val="C78E5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28" name="Фигура"/>
                  <p:cNvSpPr/>
                  <p:nvPr/>
                </p:nvSpPr>
                <p:spPr>
                  <a:xfrm>
                    <a:off x="926409" y="4135294"/>
                    <a:ext cx="3245167" cy="27428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7966"/>
                        </a:moveTo>
                        <a:lnTo>
                          <a:pt x="4304" y="0"/>
                        </a:lnTo>
                        <a:lnTo>
                          <a:pt x="21583" y="10773"/>
                        </a:lnTo>
                        <a:lnTo>
                          <a:pt x="21600" y="21600"/>
                        </a:lnTo>
                        <a:lnTo>
                          <a:pt x="0" y="796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29" name="Фигура"/>
                  <p:cNvSpPr/>
                  <p:nvPr/>
                </p:nvSpPr>
                <p:spPr>
                  <a:xfrm>
                    <a:off x="4153771" y="4122332"/>
                    <a:ext cx="3247496" cy="27555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835"/>
                        </a:moveTo>
                        <a:lnTo>
                          <a:pt x="17173" y="0"/>
                        </a:lnTo>
                        <a:lnTo>
                          <a:pt x="21600" y="8089"/>
                        </a:lnTo>
                        <a:lnTo>
                          <a:pt x="68" y="21600"/>
                        </a:lnTo>
                        <a:lnTo>
                          <a:pt x="0" y="108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30" name="Фигура"/>
                  <p:cNvSpPr/>
                  <p:nvPr/>
                </p:nvSpPr>
                <p:spPr>
                  <a:xfrm>
                    <a:off x="2394968" y="1825688"/>
                    <a:ext cx="3535856" cy="19241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1177"/>
                        </a:moveTo>
                        <a:lnTo>
                          <a:pt x="10840" y="0"/>
                        </a:lnTo>
                        <a:lnTo>
                          <a:pt x="21600" y="11112"/>
                        </a:lnTo>
                        <a:lnTo>
                          <a:pt x="10733" y="21600"/>
                        </a:lnTo>
                        <a:lnTo>
                          <a:pt x="0" y="11177"/>
                        </a:lnTo>
                        <a:close/>
                      </a:path>
                    </a:pathLst>
                  </a:custGeom>
                  <a:solidFill>
                    <a:srgbClr val="9EB75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31" name="Фигура"/>
                  <p:cNvSpPr/>
                  <p:nvPr/>
                </p:nvSpPr>
                <p:spPr>
                  <a:xfrm>
                    <a:off x="1756724" y="2818908"/>
                    <a:ext cx="2410925" cy="23033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424"/>
                        </a:moveTo>
                        <a:lnTo>
                          <a:pt x="5694" y="0"/>
                        </a:lnTo>
                        <a:lnTo>
                          <a:pt x="21600" y="8673"/>
                        </a:lnTo>
                        <a:lnTo>
                          <a:pt x="21600" y="21600"/>
                        </a:lnTo>
                        <a:lnTo>
                          <a:pt x="0" y="9424"/>
                        </a:lnTo>
                        <a:close/>
                      </a:path>
                    </a:pathLst>
                  </a:custGeom>
                  <a:solidFill>
                    <a:srgbClr val="A8C3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32" name="Фигура"/>
                  <p:cNvSpPr/>
                  <p:nvPr/>
                </p:nvSpPr>
                <p:spPr>
                  <a:xfrm>
                    <a:off x="4149960" y="2807890"/>
                    <a:ext cx="2427471" cy="231319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8739"/>
                        </a:moveTo>
                        <a:lnTo>
                          <a:pt x="15801" y="0"/>
                        </a:lnTo>
                        <a:lnTo>
                          <a:pt x="21600" y="9585"/>
                        </a:lnTo>
                        <a:lnTo>
                          <a:pt x="124" y="21600"/>
                        </a:lnTo>
                        <a:lnTo>
                          <a:pt x="0" y="873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33" name="Фигура"/>
                  <p:cNvSpPr/>
                  <p:nvPr/>
                </p:nvSpPr>
                <p:spPr>
                  <a:xfrm>
                    <a:off x="3232334" y="989462"/>
                    <a:ext cx="1864303" cy="1003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910"/>
                        </a:moveTo>
                        <a:lnTo>
                          <a:pt x="10723" y="0"/>
                        </a:lnTo>
                        <a:lnTo>
                          <a:pt x="21600" y="11063"/>
                        </a:lnTo>
                        <a:lnTo>
                          <a:pt x="10687" y="21600"/>
                        </a:lnTo>
                        <a:lnTo>
                          <a:pt x="0" y="10910"/>
                        </a:lnTo>
                        <a:close/>
                      </a:path>
                    </a:pathLst>
                  </a:custGeom>
                  <a:solidFill>
                    <a:srgbClr val="65B79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34" name="Фигура"/>
                  <p:cNvSpPr/>
                  <p:nvPr/>
                </p:nvSpPr>
                <p:spPr>
                  <a:xfrm>
                    <a:off x="2570473" y="1492229"/>
                    <a:ext cx="1592533" cy="18707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1850"/>
                        </a:moveTo>
                        <a:lnTo>
                          <a:pt x="9010" y="0"/>
                        </a:lnTo>
                        <a:lnTo>
                          <a:pt x="21600" y="5744"/>
                        </a:lnTo>
                        <a:lnTo>
                          <a:pt x="21600" y="21600"/>
                        </a:lnTo>
                        <a:lnTo>
                          <a:pt x="0" y="11850"/>
                        </a:lnTo>
                        <a:close/>
                      </a:path>
                    </a:pathLst>
                  </a:custGeom>
                  <a:solidFill>
                    <a:srgbClr val="6CC3A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35" name="Фигура"/>
                  <p:cNvSpPr/>
                  <p:nvPr/>
                </p:nvSpPr>
                <p:spPr>
                  <a:xfrm>
                    <a:off x="4153849" y="1503662"/>
                    <a:ext cx="1591708" cy="18574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5662"/>
                        </a:moveTo>
                        <a:lnTo>
                          <a:pt x="12740" y="0"/>
                        </a:lnTo>
                        <a:lnTo>
                          <a:pt x="21600" y="11863"/>
                        </a:lnTo>
                        <a:lnTo>
                          <a:pt x="87" y="21600"/>
                        </a:lnTo>
                        <a:lnTo>
                          <a:pt x="0" y="5662"/>
                        </a:lnTo>
                        <a:close/>
                      </a:path>
                    </a:pathLst>
                  </a:custGeom>
                  <a:solidFill>
                    <a:srgbClr val="22DEA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36" name="Треугольник"/>
                  <p:cNvSpPr/>
                  <p:nvPr/>
                </p:nvSpPr>
                <p:spPr>
                  <a:xfrm>
                    <a:off x="3407864" y="4031"/>
                    <a:ext cx="763002" cy="15768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269" y="21600"/>
                        </a:moveTo>
                        <a:lnTo>
                          <a:pt x="0" y="16262"/>
                        </a:lnTo>
                        <a:lnTo>
                          <a:pt x="21600" y="0"/>
                        </a:lnTo>
                        <a:lnTo>
                          <a:pt x="21269" y="21600"/>
                        </a:lnTo>
                        <a:close/>
                      </a:path>
                    </a:pathLst>
                  </a:custGeom>
                  <a:solidFill>
                    <a:srgbClr val="56ABC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37" name="Треугольник"/>
                  <p:cNvSpPr/>
                  <p:nvPr/>
                </p:nvSpPr>
                <p:spPr>
                  <a:xfrm>
                    <a:off x="4158619" y="0"/>
                    <a:ext cx="751429" cy="15954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15962"/>
                        </a:lnTo>
                        <a:lnTo>
                          <a:pt x="287" y="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339" name="Фигура"/>
                <p:cNvSpPr/>
                <p:nvPr/>
              </p:nvSpPr>
              <p:spPr>
                <a:xfrm>
                  <a:off x="-1" y="1493277"/>
                  <a:ext cx="7730800" cy="10150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9" extrusionOk="0">
                      <a:moveTo>
                        <a:pt x="1419" y="0"/>
                      </a:moveTo>
                      <a:cubicBezTo>
                        <a:pt x="1419" y="0"/>
                        <a:pt x="1402" y="-1"/>
                        <a:pt x="1359" y="13"/>
                      </a:cubicBezTo>
                      <a:cubicBezTo>
                        <a:pt x="616" y="124"/>
                        <a:pt x="16" y="4689"/>
                        <a:pt x="2" y="10352"/>
                      </a:cubicBezTo>
                      <a:cubicBezTo>
                        <a:pt x="0" y="10674"/>
                        <a:pt x="0" y="10802"/>
                        <a:pt x="0" y="10802"/>
                      </a:cubicBezTo>
                      <a:cubicBezTo>
                        <a:pt x="0" y="10802"/>
                        <a:pt x="0" y="10924"/>
                        <a:pt x="2" y="11246"/>
                      </a:cubicBezTo>
                      <a:cubicBezTo>
                        <a:pt x="16" y="16909"/>
                        <a:pt x="616" y="21474"/>
                        <a:pt x="1359" y="21585"/>
                      </a:cubicBezTo>
                      <a:cubicBezTo>
                        <a:pt x="1402" y="21599"/>
                        <a:pt x="1419" y="21598"/>
                        <a:pt x="1419" y="21598"/>
                      </a:cubicBezTo>
                      <a:lnTo>
                        <a:pt x="19815" y="21598"/>
                      </a:lnTo>
                      <a:lnTo>
                        <a:pt x="21600" y="0"/>
                      </a:lnTo>
                      <a:lnTo>
                        <a:pt x="14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914446"/>
                  <a:endParaRPr sz="9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0" name="Фигура"/>
                <p:cNvSpPr/>
                <p:nvPr/>
              </p:nvSpPr>
              <p:spPr>
                <a:xfrm>
                  <a:off x="-1" y="2843079"/>
                  <a:ext cx="6880913" cy="1015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9" extrusionOk="0">
                      <a:moveTo>
                        <a:pt x="1594" y="0"/>
                      </a:moveTo>
                      <a:cubicBezTo>
                        <a:pt x="1594" y="0"/>
                        <a:pt x="1575" y="-1"/>
                        <a:pt x="1527" y="13"/>
                      </a:cubicBezTo>
                      <a:cubicBezTo>
                        <a:pt x="692" y="124"/>
                        <a:pt x="18" y="4689"/>
                        <a:pt x="2" y="10352"/>
                      </a:cubicBezTo>
                      <a:cubicBezTo>
                        <a:pt x="0" y="10674"/>
                        <a:pt x="0" y="10796"/>
                        <a:pt x="0" y="10796"/>
                      </a:cubicBezTo>
                      <a:cubicBezTo>
                        <a:pt x="0" y="10796"/>
                        <a:pt x="0" y="10924"/>
                        <a:pt x="2" y="11246"/>
                      </a:cubicBezTo>
                      <a:cubicBezTo>
                        <a:pt x="18" y="16909"/>
                        <a:pt x="692" y="21474"/>
                        <a:pt x="1527" y="21585"/>
                      </a:cubicBezTo>
                      <a:cubicBezTo>
                        <a:pt x="1575" y="21599"/>
                        <a:pt x="1594" y="21598"/>
                        <a:pt x="1594" y="21598"/>
                      </a:cubicBezTo>
                      <a:lnTo>
                        <a:pt x="19594" y="21598"/>
                      </a:lnTo>
                      <a:lnTo>
                        <a:pt x="21600" y="0"/>
                      </a:lnTo>
                      <a:lnTo>
                        <a:pt x="159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914446"/>
                  <a:endParaRPr sz="9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1" name="Фигура"/>
                <p:cNvSpPr/>
                <p:nvPr/>
              </p:nvSpPr>
              <p:spPr>
                <a:xfrm>
                  <a:off x="-1" y="4192882"/>
                  <a:ext cx="6031337" cy="10150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9" extrusionOk="0">
                      <a:moveTo>
                        <a:pt x="1818" y="0"/>
                      </a:moveTo>
                      <a:cubicBezTo>
                        <a:pt x="1818" y="0"/>
                        <a:pt x="1797" y="-1"/>
                        <a:pt x="1743" y="13"/>
                      </a:cubicBezTo>
                      <a:cubicBezTo>
                        <a:pt x="789" y="124"/>
                        <a:pt x="21" y="4689"/>
                        <a:pt x="2" y="10352"/>
                      </a:cubicBezTo>
                      <a:cubicBezTo>
                        <a:pt x="0" y="10674"/>
                        <a:pt x="0" y="10796"/>
                        <a:pt x="0" y="10796"/>
                      </a:cubicBezTo>
                      <a:cubicBezTo>
                        <a:pt x="0" y="10796"/>
                        <a:pt x="0" y="10924"/>
                        <a:pt x="2" y="11246"/>
                      </a:cubicBezTo>
                      <a:cubicBezTo>
                        <a:pt x="21" y="16909"/>
                        <a:pt x="789" y="21474"/>
                        <a:pt x="1743" y="21585"/>
                      </a:cubicBezTo>
                      <a:cubicBezTo>
                        <a:pt x="1797" y="21599"/>
                        <a:pt x="1818" y="21598"/>
                        <a:pt x="1818" y="21598"/>
                      </a:cubicBezTo>
                      <a:lnTo>
                        <a:pt x="19312" y="21598"/>
                      </a:lnTo>
                      <a:lnTo>
                        <a:pt x="21600" y="0"/>
                      </a:lnTo>
                      <a:lnTo>
                        <a:pt x="181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914446"/>
                  <a:endParaRPr sz="9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2" name="Фигура"/>
                <p:cNvSpPr/>
                <p:nvPr/>
              </p:nvSpPr>
              <p:spPr>
                <a:xfrm>
                  <a:off x="-1" y="5542374"/>
                  <a:ext cx="5181761" cy="1015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9" extrusionOk="0">
                      <a:moveTo>
                        <a:pt x="2116" y="0"/>
                      </a:moveTo>
                      <a:cubicBezTo>
                        <a:pt x="2116" y="0"/>
                        <a:pt x="2091" y="6"/>
                        <a:pt x="2028" y="20"/>
                      </a:cubicBezTo>
                      <a:cubicBezTo>
                        <a:pt x="919" y="131"/>
                        <a:pt x="25" y="4694"/>
                        <a:pt x="3" y="10356"/>
                      </a:cubicBezTo>
                      <a:cubicBezTo>
                        <a:pt x="0" y="10678"/>
                        <a:pt x="0" y="10800"/>
                        <a:pt x="0" y="10800"/>
                      </a:cubicBezTo>
                      <a:cubicBezTo>
                        <a:pt x="0" y="10800"/>
                        <a:pt x="0" y="10928"/>
                        <a:pt x="3" y="11250"/>
                      </a:cubicBezTo>
                      <a:cubicBezTo>
                        <a:pt x="25" y="16912"/>
                        <a:pt x="919" y="21475"/>
                        <a:pt x="2028" y="21586"/>
                      </a:cubicBezTo>
                      <a:cubicBezTo>
                        <a:pt x="2091" y="21600"/>
                        <a:pt x="2116" y="21599"/>
                        <a:pt x="2116" y="21599"/>
                      </a:cubicBezTo>
                      <a:lnTo>
                        <a:pt x="18935" y="21599"/>
                      </a:lnTo>
                      <a:lnTo>
                        <a:pt x="21600" y="0"/>
                      </a:lnTo>
                      <a:lnTo>
                        <a:pt x="211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914446"/>
                  <a:endParaRPr sz="9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3" name="Фигура"/>
                <p:cNvSpPr/>
                <p:nvPr/>
              </p:nvSpPr>
              <p:spPr>
                <a:xfrm>
                  <a:off x="-1" y="143475"/>
                  <a:ext cx="8580376" cy="1015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9" extrusionOk="0">
                      <a:moveTo>
                        <a:pt x="1278" y="0"/>
                      </a:moveTo>
                      <a:cubicBezTo>
                        <a:pt x="1278" y="0"/>
                        <a:pt x="1263" y="-1"/>
                        <a:pt x="1225" y="13"/>
                      </a:cubicBezTo>
                      <a:cubicBezTo>
                        <a:pt x="555" y="124"/>
                        <a:pt x="15" y="4687"/>
                        <a:pt x="2" y="10349"/>
                      </a:cubicBezTo>
                      <a:cubicBezTo>
                        <a:pt x="0" y="10671"/>
                        <a:pt x="0" y="10799"/>
                        <a:pt x="0" y="10799"/>
                      </a:cubicBezTo>
                      <a:cubicBezTo>
                        <a:pt x="0" y="10799"/>
                        <a:pt x="0" y="10921"/>
                        <a:pt x="2" y="11243"/>
                      </a:cubicBezTo>
                      <a:cubicBezTo>
                        <a:pt x="15" y="16905"/>
                        <a:pt x="555" y="21468"/>
                        <a:pt x="1225" y="21579"/>
                      </a:cubicBezTo>
                      <a:cubicBezTo>
                        <a:pt x="1263" y="21593"/>
                        <a:pt x="1278" y="21599"/>
                        <a:pt x="1278" y="21599"/>
                      </a:cubicBezTo>
                      <a:lnTo>
                        <a:pt x="19991" y="21599"/>
                      </a:lnTo>
                      <a:lnTo>
                        <a:pt x="21600" y="0"/>
                      </a:lnTo>
                      <a:lnTo>
                        <a:pt x="127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914446"/>
                  <a:endParaRPr sz="9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347" name="Группа"/>
                <p:cNvGrpSpPr/>
                <p:nvPr/>
              </p:nvGrpSpPr>
              <p:grpSpPr>
                <a:xfrm>
                  <a:off x="129997" y="283501"/>
                  <a:ext cx="735333" cy="735333"/>
                  <a:chOff x="0" y="0"/>
                  <a:chExt cx="735331" cy="735332"/>
                </a:xfrm>
              </p:grpSpPr>
              <p:sp>
                <p:nvSpPr>
                  <p:cNvPr id="344" name="Кружок"/>
                  <p:cNvSpPr/>
                  <p:nvPr/>
                </p:nvSpPr>
                <p:spPr>
                  <a:xfrm>
                    <a:off x="0" y="0"/>
                    <a:ext cx="735332" cy="73533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/>
                    <a:endParaRPr sz="9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45" name="Фигура"/>
                  <p:cNvSpPr/>
                  <p:nvPr/>
                </p:nvSpPr>
                <p:spPr>
                  <a:xfrm>
                    <a:off x="239038" y="231775"/>
                    <a:ext cx="488970" cy="488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9275"/>
                        </a:moveTo>
                        <a:lnTo>
                          <a:pt x="12105" y="0"/>
                        </a:lnTo>
                        <a:lnTo>
                          <a:pt x="7726" y="2720"/>
                        </a:lnTo>
                        <a:lnTo>
                          <a:pt x="5155" y="488"/>
                        </a:lnTo>
                        <a:lnTo>
                          <a:pt x="1567" y="602"/>
                        </a:lnTo>
                        <a:lnTo>
                          <a:pt x="0" y="11203"/>
                        </a:lnTo>
                        <a:lnTo>
                          <a:pt x="10288" y="21600"/>
                        </a:lnTo>
                        <a:cubicBezTo>
                          <a:pt x="13147" y="20759"/>
                          <a:pt x="15719" y="19147"/>
                          <a:pt x="17722" y="16940"/>
                        </a:cubicBezTo>
                        <a:cubicBezTo>
                          <a:pt x="19681" y="14780"/>
                          <a:pt x="21020" y="12132"/>
                          <a:pt x="21600" y="927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9601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46" name="Фигура"/>
                  <p:cNvSpPr/>
                  <p:nvPr/>
                </p:nvSpPr>
                <p:spPr>
                  <a:xfrm>
                    <a:off x="222442" y="226267"/>
                    <a:ext cx="290447" cy="2827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5993" y="0"/>
                        </a:moveTo>
                        <a:cubicBezTo>
                          <a:pt x="5985" y="0"/>
                          <a:pt x="5303" y="0"/>
                          <a:pt x="4603" y="72"/>
                        </a:cubicBezTo>
                        <a:cubicBezTo>
                          <a:pt x="2225" y="360"/>
                          <a:pt x="350" y="2287"/>
                          <a:pt x="70" y="4730"/>
                        </a:cubicBezTo>
                        <a:cubicBezTo>
                          <a:pt x="0" y="5448"/>
                          <a:pt x="0" y="6147"/>
                          <a:pt x="0" y="6156"/>
                        </a:cubicBezTo>
                        <a:lnTo>
                          <a:pt x="0" y="15444"/>
                        </a:lnTo>
                        <a:cubicBezTo>
                          <a:pt x="0" y="15453"/>
                          <a:pt x="0" y="16154"/>
                          <a:pt x="70" y="16872"/>
                        </a:cubicBezTo>
                        <a:cubicBezTo>
                          <a:pt x="350" y="19315"/>
                          <a:pt x="2225" y="21240"/>
                          <a:pt x="4603" y="21528"/>
                        </a:cubicBezTo>
                        <a:cubicBezTo>
                          <a:pt x="5303" y="21600"/>
                          <a:pt x="5985" y="21600"/>
                          <a:pt x="5993" y="21600"/>
                        </a:cubicBezTo>
                        <a:cubicBezTo>
                          <a:pt x="6002" y="21600"/>
                          <a:pt x="6684" y="21600"/>
                          <a:pt x="7384" y="21528"/>
                        </a:cubicBezTo>
                        <a:cubicBezTo>
                          <a:pt x="9762" y="21240"/>
                          <a:pt x="11637" y="19315"/>
                          <a:pt x="11917" y="16872"/>
                        </a:cubicBezTo>
                        <a:cubicBezTo>
                          <a:pt x="11987" y="16154"/>
                          <a:pt x="11987" y="15453"/>
                          <a:pt x="11987" y="15444"/>
                        </a:cubicBezTo>
                        <a:lnTo>
                          <a:pt x="11987" y="6156"/>
                        </a:lnTo>
                        <a:cubicBezTo>
                          <a:pt x="11987" y="6147"/>
                          <a:pt x="11987" y="5448"/>
                          <a:pt x="11917" y="4730"/>
                        </a:cubicBezTo>
                        <a:cubicBezTo>
                          <a:pt x="11637" y="2287"/>
                          <a:pt x="9762" y="360"/>
                          <a:pt x="7384" y="72"/>
                        </a:cubicBezTo>
                        <a:cubicBezTo>
                          <a:pt x="6684" y="0"/>
                          <a:pt x="6002" y="0"/>
                          <a:pt x="5993" y="0"/>
                        </a:cubicBezTo>
                        <a:close/>
                        <a:moveTo>
                          <a:pt x="18615" y="370"/>
                        </a:moveTo>
                        <a:cubicBezTo>
                          <a:pt x="17994" y="1166"/>
                          <a:pt x="17252" y="1853"/>
                          <a:pt x="16418" y="2407"/>
                        </a:cubicBezTo>
                        <a:cubicBezTo>
                          <a:pt x="15394" y="3087"/>
                          <a:pt x="14250" y="3553"/>
                          <a:pt x="13051" y="3777"/>
                        </a:cubicBezTo>
                        <a:lnTo>
                          <a:pt x="13051" y="6164"/>
                        </a:lnTo>
                        <a:lnTo>
                          <a:pt x="14795" y="6158"/>
                        </a:lnTo>
                        <a:cubicBezTo>
                          <a:pt x="15105" y="6168"/>
                          <a:pt x="15402" y="6243"/>
                          <a:pt x="15673" y="6374"/>
                        </a:cubicBezTo>
                        <a:cubicBezTo>
                          <a:pt x="15920" y="6493"/>
                          <a:pt x="16153" y="6661"/>
                          <a:pt x="16316" y="6900"/>
                        </a:cubicBezTo>
                        <a:cubicBezTo>
                          <a:pt x="16467" y="7123"/>
                          <a:pt x="16542" y="7391"/>
                          <a:pt x="16530" y="7662"/>
                        </a:cubicBezTo>
                        <a:lnTo>
                          <a:pt x="16530" y="21230"/>
                        </a:lnTo>
                        <a:lnTo>
                          <a:pt x="21600" y="21230"/>
                        </a:lnTo>
                        <a:lnTo>
                          <a:pt x="21600" y="370"/>
                        </a:lnTo>
                        <a:lnTo>
                          <a:pt x="18615" y="370"/>
                        </a:lnTo>
                        <a:close/>
                        <a:moveTo>
                          <a:pt x="5993" y="3228"/>
                        </a:moveTo>
                        <a:cubicBezTo>
                          <a:pt x="6517" y="3228"/>
                          <a:pt x="6941" y="3664"/>
                          <a:pt x="6941" y="4201"/>
                        </a:cubicBezTo>
                        <a:lnTo>
                          <a:pt x="6941" y="17401"/>
                        </a:lnTo>
                        <a:cubicBezTo>
                          <a:pt x="6941" y="17938"/>
                          <a:pt x="6517" y="18374"/>
                          <a:pt x="5993" y="18374"/>
                        </a:cubicBezTo>
                        <a:cubicBezTo>
                          <a:pt x="5470" y="18374"/>
                          <a:pt x="5046" y="17938"/>
                          <a:pt x="5046" y="17401"/>
                        </a:cubicBezTo>
                        <a:lnTo>
                          <a:pt x="5046" y="4201"/>
                        </a:lnTo>
                        <a:cubicBezTo>
                          <a:pt x="5046" y="3664"/>
                          <a:pt x="5470" y="3228"/>
                          <a:pt x="5993" y="3228"/>
                        </a:cubicBezTo>
                        <a:close/>
                      </a:path>
                    </a:pathLst>
                  </a:custGeom>
                  <a:solidFill>
                    <a:srgbClr val="30C2E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1" name="Группа"/>
                <p:cNvGrpSpPr/>
                <p:nvPr/>
              </p:nvGrpSpPr>
              <p:grpSpPr>
                <a:xfrm>
                  <a:off x="129997" y="1628285"/>
                  <a:ext cx="735333" cy="735333"/>
                  <a:chOff x="0" y="0"/>
                  <a:chExt cx="735331" cy="735332"/>
                </a:xfrm>
              </p:grpSpPr>
              <p:sp>
                <p:nvSpPr>
                  <p:cNvPr id="348" name="Кружок"/>
                  <p:cNvSpPr/>
                  <p:nvPr/>
                </p:nvSpPr>
                <p:spPr>
                  <a:xfrm>
                    <a:off x="0" y="0"/>
                    <a:ext cx="735332" cy="73533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/>
                    <a:endParaRPr sz="9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49" name="Фигура"/>
                  <p:cNvSpPr/>
                  <p:nvPr/>
                </p:nvSpPr>
                <p:spPr>
                  <a:xfrm>
                    <a:off x="219371" y="246953"/>
                    <a:ext cx="505088" cy="4772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9380"/>
                        </a:moveTo>
                        <a:lnTo>
                          <a:pt x="12737" y="0"/>
                        </a:lnTo>
                        <a:lnTo>
                          <a:pt x="9032" y="0"/>
                        </a:lnTo>
                        <a:lnTo>
                          <a:pt x="7509" y="2507"/>
                        </a:lnTo>
                        <a:lnTo>
                          <a:pt x="4868" y="3"/>
                        </a:lnTo>
                        <a:lnTo>
                          <a:pt x="816" y="253"/>
                        </a:lnTo>
                        <a:lnTo>
                          <a:pt x="0" y="10771"/>
                        </a:lnTo>
                        <a:lnTo>
                          <a:pt x="10070" y="21600"/>
                        </a:lnTo>
                        <a:cubicBezTo>
                          <a:pt x="12833" y="20913"/>
                          <a:pt x="15364" y="19435"/>
                          <a:pt x="17386" y="17328"/>
                        </a:cubicBezTo>
                        <a:cubicBezTo>
                          <a:pt x="19472" y="15154"/>
                          <a:pt x="20934" y="12398"/>
                          <a:pt x="21600" y="938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9601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50" name="Фигура"/>
                  <p:cNvSpPr/>
                  <p:nvPr/>
                </p:nvSpPr>
                <p:spPr>
                  <a:xfrm>
                    <a:off x="197861" y="226036"/>
                    <a:ext cx="339510" cy="2832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58" h="21587" extrusionOk="0">
                        <a:moveTo>
                          <a:pt x="15964" y="1"/>
                        </a:moveTo>
                        <a:cubicBezTo>
                          <a:pt x="14889" y="-13"/>
                          <a:pt x="13809" y="308"/>
                          <a:pt x="12888" y="1152"/>
                        </a:cubicBezTo>
                        <a:cubicBezTo>
                          <a:pt x="11907" y="2052"/>
                          <a:pt x="11298" y="3485"/>
                          <a:pt x="11293" y="5059"/>
                        </a:cubicBezTo>
                        <a:lnTo>
                          <a:pt x="11295" y="7460"/>
                        </a:lnTo>
                        <a:lnTo>
                          <a:pt x="15050" y="7460"/>
                        </a:lnTo>
                        <a:lnTo>
                          <a:pt x="15099" y="4607"/>
                        </a:lnTo>
                        <a:cubicBezTo>
                          <a:pt x="15072" y="4018"/>
                          <a:pt x="15329" y="3368"/>
                          <a:pt x="15798" y="3256"/>
                        </a:cubicBezTo>
                        <a:cubicBezTo>
                          <a:pt x="17575" y="2832"/>
                          <a:pt x="16910" y="6214"/>
                          <a:pt x="16174" y="7980"/>
                        </a:cubicBezTo>
                        <a:lnTo>
                          <a:pt x="11315" y="18206"/>
                        </a:lnTo>
                        <a:lnTo>
                          <a:pt x="11315" y="21164"/>
                        </a:lnTo>
                        <a:lnTo>
                          <a:pt x="20542" y="21164"/>
                        </a:lnTo>
                        <a:lnTo>
                          <a:pt x="20542" y="17621"/>
                        </a:lnTo>
                        <a:lnTo>
                          <a:pt x="15922" y="17621"/>
                        </a:lnTo>
                        <a:lnTo>
                          <a:pt x="19569" y="10685"/>
                        </a:lnTo>
                        <a:cubicBezTo>
                          <a:pt x="20788" y="8225"/>
                          <a:pt x="21600" y="5215"/>
                          <a:pt x="20284" y="2665"/>
                        </a:cubicBezTo>
                        <a:cubicBezTo>
                          <a:pt x="19918" y="1956"/>
                          <a:pt x="19460" y="1362"/>
                          <a:pt x="18915" y="941"/>
                        </a:cubicBezTo>
                        <a:cubicBezTo>
                          <a:pt x="18340" y="496"/>
                          <a:pt x="17685" y="254"/>
                          <a:pt x="17031" y="120"/>
                        </a:cubicBezTo>
                        <a:cubicBezTo>
                          <a:pt x="16680" y="48"/>
                          <a:pt x="16322" y="5"/>
                          <a:pt x="15964" y="1"/>
                        </a:cubicBezTo>
                        <a:close/>
                        <a:moveTo>
                          <a:pt x="4975" y="36"/>
                        </a:moveTo>
                        <a:cubicBezTo>
                          <a:pt x="4968" y="36"/>
                          <a:pt x="4402" y="36"/>
                          <a:pt x="3821" y="107"/>
                        </a:cubicBezTo>
                        <a:cubicBezTo>
                          <a:pt x="1847" y="394"/>
                          <a:pt x="291" y="2318"/>
                          <a:pt x="58" y="4755"/>
                        </a:cubicBezTo>
                        <a:cubicBezTo>
                          <a:pt x="0" y="5472"/>
                          <a:pt x="0" y="6169"/>
                          <a:pt x="0" y="6177"/>
                        </a:cubicBezTo>
                        <a:lnTo>
                          <a:pt x="0" y="15445"/>
                        </a:lnTo>
                        <a:cubicBezTo>
                          <a:pt x="0" y="15454"/>
                          <a:pt x="0" y="16153"/>
                          <a:pt x="58" y="16870"/>
                        </a:cubicBezTo>
                        <a:cubicBezTo>
                          <a:pt x="291" y="19307"/>
                          <a:pt x="1847" y="21228"/>
                          <a:pt x="3821" y="21515"/>
                        </a:cubicBezTo>
                        <a:cubicBezTo>
                          <a:pt x="4402" y="21587"/>
                          <a:pt x="4968" y="21587"/>
                          <a:pt x="4975" y="21587"/>
                        </a:cubicBezTo>
                        <a:cubicBezTo>
                          <a:pt x="4982" y="21587"/>
                          <a:pt x="5548" y="21587"/>
                          <a:pt x="6129" y="21515"/>
                        </a:cubicBezTo>
                        <a:cubicBezTo>
                          <a:pt x="8103" y="21228"/>
                          <a:pt x="9659" y="19307"/>
                          <a:pt x="9892" y="16870"/>
                        </a:cubicBezTo>
                        <a:cubicBezTo>
                          <a:pt x="9950" y="16153"/>
                          <a:pt x="9950" y="15454"/>
                          <a:pt x="9950" y="15445"/>
                        </a:cubicBezTo>
                        <a:lnTo>
                          <a:pt x="9950" y="6177"/>
                        </a:lnTo>
                        <a:cubicBezTo>
                          <a:pt x="9950" y="6169"/>
                          <a:pt x="9950" y="5472"/>
                          <a:pt x="9892" y="4755"/>
                        </a:cubicBezTo>
                        <a:cubicBezTo>
                          <a:pt x="9659" y="2318"/>
                          <a:pt x="8103" y="394"/>
                          <a:pt x="6129" y="107"/>
                        </a:cubicBezTo>
                        <a:cubicBezTo>
                          <a:pt x="5548" y="36"/>
                          <a:pt x="4982" y="36"/>
                          <a:pt x="4975" y="36"/>
                        </a:cubicBezTo>
                        <a:close/>
                        <a:moveTo>
                          <a:pt x="4975" y="3256"/>
                        </a:moveTo>
                        <a:cubicBezTo>
                          <a:pt x="5409" y="3256"/>
                          <a:pt x="5761" y="3691"/>
                          <a:pt x="5761" y="4227"/>
                        </a:cubicBezTo>
                        <a:lnTo>
                          <a:pt x="5761" y="17397"/>
                        </a:lnTo>
                        <a:cubicBezTo>
                          <a:pt x="5761" y="17934"/>
                          <a:pt x="5409" y="18368"/>
                          <a:pt x="4975" y="18368"/>
                        </a:cubicBezTo>
                        <a:cubicBezTo>
                          <a:pt x="4541" y="18368"/>
                          <a:pt x="4188" y="17934"/>
                          <a:pt x="4188" y="17397"/>
                        </a:cubicBezTo>
                        <a:lnTo>
                          <a:pt x="4188" y="4227"/>
                        </a:lnTo>
                        <a:cubicBezTo>
                          <a:pt x="4188" y="3691"/>
                          <a:pt x="4541" y="3256"/>
                          <a:pt x="4975" y="3256"/>
                        </a:cubicBezTo>
                        <a:close/>
                      </a:path>
                    </a:pathLst>
                  </a:custGeom>
                  <a:solidFill>
                    <a:srgbClr val="4FDAB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5" name="Группа"/>
                <p:cNvGrpSpPr/>
                <p:nvPr/>
              </p:nvGrpSpPr>
              <p:grpSpPr>
                <a:xfrm>
                  <a:off x="129997" y="2970331"/>
                  <a:ext cx="735333" cy="735333"/>
                  <a:chOff x="0" y="0"/>
                  <a:chExt cx="735331" cy="735332"/>
                </a:xfrm>
              </p:grpSpPr>
              <p:sp>
                <p:nvSpPr>
                  <p:cNvPr id="352" name="Кружок"/>
                  <p:cNvSpPr/>
                  <p:nvPr/>
                </p:nvSpPr>
                <p:spPr>
                  <a:xfrm>
                    <a:off x="0" y="0"/>
                    <a:ext cx="735332" cy="73533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/>
                    <a:endParaRPr sz="9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53" name="Фигура"/>
                  <p:cNvSpPr/>
                  <p:nvPr/>
                </p:nvSpPr>
                <p:spPr>
                  <a:xfrm>
                    <a:off x="216052" y="238751"/>
                    <a:ext cx="509506" cy="4864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9421"/>
                        </a:moveTo>
                        <a:lnTo>
                          <a:pt x="12527" y="162"/>
                        </a:lnTo>
                        <a:lnTo>
                          <a:pt x="8223" y="243"/>
                        </a:lnTo>
                        <a:lnTo>
                          <a:pt x="7536" y="2837"/>
                        </a:lnTo>
                        <a:lnTo>
                          <a:pt x="4642" y="0"/>
                        </a:lnTo>
                        <a:lnTo>
                          <a:pt x="1144" y="1426"/>
                        </a:lnTo>
                        <a:lnTo>
                          <a:pt x="0" y="11114"/>
                        </a:lnTo>
                        <a:lnTo>
                          <a:pt x="9950" y="21600"/>
                        </a:lnTo>
                        <a:cubicBezTo>
                          <a:pt x="12903" y="20936"/>
                          <a:pt x="15601" y="19364"/>
                          <a:pt x="17697" y="17086"/>
                        </a:cubicBezTo>
                        <a:cubicBezTo>
                          <a:pt x="19653" y="14960"/>
                          <a:pt x="21005" y="12306"/>
                          <a:pt x="21600" y="942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9601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54" name="Фигура"/>
                  <p:cNvSpPr/>
                  <p:nvPr/>
                </p:nvSpPr>
                <p:spPr>
                  <a:xfrm>
                    <a:off x="195545" y="226265"/>
                    <a:ext cx="344242" cy="2828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89" h="21553" extrusionOk="0">
                        <a:moveTo>
                          <a:pt x="5008" y="0"/>
                        </a:moveTo>
                        <a:cubicBezTo>
                          <a:pt x="5001" y="0"/>
                          <a:pt x="4431" y="0"/>
                          <a:pt x="3846" y="72"/>
                        </a:cubicBezTo>
                        <a:cubicBezTo>
                          <a:pt x="1859" y="359"/>
                          <a:pt x="292" y="2282"/>
                          <a:pt x="59" y="4719"/>
                        </a:cubicBezTo>
                        <a:cubicBezTo>
                          <a:pt x="0" y="5436"/>
                          <a:pt x="0" y="6133"/>
                          <a:pt x="0" y="6142"/>
                        </a:cubicBezTo>
                        <a:lnTo>
                          <a:pt x="0" y="15410"/>
                        </a:lnTo>
                        <a:cubicBezTo>
                          <a:pt x="0" y="15419"/>
                          <a:pt x="0" y="16118"/>
                          <a:pt x="59" y="16835"/>
                        </a:cubicBezTo>
                        <a:cubicBezTo>
                          <a:pt x="292" y="19272"/>
                          <a:pt x="1859" y="21194"/>
                          <a:pt x="3846" y="21480"/>
                        </a:cubicBezTo>
                        <a:cubicBezTo>
                          <a:pt x="4431" y="21552"/>
                          <a:pt x="5001" y="21552"/>
                          <a:pt x="5008" y="21552"/>
                        </a:cubicBezTo>
                        <a:cubicBezTo>
                          <a:pt x="5014" y="21552"/>
                          <a:pt x="5585" y="21552"/>
                          <a:pt x="6169" y="21480"/>
                        </a:cubicBezTo>
                        <a:cubicBezTo>
                          <a:pt x="8156" y="21194"/>
                          <a:pt x="9723" y="19272"/>
                          <a:pt x="9956" y="16835"/>
                        </a:cubicBezTo>
                        <a:cubicBezTo>
                          <a:pt x="10015" y="16118"/>
                          <a:pt x="10015" y="15419"/>
                          <a:pt x="10015" y="15410"/>
                        </a:cubicBezTo>
                        <a:lnTo>
                          <a:pt x="10015" y="6142"/>
                        </a:lnTo>
                        <a:cubicBezTo>
                          <a:pt x="10015" y="6133"/>
                          <a:pt x="10015" y="5436"/>
                          <a:pt x="9956" y="4719"/>
                        </a:cubicBezTo>
                        <a:cubicBezTo>
                          <a:pt x="9723" y="2282"/>
                          <a:pt x="8156" y="359"/>
                          <a:pt x="6169" y="72"/>
                        </a:cubicBezTo>
                        <a:cubicBezTo>
                          <a:pt x="5585" y="0"/>
                          <a:pt x="5014" y="0"/>
                          <a:pt x="5008" y="0"/>
                        </a:cubicBezTo>
                        <a:close/>
                        <a:moveTo>
                          <a:pt x="16371" y="47"/>
                        </a:moveTo>
                        <a:cubicBezTo>
                          <a:pt x="15427" y="46"/>
                          <a:pt x="14472" y="101"/>
                          <a:pt x="13578" y="480"/>
                        </a:cubicBezTo>
                        <a:cubicBezTo>
                          <a:pt x="13130" y="670"/>
                          <a:pt x="12705" y="941"/>
                          <a:pt x="12355" y="1332"/>
                        </a:cubicBezTo>
                        <a:cubicBezTo>
                          <a:pt x="11686" y="2081"/>
                          <a:pt x="11516" y="3136"/>
                          <a:pt x="11468" y="4282"/>
                        </a:cubicBezTo>
                        <a:lnTo>
                          <a:pt x="11468" y="6852"/>
                        </a:lnTo>
                        <a:lnTo>
                          <a:pt x="15744" y="6852"/>
                        </a:lnTo>
                        <a:lnTo>
                          <a:pt x="15744" y="4167"/>
                        </a:lnTo>
                        <a:cubicBezTo>
                          <a:pt x="15734" y="3642"/>
                          <a:pt x="16084" y="3212"/>
                          <a:pt x="16512" y="3223"/>
                        </a:cubicBezTo>
                        <a:cubicBezTo>
                          <a:pt x="16893" y="3232"/>
                          <a:pt x="17205" y="3594"/>
                          <a:pt x="17233" y="4060"/>
                        </a:cubicBezTo>
                        <a:lnTo>
                          <a:pt x="17233" y="6992"/>
                        </a:lnTo>
                        <a:cubicBezTo>
                          <a:pt x="17212" y="7422"/>
                          <a:pt x="17041" y="7819"/>
                          <a:pt x="16763" y="8082"/>
                        </a:cubicBezTo>
                        <a:cubicBezTo>
                          <a:pt x="16556" y="8278"/>
                          <a:pt x="16303" y="8386"/>
                          <a:pt x="16042" y="8390"/>
                        </a:cubicBezTo>
                        <a:lnTo>
                          <a:pt x="14703" y="8390"/>
                        </a:lnTo>
                        <a:lnTo>
                          <a:pt x="14703" y="11453"/>
                        </a:lnTo>
                        <a:lnTo>
                          <a:pt x="15834" y="11453"/>
                        </a:lnTo>
                        <a:cubicBezTo>
                          <a:pt x="16167" y="11455"/>
                          <a:pt x="16486" y="11611"/>
                          <a:pt x="16728" y="11890"/>
                        </a:cubicBezTo>
                        <a:cubicBezTo>
                          <a:pt x="16984" y="12185"/>
                          <a:pt x="17135" y="12592"/>
                          <a:pt x="17146" y="13023"/>
                        </a:cubicBezTo>
                        <a:lnTo>
                          <a:pt x="17146" y="17670"/>
                        </a:lnTo>
                        <a:cubicBezTo>
                          <a:pt x="17110" y="18178"/>
                          <a:pt x="16734" y="18546"/>
                          <a:pt x="16323" y="18473"/>
                        </a:cubicBezTo>
                        <a:cubicBezTo>
                          <a:pt x="15993" y="18415"/>
                          <a:pt x="15742" y="18078"/>
                          <a:pt x="15724" y="17670"/>
                        </a:cubicBezTo>
                        <a:lnTo>
                          <a:pt x="15724" y="12894"/>
                        </a:lnTo>
                        <a:lnTo>
                          <a:pt x="11506" y="12894"/>
                        </a:lnTo>
                        <a:lnTo>
                          <a:pt x="11506" y="17106"/>
                        </a:lnTo>
                        <a:cubicBezTo>
                          <a:pt x="11520" y="18289"/>
                          <a:pt x="11947" y="19410"/>
                          <a:pt x="12679" y="20179"/>
                        </a:cubicBezTo>
                        <a:cubicBezTo>
                          <a:pt x="13404" y="20939"/>
                          <a:pt x="14311" y="21277"/>
                          <a:pt x="15225" y="21439"/>
                        </a:cubicBezTo>
                        <a:cubicBezTo>
                          <a:pt x="16100" y="21595"/>
                          <a:pt x="17016" y="21600"/>
                          <a:pt x="17916" y="21392"/>
                        </a:cubicBezTo>
                        <a:cubicBezTo>
                          <a:pt x="18724" y="21206"/>
                          <a:pt x="19502" y="20849"/>
                          <a:pt x="20102" y="20189"/>
                        </a:cubicBezTo>
                        <a:cubicBezTo>
                          <a:pt x="20557" y="19690"/>
                          <a:pt x="20887" y="19038"/>
                          <a:pt x="21088" y="18317"/>
                        </a:cubicBezTo>
                        <a:cubicBezTo>
                          <a:pt x="21348" y="17382"/>
                          <a:pt x="21377" y="16385"/>
                          <a:pt x="21386" y="15398"/>
                        </a:cubicBezTo>
                        <a:cubicBezTo>
                          <a:pt x="21393" y="14632"/>
                          <a:pt x="21390" y="13866"/>
                          <a:pt x="21376" y="13101"/>
                        </a:cubicBezTo>
                        <a:cubicBezTo>
                          <a:pt x="21321" y="12005"/>
                          <a:pt x="21239" y="11035"/>
                          <a:pt x="20651" y="10289"/>
                        </a:cubicBezTo>
                        <a:cubicBezTo>
                          <a:pt x="20342" y="9897"/>
                          <a:pt x="19958" y="9607"/>
                          <a:pt x="19533" y="9447"/>
                        </a:cubicBezTo>
                        <a:cubicBezTo>
                          <a:pt x="19866" y="9267"/>
                          <a:pt x="20168" y="9008"/>
                          <a:pt x="20418" y="8683"/>
                        </a:cubicBezTo>
                        <a:cubicBezTo>
                          <a:pt x="20758" y="8243"/>
                          <a:pt x="21046" y="7720"/>
                          <a:pt x="21148" y="7127"/>
                        </a:cubicBezTo>
                        <a:cubicBezTo>
                          <a:pt x="21600" y="4512"/>
                          <a:pt x="21020" y="1695"/>
                          <a:pt x="19046" y="575"/>
                        </a:cubicBezTo>
                        <a:cubicBezTo>
                          <a:pt x="18215" y="103"/>
                          <a:pt x="17285" y="48"/>
                          <a:pt x="16371" y="47"/>
                        </a:cubicBezTo>
                        <a:close/>
                        <a:moveTo>
                          <a:pt x="5008" y="3221"/>
                        </a:moveTo>
                        <a:cubicBezTo>
                          <a:pt x="5445" y="3221"/>
                          <a:pt x="5799" y="3656"/>
                          <a:pt x="5799" y="4192"/>
                        </a:cubicBezTo>
                        <a:lnTo>
                          <a:pt x="5799" y="17363"/>
                        </a:lnTo>
                        <a:cubicBezTo>
                          <a:pt x="5799" y="17899"/>
                          <a:pt x="5445" y="18334"/>
                          <a:pt x="5008" y="18334"/>
                        </a:cubicBezTo>
                        <a:cubicBezTo>
                          <a:pt x="4570" y="18334"/>
                          <a:pt x="4216" y="17899"/>
                          <a:pt x="4216" y="17363"/>
                        </a:cubicBezTo>
                        <a:lnTo>
                          <a:pt x="4216" y="4192"/>
                        </a:lnTo>
                        <a:cubicBezTo>
                          <a:pt x="4216" y="3656"/>
                          <a:pt x="4570" y="3221"/>
                          <a:pt x="5008" y="3221"/>
                        </a:cubicBezTo>
                        <a:close/>
                      </a:path>
                    </a:pathLst>
                  </a:custGeom>
                  <a:solidFill>
                    <a:srgbClr val="B3DA4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9" name="Группа"/>
                <p:cNvGrpSpPr/>
                <p:nvPr/>
              </p:nvGrpSpPr>
              <p:grpSpPr>
                <a:xfrm>
                  <a:off x="129997" y="4324800"/>
                  <a:ext cx="735333" cy="735333"/>
                  <a:chOff x="0" y="0"/>
                  <a:chExt cx="735331" cy="735332"/>
                </a:xfrm>
              </p:grpSpPr>
              <p:sp>
                <p:nvSpPr>
                  <p:cNvPr id="356" name="Кружок"/>
                  <p:cNvSpPr/>
                  <p:nvPr/>
                </p:nvSpPr>
                <p:spPr>
                  <a:xfrm>
                    <a:off x="0" y="0"/>
                    <a:ext cx="735332" cy="73533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/>
                    <a:endParaRPr sz="9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57" name="Фигура"/>
                  <p:cNvSpPr/>
                  <p:nvPr/>
                </p:nvSpPr>
                <p:spPr>
                  <a:xfrm>
                    <a:off x="214850" y="235576"/>
                    <a:ext cx="512497" cy="4886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9029"/>
                        </a:moveTo>
                        <a:lnTo>
                          <a:pt x="12885" y="0"/>
                        </a:lnTo>
                        <a:lnTo>
                          <a:pt x="9524" y="1133"/>
                        </a:lnTo>
                        <a:lnTo>
                          <a:pt x="8361" y="4107"/>
                        </a:lnTo>
                        <a:lnTo>
                          <a:pt x="5097" y="683"/>
                        </a:lnTo>
                        <a:lnTo>
                          <a:pt x="1262" y="974"/>
                        </a:lnTo>
                        <a:lnTo>
                          <a:pt x="0" y="11027"/>
                        </a:lnTo>
                        <a:lnTo>
                          <a:pt x="10044" y="21600"/>
                        </a:lnTo>
                        <a:cubicBezTo>
                          <a:pt x="13017" y="20883"/>
                          <a:pt x="15716" y="19248"/>
                          <a:pt x="17794" y="16906"/>
                        </a:cubicBezTo>
                        <a:cubicBezTo>
                          <a:pt x="19743" y="14707"/>
                          <a:pt x="21062" y="11977"/>
                          <a:pt x="21600" y="902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9601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58" name="Фигура"/>
                  <p:cNvSpPr/>
                  <p:nvPr/>
                </p:nvSpPr>
                <p:spPr>
                  <a:xfrm>
                    <a:off x="195761" y="226267"/>
                    <a:ext cx="343779" cy="2827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5064" y="0"/>
                        </a:moveTo>
                        <a:cubicBezTo>
                          <a:pt x="5057" y="0"/>
                          <a:pt x="4480" y="0"/>
                          <a:pt x="3889" y="72"/>
                        </a:cubicBezTo>
                        <a:cubicBezTo>
                          <a:pt x="1880" y="360"/>
                          <a:pt x="296" y="2287"/>
                          <a:pt x="59" y="4730"/>
                        </a:cubicBezTo>
                        <a:cubicBezTo>
                          <a:pt x="0" y="5448"/>
                          <a:pt x="0" y="6147"/>
                          <a:pt x="0" y="6156"/>
                        </a:cubicBezTo>
                        <a:lnTo>
                          <a:pt x="0" y="15444"/>
                        </a:lnTo>
                        <a:cubicBezTo>
                          <a:pt x="0" y="15453"/>
                          <a:pt x="0" y="16154"/>
                          <a:pt x="59" y="16872"/>
                        </a:cubicBezTo>
                        <a:cubicBezTo>
                          <a:pt x="296" y="19315"/>
                          <a:pt x="1880" y="21240"/>
                          <a:pt x="3889" y="21528"/>
                        </a:cubicBezTo>
                        <a:cubicBezTo>
                          <a:pt x="4480" y="21600"/>
                          <a:pt x="5057" y="21600"/>
                          <a:pt x="5064" y="21600"/>
                        </a:cubicBezTo>
                        <a:cubicBezTo>
                          <a:pt x="5071" y="21600"/>
                          <a:pt x="5647" y="21600"/>
                          <a:pt x="6238" y="21528"/>
                        </a:cubicBezTo>
                        <a:cubicBezTo>
                          <a:pt x="8247" y="21240"/>
                          <a:pt x="9832" y="19315"/>
                          <a:pt x="10068" y="16872"/>
                        </a:cubicBezTo>
                        <a:cubicBezTo>
                          <a:pt x="10127" y="16154"/>
                          <a:pt x="10127" y="15453"/>
                          <a:pt x="10127" y="15444"/>
                        </a:cubicBezTo>
                        <a:lnTo>
                          <a:pt x="10127" y="6156"/>
                        </a:lnTo>
                        <a:cubicBezTo>
                          <a:pt x="10127" y="6147"/>
                          <a:pt x="10127" y="5448"/>
                          <a:pt x="10068" y="4730"/>
                        </a:cubicBezTo>
                        <a:cubicBezTo>
                          <a:pt x="9832" y="2287"/>
                          <a:pt x="8247" y="360"/>
                          <a:pt x="6238" y="72"/>
                        </a:cubicBezTo>
                        <a:cubicBezTo>
                          <a:pt x="5647" y="0"/>
                          <a:pt x="5071" y="0"/>
                          <a:pt x="5064" y="0"/>
                        </a:cubicBezTo>
                        <a:close/>
                        <a:moveTo>
                          <a:pt x="14717" y="381"/>
                        </a:moveTo>
                        <a:lnTo>
                          <a:pt x="11021" y="13969"/>
                        </a:lnTo>
                        <a:lnTo>
                          <a:pt x="11021" y="17529"/>
                        </a:lnTo>
                        <a:lnTo>
                          <a:pt x="16101" y="17529"/>
                        </a:lnTo>
                        <a:lnTo>
                          <a:pt x="16101" y="21178"/>
                        </a:lnTo>
                        <a:lnTo>
                          <a:pt x="20366" y="21178"/>
                        </a:lnTo>
                        <a:lnTo>
                          <a:pt x="20366" y="17498"/>
                        </a:lnTo>
                        <a:lnTo>
                          <a:pt x="21600" y="17498"/>
                        </a:lnTo>
                        <a:lnTo>
                          <a:pt x="21564" y="14017"/>
                        </a:lnTo>
                        <a:lnTo>
                          <a:pt x="20327" y="14017"/>
                        </a:lnTo>
                        <a:lnTo>
                          <a:pt x="20327" y="381"/>
                        </a:lnTo>
                        <a:lnTo>
                          <a:pt x="14717" y="381"/>
                        </a:lnTo>
                        <a:close/>
                        <a:moveTo>
                          <a:pt x="5064" y="3228"/>
                        </a:moveTo>
                        <a:cubicBezTo>
                          <a:pt x="5506" y="3228"/>
                          <a:pt x="5864" y="3664"/>
                          <a:pt x="5864" y="4201"/>
                        </a:cubicBezTo>
                        <a:lnTo>
                          <a:pt x="5864" y="17401"/>
                        </a:lnTo>
                        <a:cubicBezTo>
                          <a:pt x="5864" y="17938"/>
                          <a:pt x="5506" y="18374"/>
                          <a:pt x="5064" y="18374"/>
                        </a:cubicBezTo>
                        <a:cubicBezTo>
                          <a:pt x="4622" y="18374"/>
                          <a:pt x="4263" y="17938"/>
                          <a:pt x="4263" y="17401"/>
                        </a:cubicBezTo>
                        <a:lnTo>
                          <a:pt x="4263" y="4201"/>
                        </a:lnTo>
                        <a:cubicBezTo>
                          <a:pt x="4263" y="3664"/>
                          <a:pt x="4622" y="3228"/>
                          <a:pt x="5064" y="3228"/>
                        </a:cubicBezTo>
                        <a:close/>
                        <a:moveTo>
                          <a:pt x="16078" y="5191"/>
                        </a:moveTo>
                        <a:lnTo>
                          <a:pt x="16117" y="13990"/>
                        </a:lnTo>
                        <a:lnTo>
                          <a:pt x="14196" y="13990"/>
                        </a:lnTo>
                        <a:lnTo>
                          <a:pt x="16078" y="5191"/>
                        </a:lnTo>
                        <a:close/>
                      </a:path>
                    </a:pathLst>
                  </a:custGeom>
                  <a:solidFill>
                    <a:srgbClr val="F09E5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63" name="Группа"/>
                <p:cNvGrpSpPr/>
                <p:nvPr/>
              </p:nvGrpSpPr>
              <p:grpSpPr>
                <a:xfrm>
                  <a:off x="129997" y="5672135"/>
                  <a:ext cx="735333" cy="735333"/>
                  <a:chOff x="0" y="0"/>
                  <a:chExt cx="735331" cy="735332"/>
                </a:xfrm>
              </p:grpSpPr>
              <p:sp>
                <p:nvSpPr>
                  <p:cNvPr id="360" name="Кружок"/>
                  <p:cNvSpPr/>
                  <p:nvPr/>
                </p:nvSpPr>
                <p:spPr>
                  <a:xfrm>
                    <a:off x="0" y="0"/>
                    <a:ext cx="735332" cy="73533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/>
                    <a:endParaRPr sz="9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61" name="Фигура"/>
                  <p:cNvSpPr/>
                  <p:nvPr/>
                </p:nvSpPr>
                <p:spPr>
                  <a:xfrm>
                    <a:off x="213352" y="232583"/>
                    <a:ext cx="513353" cy="492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8810"/>
                        </a:moveTo>
                        <a:lnTo>
                          <a:pt x="13077" y="0"/>
                        </a:lnTo>
                        <a:lnTo>
                          <a:pt x="8518" y="1148"/>
                        </a:lnTo>
                        <a:lnTo>
                          <a:pt x="7870" y="3613"/>
                        </a:lnTo>
                        <a:lnTo>
                          <a:pt x="5000" y="620"/>
                        </a:lnTo>
                        <a:lnTo>
                          <a:pt x="997" y="1178"/>
                        </a:lnTo>
                        <a:lnTo>
                          <a:pt x="0" y="10901"/>
                        </a:lnTo>
                        <a:lnTo>
                          <a:pt x="10033" y="21600"/>
                        </a:lnTo>
                        <a:cubicBezTo>
                          <a:pt x="13136" y="20871"/>
                          <a:pt x="15940" y="19138"/>
                          <a:pt x="18042" y="16649"/>
                        </a:cubicBezTo>
                        <a:cubicBezTo>
                          <a:pt x="19911" y="14437"/>
                          <a:pt x="21144" y="11720"/>
                          <a:pt x="21600" y="881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9601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62" name="Фигура"/>
                  <p:cNvSpPr/>
                  <p:nvPr/>
                </p:nvSpPr>
                <p:spPr>
                  <a:xfrm>
                    <a:off x="194520" y="225971"/>
                    <a:ext cx="346291" cy="2833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75" h="21521" extrusionOk="0">
                        <a:moveTo>
                          <a:pt x="5021" y="0"/>
                        </a:moveTo>
                        <a:cubicBezTo>
                          <a:pt x="5014" y="0"/>
                          <a:pt x="4443" y="0"/>
                          <a:pt x="3856" y="72"/>
                        </a:cubicBezTo>
                        <a:cubicBezTo>
                          <a:pt x="2860" y="215"/>
                          <a:pt x="1970" y="765"/>
                          <a:pt x="1299" y="1583"/>
                        </a:cubicBezTo>
                        <a:cubicBezTo>
                          <a:pt x="628" y="2402"/>
                          <a:pt x="176" y="3488"/>
                          <a:pt x="59" y="4703"/>
                        </a:cubicBezTo>
                        <a:cubicBezTo>
                          <a:pt x="29" y="5060"/>
                          <a:pt x="16" y="5412"/>
                          <a:pt x="8" y="5676"/>
                        </a:cubicBezTo>
                        <a:cubicBezTo>
                          <a:pt x="1" y="5940"/>
                          <a:pt x="0" y="6116"/>
                          <a:pt x="0" y="6120"/>
                        </a:cubicBezTo>
                        <a:lnTo>
                          <a:pt x="0" y="15356"/>
                        </a:lnTo>
                        <a:cubicBezTo>
                          <a:pt x="0" y="15360"/>
                          <a:pt x="1" y="15537"/>
                          <a:pt x="8" y="15802"/>
                        </a:cubicBezTo>
                        <a:cubicBezTo>
                          <a:pt x="16" y="16066"/>
                          <a:pt x="29" y="16418"/>
                          <a:pt x="59" y="16776"/>
                        </a:cubicBezTo>
                        <a:cubicBezTo>
                          <a:pt x="176" y="17990"/>
                          <a:pt x="628" y="19075"/>
                          <a:pt x="1299" y="19893"/>
                        </a:cubicBezTo>
                        <a:cubicBezTo>
                          <a:pt x="1970" y="20711"/>
                          <a:pt x="2860" y="21262"/>
                          <a:pt x="3856" y="21405"/>
                        </a:cubicBezTo>
                        <a:cubicBezTo>
                          <a:pt x="4443" y="21476"/>
                          <a:pt x="5014" y="21476"/>
                          <a:pt x="5021" y="21476"/>
                        </a:cubicBezTo>
                        <a:cubicBezTo>
                          <a:pt x="5028" y="21476"/>
                          <a:pt x="5600" y="21476"/>
                          <a:pt x="6186" y="21405"/>
                        </a:cubicBezTo>
                        <a:cubicBezTo>
                          <a:pt x="7182" y="21262"/>
                          <a:pt x="8072" y="20711"/>
                          <a:pt x="8743" y="19893"/>
                        </a:cubicBezTo>
                        <a:cubicBezTo>
                          <a:pt x="9414" y="19075"/>
                          <a:pt x="9866" y="17990"/>
                          <a:pt x="9984" y="16776"/>
                        </a:cubicBezTo>
                        <a:cubicBezTo>
                          <a:pt x="10013" y="16418"/>
                          <a:pt x="10028" y="16066"/>
                          <a:pt x="10036" y="15802"/>
                        </a:cubicBezTo>
                        <a:cubicBezTo>
                          <a:pt x="10043" y="15537"/>
                          <a:pt x="10042" y="15360"/>
                          <a:pt x="10042" y="15356"/>
                        </a:cubicBezTo>
                        <a:lnTo>
                          <a:pt x="10042" y="6120"/>
                        </a:lnTo>
                        <a:cubicBezTo>
                          <a:pt x="10042" y="6116"/>
                          <a:pt x="10043" y="5940"/>
                          <a:pt x="10036" y="5676"/>
                        </a:cubicBezTo>
                        <a:cubicBezTo>
                          <a:pt x="10028" y="5412"/>
                          <a:pt x="10013" y="5060"/>
                          <a:pt x="9984" y="4703"/>
                        </a:cubicBezTo>
                        <a:cubicBezTo>
                          <a:pt x="9866" y="3488"/>
                          <a:pt x="9414" y="2402"/>
                          <a:pt x="8743" y="1583"/>
                        </a:cubicBezTo>
                        <a:cubicBezTo>
                          <a:pt x="8072" y="765"/>
                          <a:pt x="7182" y="215"/>
                          <a:pt x="6186" y="72"/>
                        </a:cubicBezTo>
                        <a:cubicBezTo>
                          <a:pt x="5600" y="0"/>
                          <a:pt x="5028" y="0"/>
                          <a:pt x="5021" y="0"/>
                        </a:cubicBezTo>
                        <a:close/>
                        <a:moveTo>
                          <a:pt x="11700" y="383"/>
                        </a:moveTo>
                        <a:lnTo>
                          <a:pt x="11512" y="10803"/>
                        </a:lnTo>
                        <a:lnTo>
                          <a:pt x="15706" y="10803"/>
                        </a:lnTo>
                        <a:lnTo>
                          <a:pt x="15706" y="10054"/>
                        </a:lnTo>
                        <a:cubicBezTo>
                          <a:pt x="15673" y="9461"/>
                          <a:pt x="16066" y="8963"/>
                          <a:pt x="16554" y="8980"/>
                        </a:cubicBezTo>
                        <a:cubicBezTo>
                          <a:pt x="17016" y="8996"/>
                          <a:pt x="17374" y="9475"/>
                          <a:pt x="17346" y="10038"/>
                        </a:cubicBezTo>
                        <a:lnTo>
                          <a:pt x="17378" y="17426"/>
                        </a:lnTo>
                        <a:cubicBezTo>
                          <a:pt x="17367" y="17933"/>
                          <a:pt x="17033" y="18341"/>
                          <a:pt x="16617" y="18357"/>
                        </a:cubicBezTo>
                        <a:cubicBezTo>
                          <a:pt x="16182" y="18373"/>
                          <a:pt x="15818" y="17956"/>
                          <a:pt x="15803" y="17426"/>
                        </a:cubicBezTo>
                        <a:lnTo>
                          <a:pt x="15715" y="13347"/>
                        </a:lnTo>
                        <a:lnTo>
                          <a:pt x="11487" y="13347"/>
                        </a:lnTo>
                        <a:lnTo>
                          <a:pt x="11487" y="15397"/>
                        </a:lnTo>
                        <a:cubicBezTo>
                          <a:pt x="11496" y="15838"/>
                          <a:pt x="11516" y="16271"/>
                          <a:pt x="11548" y="16696"/>
                        </a:cubicBezTo>
                        <a:cubicBezTo>
                          <a:pt x="11580" y="17135"/>
                          <a:pt x="11624" y="17569"/>
                          <a:pt x="11731" y="17982"/>
                        </a:cubicBezTo>
                        <a:cubicBezTo>
                          <a:pt x="11942" y="18806"/>
                          <a:pt x="12384" y="19510"/>
                          <a:pt x="12935" y="20061"/>
                        </a:cubicBezTo>
                        <a:cubicBezTo>
                          <a:pt x="14057" y="21181"/>
                          <a:pt x="15555" y="21600"/>
                          <a:pt x="17092" y="21509"/>
                        </a:cubicBezTo>
                        <a:cubicBezTo>
                          <a:pt x="18308" y="21437"/>
                          <a:pt x="19487" y="21035"/>
                          <a:pt x="20353" y="20083"/>
                        </a:cubicBezTo>
                        <a:cubicBezTo>
                          <a:pt x="21106" y="19256"/>
                          <a:pt x="21563" y="18069"/>
                          <a:pt x="21573" y="16782"/>
                        </a:cubicBezTo>
                        <a:lnTo>
                          <a:pt x="21573" y="10185"/>
                        </a:lnTo>
                        <a:cubicBezTo>
                          <a:pt x="21600" y="9179"/>
                          <a:pt x="21360" y="8165"/>
                          <a:pt x="20893" y="7380"/>
                        </a:cubicBezTo>
                        <a:cubicBezTo>
                          <a:pt x="20458" y="6647"/>
                          <a:pt x="19848" y="6138"/>
                          <a:pt x="19111" y="5951"/>
                        </a:cubicBezTo>
                        <a:cubicBezTo>
                          <a:pt x="18435" y="5778"/>
                          <a:pt x="17745" y="5752"/>
                          <a:pt x="17107" y="5967"/>
                        </a:cubicBezTo>
                        <a:cubicBezTo>
                          <a:pt x="16505" y="6170"/>
                          <a:pt x="15963" y="6586"/>
                          <a:pt x="15562" y="7213"/>
                        </a:cubicBezTo>
                        <a:lnTo>
                          <a:pt x="15562" y="3702"/>
                        </a:lnTo>
                        <a:lnTo>
                          <a:pt x="20816" y="3690"/>
                        </a:lnTo>
                        <a:lnTo>
                          <a:pt x="20816" y="383"/>
                        </a:lnTo>
                        <a:lnTo>
                          <a:pt x="11700" y="383"/>
                        </a:lnTo>
                        <a:close/>
                        <a:moveTo>
                          <a:pt x="5021" y="3209"/>
                        </a:moveTo>
                        <a:cubicBezTo>
                          <a:pt x="5460" y="3209"/>
                          <a:pt x="5815" y="3643"/>
                          <a:pt x="5815" y="4177"/>
                        </a:cubicBezTo>
                        <a:lnTo>
                          <a:pt x="5815" y="17301"/>
                        </a:lnTo>
                        <a:cubicBezTo>
                          <a:pt x="5815" y="17836"/>
                          <a:pt x="5460" y="18269"/>
                          <a:pt x="5021" y="18269"/>
                        </a:cubicBezTo>
                        <a:cubicBezTo>
                          <a:pt x="4583" y="18269"/>
                          <a:pt x="4227" y="17836"/>
                          <a:pt x="4227" y="17301"/>
                        </a:cubicBezTo>
                        <a:lnTo>
                          <a:pt x="4227" y="4177"/>
                        </a:lnTo>
                        <a:cubicBezTo>
                          <a:pt x="4227" y="3643"/>
                          <a:pt x="4583" y="3209"/>
                          <a:pt x="5021" y="3209"/>
                        </a:cubicBezTo>
                        <a:close/>
                      </a:path>
                    </a:pathLst>
                  </a:custGeom>
                  <a:solidFill>
                    <a:srgbClr val="F8626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defTabSz="914446">
                      <a:defRPr>
                        <a:solidFill>
                          <a:srgbClr val="FEFCFF"/>
                        </a:solidFill>
                      </a:defRPr>
                    </a:pPr>
                    <a:endParaRPr sz="900">
                      <a:solidFill>
                        <a:srgbClr val="FEFCFF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364" name="Rectangle 111"/>
                <p:cNvSpPr txBox="1"/>
                <p:nvPr/>
              </p:nvSpPr>
              <p:spPr>
                <a:xfrm>
                  <a:off x="1182479" y="136025"/>
                  <a:ext cx="5828820" cy="7983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59" tIns="22859" rIns="22859" bIns="22859" numCol="1" anchor="t">
                  <a:noAutofit/>
                </a:bodyPr>
                <a:lstStyle>
                  <a:lvl1pPr>
                    <a:lnSpc>
                      <a:spcPct val="150000"/>
                    </a:lnSpc>
                    <a:defRPr sz="1800">
                      <a:solidFill>
                        <a:srgbClr val="FFFFFF"/>
                      </a:solidFill>
                    </a:defRPr>
                  </a:lvl1pPr>
                </a:lstStyle>
                <a:p>
                  <a:pPr defTabSz="914446"/>
                  <a:r>
                    <a:rPr lang="en-US" sz="900" dirty="0">
                      <a:solidFill>
                        <a:prstClr val="white"/>
                      </a:solidFill>
                      <a:latin typeface="Calibri" panose="020F0502020204030204"/>
                    </a:rPr>
                    <a:t>Text</a:t>
                  </a:r>
                  <a:endParaRPr sz="90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5" name="Rectangle 111"/>
                <p:cNvSpPr txBox="1"/>
                <p:nvPr/>
              </p:nvSpPr>
              <p:spPr>
                <a:xfrm>
                  <a:off x="1182478" y="1471715"/>
                  <a:ext cx="5828820" cy="8135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59" tIns="22859" rIns="22859" bIns="22859" numCol="1" anchor="t">
                  <a:noAutofit/>
                </a:bodyPr>
                <a:lstStyle>
                  <a:lvl1pPr>
                    <a:lnSpc>
                      <a:spcPct val="150000"/>
                    </a:lnSpc>
                    <a:defRPr sz="1800">
                      <a:solidFill>
                        <a:srgbClr val="FFFFFF"/>
                      </a:solidFill>
                    </a:defRPr>
                  </a:lvl1pPr>
                </a:lstStyle>
                <a:p>
                  <a:pPr defTabSz="914446"/>
                  <a:r>
                    <a:rPr lang="en-US" sz="900" dirty="0">
                      <a:solidFill>
                        <a:prstClr val="white"/>
                      </a:solidFill>
                      <a:latin typeface="Calibri" panose="020F0502020204030204"/>
                    </a:rPr>
                    <a:t>Text</a:t>
                  </a:r>
                  <a:endParaRPr sz="90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6" name="Rectangle 111"/>
                <p:cNvSpPr txBox="1"/>
                <p:nvPr/>
              </p:nvSpPr>
              <p:spPr>
                <a:xfrm>
                  <a:off x="1182479" y="2841361"/>
                  <a:ext cx="5052568" cy="8637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59" tIns="22859" rIns="22859" bIns="22859" numCol="1" anchor="t">
                  <a:noAutofit/>
                </a:bodyPr>
                <a:lstStyle>
                  <a:lvl1pPr>
                    <a:lnSpc>
                      <a:spcPct val="150000"/>
                    </a:lnSpc>
                    <a:defRPr sz="1800">
                      <a:solidFill>
                        <a:srgbClr val="FFFFFF"/>
                      </a:solidFill>
                    </a:defRPr>
                  </a:lvl1pPr>
                </a:lstStyle>
                <a:p>
                  <a:pPr defTabSz="914446"/>
                  <a:r>
                    <a:rPr lang="en-US" sz="900" dirty="0">
                      <a:solidFill>
                        <a:prstClr val="white"/>
                      </a:solidFill>
                      <a:latin typeface="Calibri" panose="020F0502020204030204"/>
                    </a:rPr>
                    <a:t>Text</a:t>
                  </a:r>
                  <a:endParaRPr sz="90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7" name="Rectangle 111"/>
                <p:cNvSpPr txBox="1"/>
                <p:nvPr/>
              </p:nvSpPr>
              <p:spPr>
                <a:xfrm>
                  <a:off x="1182479" y="4195931"/>
                  <a:ext cx="4148333" cy="8934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59" tIns="22859" rIns="22859" bIns="22859" numCol="1" anchor="t">
                  <a:noAutofit/>
                </a:bodyPr>
                <a:lstStyle>
                  <a:lvl1pPr>
                    <a:lnSpc>
                      <a:spcPct val="150000"/>
                    </a:lnSpc>
                    <a:defRPr sz="1800">
                      <a:solidFill>
                        <a:srgbClr val="FFFFFF"/>
                      </a:solidFill>
                    </a:defRPr>
                  </a:lvl1pPr>
                </a:lstStyle>
                <a:p>
                  <a:pPr defTabSz="914446"/>
                  <a:r>
                    <a:rPr lang="en-US" sz="900" dirty="0">
                      <a:solidFill>
                        <a:prstClr val="white"/>
                      </a:solidFill>
                      <a:latin typeface="Calibri" panose="020F0502020204030204"/>
                    </a:rPr>
                    <a:t>Text</a:t>
                  </a:r>
                </a:p>
              </p:txBody>
            </p:sp>
            <p:sp>
              <p:nvSpPr>
                <p:cNvPr id="368" name="Rectangle 111"/>
                <p:cNvSpPr txBox="1"/>
                <p:nvPr/>
              </p:nvSpPr>
              <p:spPr>
                <a:xfrm>
                  <a:off x="1182479" y="5558609"/>
                  <a:ext cx="3247618" cy="7940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59" tIns="22859" rIns="22859" bIns="22859" numCol="1" anchor="t">
                  <a:noAutofit/>
                </a:bodyPr>
                <a:lstStyle>
                  <a:lvl1pPr>
                    <a:lnSpc>
                      <a:spcPct val="150000"/>
                    </a:lnSpc>
                    <a:defRPr sz="1800">
                      <a:solidFill>
                        <a:srgbClr val="FFFFFF"/>
                      </a:solidFill>
                    </a:defRPr>
                  </a:lvl1pPr>
                </a:lstStyle>
                <a:p>
                  <a:pPr defTabSz="914446"/>
                  <a:r>
                    <a:rPr lang="en-US" sz="900" dirty="0">
                      <a:solidFill>
                        <a:prstClr val="white"/>
                      </a:solidFill>
                      <a:latin typeface="Calibri" panose="020F0502020204030204"/>
                    </a:rPr>
                    <a:t>Text</a:t>
                  </a:r>
                </a:p>
              </p:txBody>
            </p:sp>
          </p:grpSp>
          <p:grpSp>
            <p:nvGrpSpPr>
              <p:cNvPr id="400" name="Группа"/>
              <p:cNvGrpSpPr/>
              <p:nvPr/>
            </p:nvGrpSpPr>
            <p:grpSpPr>
              <a:xfrm>
                <a:off x="11982925" y="522064"/>
                <a:ext cx="9285493" cy="7344821"/>
                <a:chOff x="0" y="-1"/>
                <a:chExt cx="9285491" cy="7344820"/>
              </a:xfrm>
            </p:grpSpPr>
            <p:grpSp>
              <p:nvGrpSpPr>
                <p:cNvPr id="375" name="Группа"/>
                <p:cNvGrpSpPr/>
                <p:nvPr/>
              </p:nvGrpSpPr>
              <p:grpSpPr>
                <a:xfrm>
                  <a:off x="0" y="-1"/>
                  <a:ext cx="2749225" cy="3407820"/>
                  <a:chOff x="0" y="-1"/>
                  <a:chExt cx="2749224" cy="3407819"/>
                </a:xfrm>
              </p:grpSpPr>
              <p:grpSp>
                <p:nvGrpSpPr>
                  <p:cNvPr id="372" name="Группа"/>
                  <p:cNvGrpSpPr/>
                  <p:nvPr/>
                </p:nvGrpSpPr>
                <p:grpSpPr>
                  <a:xfrm>
                    <a:off x="1049396" y="-1"/>
                    <a:ext cx="650429" cy="650428"/>
                    <a:chOff x="-55557" y="-118964"/>
                    <a:chExt cx="650427" cy="650427"/>
                  </a:xfrm>
                </p:grpSpPr>
                <p:sp>
                  <p:nvSpPr>
                    <p:cNvPr id="370" name="Кружок"/>
                    <p:cNvSpPr/>
                    <p:nvPr/>
                  </p:nvSpPr>
                  <p:spPr>
                    <a:xfrm>
                      <a:off x="-55557" y="-118964"/>
                      <a:ext cx="650427" cy="650427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9050" tIns="19050" rIns="19050" bIns="19050" numCol="1" anchor="ctr">
                      <a:noAutofit/>
                    </a:bodyPr>
                    <a:lstStyle/>
                    <a:p>
                      <a:pPr algn="ctr" defTabSz="914446">
                        <a:defRPr sz="3200">
                          <a:solidFill>
                            <a:srgbClr val="FFFFFF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  <a:endParaRPr sz="1600">
                        <a:solidFill>
                          <a:srgbClr val="FFFFFF"/>
                        </a:solidFill>
                        <a:latin typeface="Helvetica Light"/>
                        <a:sym typeface="Helvetica Light"/>
                      </a:endParaRPr>
                    </a:p>
                  </p:txBody>
                </p:sp>
                <p:sp>
                  <p:nvSpPr>
                    <p:cNvPr id="371" name="Text Box 3"/>
                    <p:cNvSpPr txBox="1"/>
                    <p:nvPr/>
                  </p:nvSpPr>
                  <p:spPr>
                    <a:xfrm>
                      <a:off x="1" y="7024"/>
                      <a:ext cx="539316" cy="35394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square" lIns="19050" tIns="19050" rIns="19050" bIns="19050" numCol="1" anchor="t">
                      <a:spAutoFit/>
                    </a:bodyPr>
                    <a:lstStyle>
                      <a:lvl1pPr algn="ctr">
                        <a:defRPr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defRPr>
                      </a:lvl1pPr>
                    </a:lstStyle>
                    <a:p>
                      <a:pPr defTabSz="914446"/>
                      <a:r>
                        <a:rPr sz="900"/>
                        <a:t>01</a:t>
                      </a:r>
                    </a:p>
                  </p:txBody>
                </p:sp>
              </p:grpSp>
              <p:sp>
                <p:nvSpPr>
                  <p:cNvPr id="373" name="Text Box 3"/>
                  <p:cNvSpPr txBox="1"/>
                  <p:nvPr/>
                </p:nvSpPr>
                <p:spPr>
                  <a:xfrm>
                    <a:off x="219430" y="803218"/>
                    <a:ext cx="2310363" cy="48164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>
                    <a:lvl1pPr algn="ctr">
                      <a:defRPr sz="2600" b="1"/>
                    </a:lvl1pPr>
                  </a:lstStyle>
                  <a:p>
                    <a:pPr defTabSz="914446"/>
                    <a:r>
                      <a:rPr lang="en-US" sz="130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Text</a:t>
                    </a:r>
                    <a:endParaRPr sz="13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74" name="Rectangle 111"/>
                  <p:cNvSpPr txBox="1"/>
                  <p:nvPr/>
                </p:nvSpPr>
                <p:spPr>
                  <a:xfrm>
                    <a:off x="0" y="1374153"/>
                    <a:ext cx="2749224" cy="203366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2859" tIns="22859" rIns="22859" bIns="22859" numCol="1" anchor="t">
                    <a:noAutofit/>
                  </a:bodyPr>
                  <a:lstStyle>
                    <a:lvl1pPr algn="ctr">
                      <a:lnSpc>
                        <a:spcPct val="150000"/>
                      </a:lnSpc>
                      <a:defRPr sz="1800">
                        <a:solidFill>
                          <a:schemeClr val="accent5"/>
                        </a:solidFill>
                      </a:defRPr>
                    </a:lvl1pPr>
                  </a:lstStyle>
                  <a:p>
                    <a:pPr defTabSz="914446"/>
                    <a:r>
                      <a:rPr lang="en-US" sz="900" dirty="0">
                        <a:solidFill>
                          <a:srgbClr val="44546A"/>
                        </a:solidFill>
                        <a:latin typeface="Calibri" panose="020F0502020204030204"/>
                      </a:rPr>
                      <a:t>Text</a:t>
                    </a:r>
                    <a:endParaRPr sz="900" dirty="0">
                      <a:solidFill>
                        <a:srgbClr val="44546A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81" name="Группа"/>
                <p:cNvGrpSpPr/>
                <p:nvPr/>
              </p:nvGrpSpPr>
              <p:grpSpPr>
                <a:xfrm>
                  <a:off x="3268132" y="-1"/>
                  <a:ext cx="2749225" cy="3407820"/>
                  <a:chOff x="0" y="-1"/>
                  <a:chExt cx="2749224" cy="3407819"/>
                </a:xfrm>
              </p:grpSpPr>
              <p:grpSp>
                <p:nvGrpSpPr>
                  <p:cNvPr id="378" name="Группа"/>
                  <p:cNvGrpSpPr/>
                  <p:nvPr/>
                </p:nvGrpSpPr>
                <p:grpSpPr>
                  <a:xfrm>
                    <a:off x="1049396" y="-1"/>
                    <a:ext cx="650429" cy="650428"/>
                    <a:chOff x="-55557" y="-118964"/>
                    <a:chExt cx="650427" cy="650427"/>
                  </a:xfrm>
                </p:grpSpPr>
                <p:sp>
                  <p:nvSpPr>
                    <p:cNvPr id="376" name="Кружок"/>
                    <p:cNvSpPr/>
                    <p:nvPr/>
                  </p:nvSpPr>
                  <p:spPr>
                    <a:xfrm>
                      <a:off x="-55557" y="-118964"/>
                      <a:ext cx="650427" cy="650427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9050" tIns="19050" rIns="19050" bIns="19050" numCol="1" anchor="ctr">
                      <a:noAutofit/>
                    </a:bodyPr>
                    <a:lstStyle/>
                    <a:p>
                      <a:pPr algn="ctr" defTabSz="914446">
                        <a:defRPr sz="3200">
                          <a:solidFill>
                            <a:srgbClr val="FFFFFF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  <a:endParaRPr sz="1600">
                        <a:solidFill>
                          <a:srgbClr val="FFFFFF"/>
                        </a:solidFill>
                        <a:latin typeface="Helvetica Light"/>
                        <a:sym typeface="Helvetica Light"/>
                      </a:endParaRPr>
                    </a:p>
                  </p:txBody>
                </p:sp>
                <p:sp>
                  <p:nvSpPr>
                    <p:cNvPr id="377" name="Text Box 3"/>
                    <p:cNvSpPr txBox="1"/>
                    <p:nvPr/>
                  </p:nvSpPr>
                  <p:spPr>
                    <a:xfrm>
                      <a:off x="1" y="7024"/>
                      <a:ext cx="539316" cy="35394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square" lIns="19050" tIns="19050" rIns="19050" bIns="19050" numCol="1" anchor="t">
                      <a:spAutoFit/>
                    </a:bodyPr>
                    <a:lstStyle>
                      <a:lvl1pPr algn="ctr">
                        <a:defRPr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defRPr>
                      </a:lvl1pPr>
                    </a:lstStyle>
                    <a:p>
                      <a:pPr defTabSz="914446"/>
                      <a:r>
                        <a:rPr sz="900"/>
                        <a:t>02</a:t>
                      </a:r>
                    </a:p>
                  </p:txBody>
                </p:sp>
              </p:grpSp>
              <p:sp>
                <p:nvSpPr>
                  <p:cNvPr id="379" name="Text Box 3"/>
                  <p:cNvSpPr txBox="1"/>
                  <p:nvPr/>
                </p:nvSpPr>
                <p:spPr>
                  <a:xfrm>
                    <a:off x="219430" y="803218"/>
                    <a:ext cx="2310363" cy="48164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>
                    <a:lvl1pPr algn="ctr">
                      <a:defRPr sz="2600" b="1"/>
                    </a:lvl1pPr>
                  </a:lstStyle>
                  <a:p>
                    <a:pPr defTabSz="914446"/>
                    <a:r>
                      <a:rPr lang="en-US" sz="130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Text</a:t>
                    </a:r>
                    <a:endParaRPr sz="13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80" name="Rectangle 111"/>
                  <p:cNvSpPr txBox="1"/>
                  <p:nvPr/>
                </p:nvSpPr>
                <p:spPr>
                  <a:xfrm>
                    <a:off x="0" y="1374153"/>
                    <a:ext cx="2749224" cy="203366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2859" tIns="22859" rIns="22859" bIns="22859" numCol="1" anchor="t">
                    <a:noAutofit/>
                  </a:bodyPr>
                  <a:lstStyle>
                    <a:lvl1pPr algn="ctr">
                      <a:lnSpc>
                        <a:spcPct val="150000"/>
                      </a:lnSpc>
                      <a:defRPr sz="1800">
                        <a:solidFill>
                          <a:schemeClr val="accent5"/>
                        </a:solidFill>
                      </a:defRPr>
                    </a:lvl1pPr>
                  </a:lstStyle>
                  <a:p>
                    <a:pPr defTabSz="914446"/>
                    <a:r>
                      <a:rPr lang="en-US" sz="900" dirty="0">
                        <a:solidFill>
                          <a:srgbClr val="44546A"/>
                        </a:solidFill>
                        <a:latin typeface="Calibri" panose="020F0502020204030204"/>
                      </a:rPr>
                      <a:t>Text</a:t>
                    </a:r>
                    <a:endParaRPr sz="900" dirty="0">
                      <a:solidFill>
                        <a:srgbClr val="44546A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87" name="Группа"/>
                <p:cNvGrpSpPr/>
                <p:nvPr/>
              </p:nvGrpSpPr>
              <p:grpSpPr>
                <a:xfrm>
                  <a:off x="6536266" y="-1"/>
                  <a:ext cx="2749225" cy="3407820"/>
                  <a:chOff x="0" y="-1"/>
                  <a:chExt cx="2749224" cy="3407819"/>
                </a:xfrm>
              </p:grpSpPr>
              <p:grpSp>
                <p:nvGrpSpPr>
                  <p:cNvPr id="384" name="Группа"/>
                  <p:cNvGrpSpPr/>
                  <p:nvPr/>
                </p:nvGrpSpPr>
                <p:grpSpPr>
                  <a:xfrm>
                    <a:off x="1049396" y="-1"/>
                    <a:ext cx="650429" cy="650428"/>
                    <a:chOff x="-55557" y="-118964"/>
                    <a:chExt cx="650427" cy="650427"/>
                  </a:xfrm>
                </p:grpSpPr>
                <p:sp>
                  <p:nvSpPr>
                    <p:cNvPr id="382" name="Кружок"/>
                    <p:cNvSpPr/>
                    <p:nvPr/>
                  </p:nvSpPr>
                  <p:spPr>
                    <a:xfrm>
                      <a:off x="-55557" y="-118964"/>
                      <a:ext cx="650427" cy="650427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9050" tIns="19050" rIns="19050" bIns="19050" numCol="1" anchor="ctr">
                      <a:noAutofit/>
                    </a:bodyPr>
                    <a:lstStyle/>
                    <a:p>
                      <a:pPr algn="ctr" defTabSz="914446">
                        <a:defRPr sz="3200">
                          <a:solidFill>
                            <a:srgbClr val="FFFFFF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  <a:endParaRPr sz="1600">
                        <a:solidFill>
                          <a:srgbClr val="FFFFFF"/>
                        </a:solidFill>
                        <a:latin typeface="Helvetica Light"/>
                        <a:sym typeface="Helvetica Light"/>
                      </a:endParaRPr>
                    </a:p>
                  </p:txBody>
                </p:sp>
                <p:sp>
                  <p:nvSpPr>
                    <p:cNvPr id="383" name="Text Box 3"/>
                    <p:cNvSpPr txBox="1"/>
                    <p:nvPr/>
                  </p:nvSpPr>
                  <p:spPr>
                    <a:xfrm>
                      <a:off x="1" y="7024"/>
                      <a:ext cx="539316" cy="35394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square" lIns="19050" tIns="19050" rIns="19050" bIns="19050" numCol="1" anchor="t">
                      <a:spAutoFit/>
                    </a:bodyPr>
                    <a:lstStyle>
                      <a:lvl1pPr algn="ctr">
                        <a:defRPr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defRPr>
                      </a:lvl1pPr>
                    </a:lstStyle>
                    <a:p>
                      <a:pPr defTabSz="914446"/>
                      <a:r>
                        <a:rPr sz="900"/>
                        <a:t>03</a:t>
                      </a:r>
                    </a:p>
                  </p:txBody>
                </p:sp>
              </p:grpSp>
              <p:sp>
                <p:nvSpPr>
                  <p:cNvPr id="385" name="Text Box 3"/>
                  <p:cNvSpPr txBox="1"/>
                  <p:nvPr/>
                </p:nvSpPr>
                <p:spPr>
                  <a:xfrm>
                    <a:off x="219430" y="803218"/>
                    <a:ext cx="2310363" cy="48164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>
                    <a:lvl1pPr algn="ctr">
                      <a:defRPr sz="2600" b="1"/>
                    </a:lvl1pPr>
                  </a:lstStyle>
                  <a:p>
                    <a:pPr defTabSz="914446"/>
                    <a:r>
                      <a:rPr lang="en-US" sz="130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Text</a:t>
                    </a:r>
                    <a:endParaRPr sz="13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86" name="Rectangle 111"/>
                  <p:cNvSpPr txBox="1"/>
                  <p:nvPr/>
                </p:nvSpPr>
                <p:spPr>
                  <a:xfrm>
                    <a:off x="0" y="1374153"/>
                    <a:ext cx="2749224" cy="203366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2859" tIns="22859" rIns="22859" bIns="22859" numCol="1" anchor="t">
                    <a:noAutofit/>
                  </a:bodyPr>
                  <a:lstStyle>
                    <a:lvl1pPr algn="ctr">
                      <a:lnSpc>
                        <a:spcPct val="150000"/>
                      </a:lnSpc>
                      <a:defRPr sz="1800">
                        <a:solidFill>
                          <a:schemeClr val="accent5"/>
                        </a:solidFill>
                      </a:defRPr>
                    </a:lvl1pPr>
                  </a:lstStyle>
                  <a:p>
                    <a:pPr defTabSz="914446"/>
                    <a:r>
                      <a:rPr lang="en-US" sz="900" dirty="0">
                        <a:solidFill>
                          <a:srgbClr val="44546A"/>
                        </a:solidFill>
                        <a:latin typeface="Calibri" panose="020F0502020204030204"/>
                      </a:rPr>
                      <a:t>Text</a:t>
                    </a:r>
                    <a:endParaRPr sz="900" dirty="0">
                      <a:solidFill>
                        <a:srgbClr val="44546A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93" name="Группа"/>
                <p:cNvGrpSpPr/>
                <p:nvPr/>
              </p:nvGrpSpPr>
              <p:grpSpPr>
                <a:xfrm>
                  <a:off x="2531533" y="3936999"/>
                  <a:ext cx="2749226" cy="3407820"/>
                  <a:chOff x="0" y="-1"/>
                  <a:chExt cx="2749224" cy="3407819"/>
                </a:xfrm>
              </p:grpSpPr>
              <p:grpSp>
                <p:nvGrpSpPr>
                  <p:cNvPr id="390" name="Группа"/>
                  <p:cNvGrpSpPr/>
                  <p:nvPr/>
                </p:nvGrpSpPr>
                <p:grpSpPr>
                  <a:xfrm>
                    <a:off x="1049396" y="-1"/>
                    <a:ext cx="650429" cy="650428"/>
                    <a:chOff x="-55557" y="-118964"/>
                    <a:chExt cx="650427" cy="650427"/>
                  </a:xfrm>
                </p:grpSpPr>
                <p:sp>
                  <p:nvSpPr>
                    <p:cNvPr id="388" name="Кружок"/>
                    <p:cNvSpPr/>
                    <p:nvPr/>
                  </p:nvSpPr>
                  <p:spPr>
                    <a:xfrm>
                      <a:off x="-55557" y="-118964"/>
                      <a:ext cx="650427" cy="65042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9050" tIns="19050" rIns="19050" bIns="19050" numCol="1" anchor="ctr">
                      <a:noAutofit/>
                    </a:bodyPr>
                    <a:lstStyle/>
                    <a:p>
                      <a:pPr algn="ctr" defTabSz="914446">
                        <a:defRPr sz="3200">
                          <a:solidFill>
                            <a:srgbClr val="FFFFFF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  <a:endParaRPr sz="1600">
                        <a:solidFill>
                          <a:srgbClr val="FFFFFF"/>
                        </a:solidFill>
                        <a:latin typeface="Helvetica Light"/>
                        <a:sym typeface="Helvetica Light"/>
                      </a:endParaRPr>
                    </a:p>
                  </p:txBody>
                </p:sp>
                <p:sp>
                  <p:nvSpPr>
                    <p:cNvPr id="389" name="Text Box 3"/>
                    <p:cNvSpPr txBox="1"/>
                    <p:nvPr/>
                  </p:nvSpPr>
                  <p:spPr>
                    <a:xfrm>
                      <a:off x="1" y="7024"/>
                      <a:ext cx="539316" cy="35394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square" lIns="19050" tIns="19050" rIns="19050" bIns="19050" numCol="1" anchor="t">
                      <a:spAutoFit/>
                    </a:bodyPr>
                    <a:lstStyle>
                      <a:lvl1pPr algn="ctr">
                        <a:defRPr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defRPr>
                      </a:lvl1pPr>
                    </a:lstStyle>
                    <a:p>
                      <a:pPr defTabSz="914446"/>
                      <a:r>
                        <a:rPr sz="900"/>
                        <a:t>04</a:t>
                      </a:r>
                    </a:p>
                  </p:txBody>
                </p:sp>
              </p:grpSp>
              <p:sp>
                <p:nvSpPr>
                  <p:cNvPr id="391" name="Text Box 3"/>
                  <p:cNvSpPr txBox="1"/>
                  <p:nvPr/>
                </p:nvSpPr>
                <p:spPr>
                  <a:xfrm>
                    <a:off x="219430" y="803218"/>
                    <a:ext cx="2310363" cy="48164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>
                    <a:lvl1pPr algn="ctr">
                      <a:defRPr sz="2600" b="1"/>
                    </a:lvl1pPr>
                  </a:lstStyle>
                  <a:p>
                    <a:pPr defTabSz="914446"/>
                    <a:r>
                      <a:rPr lang="en-US" sz="130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T</a:t>
                    </a:r>
                    <a:r>
                      <a:rPr sz="130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ext</a:t>
                    </a:r>
                  </a:p>
                </p:txBody>
              </p:sp>
              <p:sp>
                <p:nvSpPr>
                  <p:cNvPr id="392" name="Rectangle 111"/>
                  <p:cNvSpPr txBox="1"/>
                  <p:nvPr/>
                </p:nvSpPr>
                <p:spPr>
                  <a:xfrm>
                    <a:off x="0" y="1374153"/>
                    <a:ext cx="2749224" cy="203366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2859" tIns="22859" rIns="22859" bIns="22859" numCol="1" anchor="t">
                    <a:noAutofit/>
                  </a:bodyPr>
                  <a:lstStyle>
                    <a:lvl1pPr algn="ctr">
                      <a:lnSpc>
                        <a:spcPct val="150000"/>
                      </a:lnSpc>
                      <a:defRPr sz="1800">
                        <a:solidFill>
                          <a:schemeClr val="accent5"/>
                        </a:solidFill>
                      </a:defRPr>
                    </a:lvl1pPr>
                  </a:lstStyle>
                  <a:p>
                    <a:pPr defTabSz="914446"/>
                    <a:r>
                      <a:rPr lang="en-US" sz="900" dirty="0">
                        <a:solidFill>
                          <a:srgbClr val="44546A"/>
                        </a:solidFill>
                        <a:latin typeface="Calibri" panose="020F0502020204030204"/>
                      </a:rPr>
                      <a:t>Text</a:t>
                    </a:r>
                    <a:endParaRPr sz="900" dirty="0">
                      <a:solidFill>
                        <a:srgbClr val="44546A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99" name="Группа"/>
                <p:cNvGrpSpPr/>
                <p:nvPr/>
              </p:nvGrpSpPr>
              <p:grpSpPr>
                <a:xfrm>
                  <a:off x="5799666" y="3936999"/>
                  <a:ext cx="2749225" cy="3407820"/>
                  <a:chOff x="0" y="-1"/>
                  <a:chExt cx="2749224" cy="3407819"/>
                </a:xfrm>
              </p:grpSpPr>
              <p:grpSp>
                <p:nvGrpSpPr>
                  <p:cNvPr id="396" name="Группа"/>
                  <p:cNvGrpSpPr/>
                  <p:nvPr/>
                </p:nvGrpSpPr>
                <p:grpSpPr>
                  <a:xfrm>
                    <a:off x="1049396" y="-1"/>
                    <a:ext cx="650429" cy="650428"/>
                    <a:chOff x="-55557" y="-118964"/>
                    <a:chExt cx="650427" cy="650427"/>
                  </a:xfrm>
                </p:grpSpPr>
                <p:sp>
                  <p:nvSpPr>
                    <p:cNvPr id="394" name="Кружок"/>
                    <p:cNvSpPr/>
                    <p:nvPr/>
                  </p:nvSpPr>
                  <p:spPr>
                    <a:xfrm>
                      <a:off x="-55557" y="-118964"/>
                      <a:ext cx="650427" cy="65042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9050" tIns="19050" rIns="19050" bIns="19050" numCol="1" anchor="ctr">
                      <a:noAutofit/>
                    </a:bodyPr>
                    <a:lstStyle/>
                    <a:p>
                      <a:pPr algn="ctr" defTabSz="914446">
                        <a:defRPr sz="3200">
                          <a:solidFill>
                            <a:srgbClr val="FFFFFF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  <a:endParaRPr sz="1600">
                        <a:solidFill>
                          <a:srgbClr val="FFFFFF"/>
                        </a:solidFill>
                        <a:latin typeface="Helvetica Light"/>
                        <a:sym typeface="Helvetica Light"/>
                      </a:endParaRPr>
                    </a:p>
                  </p:txBody>
                </p:sp>
                <p:sp>
                  <p:nvSpPr>
                    <p:cNvPr id="395" name="Text Box 3"/>
                    <p:cNvSpPr txBox="1"/>
                    <p:nvPr/>
                  </p:nvSpPr>
                  <p:spPr>
                    <a:xfrm>
                      <a:off x="1" y="7024"/>
                      <a:ext cx="539316" cy="35394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 wrap="square" lIns="19050" tIns="19050" rIns="19050" bIns="19050" numCol="1" anchor="t">
                      <a:spAutoFit/>
                    </a:bodyPr>
                    <a:lstStyle>
                      <a:lvl1pPr algn="ctr">
                        <a:defRPr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defRPr>
                      </a:lvl1pPr>
                    </a:lstStyle>
                    <a:p>
                      <a:pPr defTabSz="914446"/>
                      <a:r>
                        <a:rPr sz="900"/>
                        <a:t>05</a:t>
                      </a:r>
                    </a:p>
                  </p:txBody>
                </p:sp>
              </p:grpSp>
              <p:sp>
                <p:nvSpPr>
                  <p:cNvPr id="397" name="Text Box 3"/>
                  <p:cNvSpPr txBox="1"/>
                  <p:nvPr/>
                </p:nvSpPr>
                <p:spPr>
                  <a:xfrm>
                    <a:off x="219430" y="803218"/>
                    <a:ext cx="2310363" cy="48164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noAutofit/>
                  </a:bodyPr>
                  <a:lstStyle>
                    <a:lvl1pPr algn="ctr">
                      <a:defRPr sz="2600" b="1"/>
                    </a:lvl1pPr>
                  </a:lstStyle>
                  <a:p>
                    <a:pPr defTabSz="914446"/>
                    <a:r>
                      <a:rPr lang="en-US" sz="130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T</a:t>
                    </a:r>
                    <a:r>
                      <a:rPr sz="130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ext</a:t>
                    </a:r>
                  </a:p>
                </p:txBody>
              </p:sp>
              <p:sp>
                <p:nvSpPr>
                  <p:cNvPr id="398" name="Rectangle 111"/>
                  <p:cNvSpPr txBox="1"/>
                  <p:nvPr/>
                </p:nvSpPr>
                <p:spPr>
                  <a:xfrm>
                    <a:off x="0" y="1374153"/>
                    <a:ext cx="2749224" cy="203366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22859" tIns="22859" rIns="22859" bIns="22859" numCol="1" anchor="t">
                    <a:noAutofit/>
                  </a:bodyPr>
                  <a:lstStyle>
                    <a:lvl1pPr algn="ctr">
                      <a:lnSpc>
                        <a:spcPct val="150000"/>
                      </a:lnSpc>
                      <a:defRPr sz="1800">
                        <a:solidFill>
                          <a:schemeClr val="accent5"/>
                        </a:solidFill>
                      </a:defRPr>
                    </a:lvl1pPr>
                  </a:lstStyle>
                  <a:p>
                    <a:pPr defTabSz="914446"/>
                    <a:r>
                      <a:rPr lang="en-US" sz="900" dirty="0">
                        <a:solidFill>
                          <a:srgbClr val="44546A"/>
                        </a:solidFill>
                        <a:latin typeface="Calibri" panose="020F0502020204030204"/>
                      </a:rPr>
                      <a:t>Text</a:t>
                    </a:r>
                    <a:endParaRPr sz="900" dirty="0">
                      <a:solidFill>
                        <a:srgbClr val="44546A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Группа"/>
          <p:cNvGrpSpPr/>
          <p:nvPr/>
        </p:nvGrpSpPr>
        <p:grpSpPr>
          <a:xfrm>
            <a:off x="813595" y="640231"/>
            <a:ext cx="10440017" cy="5290671"/>
            <a:chOff x="0" y="0"/>
            <a:chExt cx="20880033" cy="10581341"/>
          </a:xfrm>
        </p:grpSpPr>
        <p:grpSp>
          <p:nvGrpSpPr>
            <p:cNvPr id="136" name="Группа"/>
            <p:cNvGrpSpPr/>
            <p:nvPr/>
          </p:nvGrpSpPr>
          <p:grpSpPr>
            <a:xfrm>
              <a:off x="11346399" y="1654656"/>
              <a:ext cx="9533634" cy="8926685"/>
              <a:chOff x="0" y="0"/>
              <a:chExt cx="9533633" cy="8926684"/>
            </a:xfrm>
          </p:grpSpPr>
          <p:grpSp>
            <p:nvGrpSpPr>
              <p:cNvPr id="112" name="Группа"/>
              <p:cNvGrpSpPr/>
              <p:nvPr/>
            </p:nvGrpSpPr>
            <p:grpSpPr>
              <a:xfrm>
                <a:off x="0" y="0"/>
                <a:ext cx="7861359" cy="8692112"/>
                <a:chOff x="0" y="0"/>
                <a:chExt cx="7861358" cy="8692111"/>
              </a:xfrm>
            </p:grpSpPr>
            <p:sp>
              <p:nvSpPr>
                <p:cNvPr id="94" name="Фигура"/>
                <p:cNvSpPr/>
                <p:nvPr/>
              </p:nvSpPr>
              <p:spPr>
                <a:xfrm>
                  <a:off x="0" y="711"/>
                  <a:ext cx="4078557" cy="33156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6" y="21600"/>
                      </a:moveTo>
                      <a:lnTo>
                        <a:pt x="0" y="18057"/>
                      </a:lnTo>
                      <a:lnTo>
                        <a:pt x="21600" y="0"/>
                      </a:lnTo>
                      <a:lnTo>
                        <a:pt x="19201" y="5688"/>
                      </a:lnTo>
                      <a:lnTo>
                        <a:pt x="96" y="21600"/>
                      </a:lnTo>
                      <a:close/>
                    </a:path>
                  </a:pathLst>
                </a:custGeom>
                <a:solidFill>
                  <a:srgbClr val="C55D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Фигура"/>
                <p:cNvSpPr/>
                <p:nvPr/>
              </p:nvSpPr>
              <p:spPr>
                <a:xfrm>
                  <a:off x="3622919" y="0"/>
                  <a:ext cx="4238440" cy="5024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304" y="0"/>
                      </a:moveTo>
                      <a:lnTo>
                        <a:pt x="0" y="3725"/>
                      </a:lnTo>
                      <a:lnTo>
                        <a:pt x="17020" y="21600"/>
                      </a:lnTo>
                      <a:lnTo>
                        <a:pt x="21600" y="20225"/>
                      </a:lnTo>
                      <a:lnTo>
                        <a:pt x="2304" y="0"/>
                      </a:lnTo>
                      <a:close/>
                    </a:path>
                  </a:pathLst>
                </a:custGeom>
                <a:solidFill>
                  <a:srgbClr val="F8626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Фигура"/>
                <p:cNvSpPr/>
                <p:nvPr/>
              </p:nvSpPr>
              <p:spPr>
                <a:xfrm>
                  <a:off x="25583" y="3303325"/>
                  <a:ext cx="6937559" cy="1989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694"/>
                      </a:moveTo>
                      <a:lnTo>
                        <a:pt x="16723" y="21600"/>
                      </a:lnTo>
                      <a:lnTo>
                        <a:pt x="786" y="8849"/>
                      </a:lnTo>
                      <a:lnTo>
                        <a:pt x="0" y="0"/>
                      </a:lnTo>
                      <a:cubicBezTo>
                        <a:pt x="3594" y="2860"/>
                        <a:pt x="7181" y="5838"/>
                        <a:pt x="10759" y="8933"/>
                      </a:cubicBezTo>
                      <a:cubicBezTo>
                        <a:pt x="14381" y="12067"/>
                        <a:pt x="17995" y="15321"/>
                        <a:pt x="21600" y="1869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3C2C4"/>
                    </a:gs>
                    <a:gs pos="100000">
                      <a:srgbClr val="F4F3F6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Треугольник"/>
                <p:cNvSpPr/>
                <p:nvPr/>
              </p:nvSpPr>
              <p:spPr>
                <a:xfrm>
                  <a:off x="13436" y="860821"/>
                  <a:ext cx="6953568" cy="4163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12700"/>
                      </a:lnTo>
                      <a:lnTo>
                        <a:pt x="11227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9A48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Фигура"/>
                <p:cNvSpPr/>
                <p:nvPr/>
              </p:nvSpPr>
              <p:spPr>
                <a:xfrm>
                  <a:off x="18733" y="1958552"/>
                  <a:ext cx="3278799" cy="27809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391"/>
                      </a:moveTo>
                      <a:lnTo>
                        <a:pt x="21600" y="0"/>
                      </a:lnTo>
                      <a:lnTo>
                        <a:pt x="18616" y="6807"/>
                      </a:lnTo>
                      <a:lnTo>
                        <a:pt x="136" y="21600"/>
                      </a:lnTo>
                      <a:lnTo>
                        <a:pt x="0" y="17391"/>
                      </a:lnTo>
                      <a:close/>
                    </a:path>
                  </a:pathLst>
                </a:custGeom>
                <a:solidFill>
                  <a:srgbClr val="C58B5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Фигура"/>
                <p:cNvSpPr/>
                <p:nvPr/>
              </p:nvSpPr>
              <p:spPr>
                <a:xfrm>
                  <a:off x="2839730" y="1956931"/>
                  <a:ext cx="3484844" cy="4100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837" y="0"/>
                      </a:moveTo>
                      <a:lnTo>
                        <a:pt x="21600" y="19926"/>
                      </a:lnTo>
                      <a:lnTo>
                        <a:pt x="16033" y="21600"/>
                      </a:lnTo>
                      <a:lnTo>
                        <a:pt x="0" y="4601"/>
                      </a:lnTo>
                      <a:lnTo>
                        <a:pt x="2837" y="0"/>
                      </a:lnTo>
                      <a:close/>
                    </a:path>
                  </a:pathLst>
                </a:custGeom>
                <a:solidFill>
                  <a:srgbClr val="F09E5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Фигура"/>
                <p:cNvSpPr/>
                <p:nvPr/>
              </p:nvSpPr>
              <p:spPr>
                <a:xfrm>
                  <a:off x="43590" y="4728815"/>
                  <a:ext cx="5391760" cy="1650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632" y="2580"/>
                        <a:pt x="7254" y="5318"/>
                        <a:pt x="10864" y="8214"/>
                      </a:cubicBezTo>
                      <a:cubicBezTo>
                        <a:pt x="14455" y="11094"/>
                        <a:pt x="18034" y="14129"/>
                        <a:pt x="21600" y="17319"/>
                      </a:cubicBezTo>
                      <a:lnTo>
                        <a:pt x="17360" y="21600"/>
                      </a:lnTo>
                      <a:lnTo>
                        <a:pt x="1211" y="102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3C2C4"/>
                    </a:gs>
                    <a:gs pos="100000">
                      <a:srgbClr val="F4F3F6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Фигура"/>
                <p:cNvSpPr/>
                <p:nvPr/>
              </p:nvSpPr>
              <p:spPr>
                <a:xfrm>
                  <a:off x="44611" y="2828542"/>
                  <a:ext cx="5384092" cy="3231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57" y="0"/>
                      </a:moveTo>
                      <a:lnTo>
                        <a:pt x="0" y="12699"/>
                      </a:lnTo>
                      <a:lnTo>
                        <a:pt x="21600" y="21600"/>
                      </a:lnTo>
                      <a:cubicBezTo>
                        <a:pt x="19844" y="17884"/>
                        <a:pt x="18081" y="14178"/>
                        <a:pt x="16310" y="10481"/>
                      </a:cubicBezTo>
                      <a:cubicBezTo>
                        <a:pt x="14633" y="6979"/>
                        <a:pt x="12948" y="3485"/>
                        <a:pt x="11257" y="0"/>
                      </a:cubicBezTo>
                      <a:close/>
                    </a:path>
                  </a:pathLst>
                </a:custGeom>
                <a:solidFill>
                  <a:srgbClr val="AD7A4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Фигура"/>
                <p:cNvSpPr/>
                <p:nvPr/>
              </p:nvSpPr>
              <p:spPr>
                <a:xfrm>
                  <a:off x="27119" y="3848778"/>
                  <a:ext cx="2475356" cy="2226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280"/>
                      </a:moveTo>
                      <a:lnTo>
                        <a:pt x="21600" y="0"/>
                      </a:lnTo>
                      <a:lnTo>
                        <a:pt x="17571" y="8512"/>
                      </a:lnTo>
                      <a:lnTo>
                        <a:pt x="152" y="21600"/>
                      </a:lnTo>
                      <a:lnTo>
                        <a:pt x="0" y="16280"/>
                      </a:lnTo>
                      <a:close/>
                    </a:path>
                  </a:pathLst>
                </a:custGeom>
                <a:solidFill>
                  <a:srgbClr val="A5C05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Фигура"/>
                <p:cNvSpPr/>
                <p:nvPr/>
              </p:nvSpPr>
              <p:spPr>
                <a:xfrm>
                  <a:off x="2031615" y="3850219"/>
                  <a:ext cx="2753780" cy="3162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696" y="0"/>
                      </a:moveTo>
                      <a:lnTo>
                        <a:pt x="21600" y="19411"/>
                      </a:lnTo>
                      <a:lnTo>
                        <a:pt x="14617" y="21600"/>
                      </a:lnTo>
                      <a:lnTo>
                        <a:pt x="0" y="5931"/>
                      </a:lnTo>
                      <a:lnTo>
                        <a:pt x="3696" y="0"/>
                      </a:lnTo>
                      <a:close/>
                    </a:path>
                  </a:pathLst>
                </a:custGeom>
                <a:solidFill>
                  <a:srgbClr val="B3DA4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Фигура"/>
                <p:cNvSpPr/>
                <p:nvPr/>
              </p:nvSpPr>
              <p:spPr>
                <a:xfrm>
                  <a:off x="44170" y="6068293"/>
                  <a:ext cx="3857025" cy="12000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621" y="2507"/>
                        <a:pt x="7230" y="5177"/>
                        <a:pt x="10828" y="8009"/>
                      </a:cubicBezTo>
                      <a:cubicBezTo>
                        <a:pt x="14431" y="10846"/>
                        <a:pt x="18023" y="13844"/>
                        <a:pt x="21600" y="17004"/>
                      </a:cubicBezTo>
                      <a:lnTo>
                        <a:pt x="15846" y="21600"/>
                      </a:lnTo>
                      <a:lnTo>
                        <a:pt x="1323" y="90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3C2C4"/>
                    </a:gs>
                    <a:gs pos="100000">
                      <a:srgbClr val="F4F3F6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Треугольник"/>
                <p:cNvSpPr/>
                <p:nvPr/>
              </p:nvSpPr>
              <p:spPr>
                <a:xfrm>
                  <a:off x="44691" y="4718307"/>
                  <a:ext cx="3856814" cy="22916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180" y="0"/>
                      </a:moveTo>
                      <a:lnTo>
                        <a:pt x="0" y="12736"/>
                      </a:lnTo>
                      <a:lnTo>
                        <a:pt x="21600" y="21600"/>
                      </a:lnTo>
                      <a:lnTo>
                        <a:pt x="11180" y="0"/>
                      </a:lnTo>
                      <a:close/>
                    </a:path>
                  </a:pathLst>
                </a:custGeom>
                <a:solidFill>
                  <a:srgbClr val="8FA64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Фигура"/>
                <p:cNvSpPr/>
                <p:nvPr/>
              </p:nvSpPr>
              <p:spPr>
                <a:xfrm>
                  <a:off x="36905" y="5427538"/>
                  <a:ext cx="1688922" cy="17041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62" y="21600"/>
                      </a:moveTo>
                      <a:lnTo>
                        <a:pt x="0" y="14714"/>
                      </a:lnTo>
                      <a:lnTo>
                        <a:pt x="21600" y="0"/>
                      </a:lnTo>
                      <a:lnTo>
                        <a:pt x="15511" y="11377"/>
                      </a:lnTo>
                      <a:lnTo>
                        <a:pt x="262" y="21600"/>
                      </a:lnTo>
                      <a:close/>
                    </a:path>
                  </a:pathLst>
                </a:custGeom>
                <a:solidFill>
                  <a:srgbClr val="68BC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Фигура"/>
                <p:cNvSpPr/>
                <p:nvPr/>
              </p:nvSpPr>
              <p:spPr>
                <a:xfrm>
                  <a:off x="1243708" y="5432388"/>
                  <a:ext cx="2038573" cy="2286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124" y="0"/>
                      </a:moveTo>
                      <a:lnTo>
                        <a:pt x="21600" y="18351"/>
                      </a:lnTo>
                      <a:lnTo>
                        <a:pt x="11914" y="21600"/>
                      </a:lnTo>
                      <a:lnTo>
                        <a:pt x="0" y="8362"/>
                      </a:lnTo>
                      <a:lnTo>
                        <a:pt x="5124" y="0"/>
                      </a:lnTo>
                      <a:close/>
                    </a:path>
                  </a:pathLst>
                </a:custGeom>
                <a:solidFill>
                  <a:srgbClr val="4FDAB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Фигура"/>
                <p:cNvSpPr/>
                <p:nvPr/>
              </p:nvSpPr>
              <p:spPr>
                <a:xfrm>
                  <a:off x="57940" y="7134581"/>
                  <a:ext cx="2328333" cy="791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605" y="2417"/>
                        <a:pt x="7201" y="4943"/>
                        <a:pt x="10788" y="7576"/>
                      </a:cubicBezTo>
                      <a:cubicBezTo>
                        <a:pt x="14402" y="10230"/>
                        <a:pt x="18006" y="12993"/>
                        <a:pt x="21600" y="15865"/>
                      </a:cubicBezTo>
                      <a:lnTo>
                        <a:pt x="11977" y="21600"/>
                      </a:lnTo>
                      <a:lnTo>
                        <a:pt x="3750" y="150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3C2C4"/>
                    </a:gs>
                    <a:gs pos="100000">
                      <a:srgbClr val="F4F3F6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Треугольник"/>
                <p:cNvSpPr/>
                <p:nvPr/>
              </p:nvSpPr>
              <p:spPr>
                <a:xfrm>
                  <a:off x="54298" y="6317428"/>
                  <a:ext cx="2327521" cy="1402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137" y="0"/>
                      </a:moveTo>
                      <a:lnTo>
                        <a:pt x="0" y="12504"/>
                      </a:lnTo>
                      <a:lnTo>
                        <a:pt x="21600" y="21600"/>
                      </a:lnTo>
                      <a:lnTo>
                        <a:pt x="11137" y="0"/>
                      </a:lnTo>
                      <a:close/>
                    </a:path>
                  </a:pathLst>
                </a:custGeom>
                <a:solidFill>
                  <a:srgbClr val="5DA78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Треугольник"/>
                <p:cNvSpPr/>
                <p:nvPr/>
              </p:nvSpPr>
              <p:spPr>
                <a:xfrm>
                  <a:off x="35004" y="7108443"/>
                  <a:ext cx="870731" cy="1575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8000"/>
                      </a:moveTo>
                      <a:lnTo>
                        <a:pt x="21600" y="0"/>
                      </a:lnTo>
                      <a:lnTo>
                        <a:pt x="1177" y="21600"/>
                      </a:lnTo>
                      <a:lnTo>
                        <a:pt x="0" y="8000"/>
                      </a:lnTo>
                      <a:close/>
                    </a:path>
                  </a:pathLst>
                </a:custGeom>
                <a:solidFill>
                  <a:srgbClr val="56AED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Треугольник"/>
                <p:cNvSpPr/>
                <p:nvPr/>
              </p:nvSpPr>
              <p:spPr>
                <a:xfrm>
                  <a:off x="66945" y="7096455"/>
                  <a:ext cx="1643875" cy="159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3585"/>
                      </a:moveTo>
                      <a:lnTo>
                        <a:pt x="11054" y="0"/>
                      </a:lnTo>
                      <a:lnTo>
                        <a:pt x="0" y="21600"/>
                      </a:lnTo>
                      <a:lnTo>
                        <a:pt x="21600" y="13585"/>
                      </a:lnTo>
                      <a:close/>
                    </a:path>
                  </a:pathLst>
                </a:custGeom>
                <a:solidFill>
                  <a:srgbClr val="30C2E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7" name="Группа"/>
              <p:cNvGrpSpPr/>
              <p:nvPr/>
            </p:nvGrpSpPr>
            <p:grpSpPr>
              <a:xfrm>
                <a:off x="7268137" y="4705034"/>
                <a:ext cx="2265496" cy="851165"/>
                <a:chOff x="0" y="0"/>
                <a:chExt cx="2265494" cy="851163"/>
              </a:xfrm>
            </p:grpSpPr>
            <p:sp>
              <p:nvSpPr>
                <p:cNvPr id="113" name="Линия"/>
                <p:cNvSpPr/>
                <p:nvPr/>
              </p:nvSpPr>
              <p:spPr>
                <a:xfrm>
                  <a:off x="0" y="0"/>
                  <a:ext cx="1660097" cy="533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03" extrusionOk="0">
                      <a:moveTo>
                        <a:pt x="0" y="0"/>
                      </a:moveTo>
                      <a:lnTo>
                        <a:pt x="5200" y="16112"/>
                      </a:lnTo>
                      <a:cubicBezTo>
                        <a:pt x="5692" y="17984"/>
                        <a:pt x="6326" y="19449"/>
                        <a:pt x="7046" y="20378"/>
                      </a:cubicBezTo>
                      <a:cubicBezTo>
                        <a:pt x="7699" y="21223"/>
                        <a:pt x="8406" y="21600"/>
                        <a:pt x="9113" y="21482"/>
                      </a:cubicBezTo>
                      <a:lnTo>
                        <a:pt x="21600" y="21482"/>
                      </a:lnTo>
                    </a:path>
                  </a:pathLst>
                </a:custGeom>
                <a:noFill/>
                <a:ln w="38100" cap="flat">
                  <a:solidFill>
                    <a:srgbClr val="CFCDD0"/>
                  </a:solidFill>
                  <a:prstDash val="solid"/>
                  <a:miter lim="8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6" name="Группа"/>
                <p:cNvGrpSpPr/>
                <p:nvPr/>
              </p:nvGrpSpPr>
              <p:grpSpPr>
                <a:xfrm>
                  <a:off x="1615066" y="200735"/>
                  <a:ext cx="650428" cy="650428"/>
                  <a:chOff x="-55557" y="-118964"/>
                  <a:chExt cx="650427" cy="650427"/>
                </a:xfrm>
              </p:grpSpPr>
              <p:sp>
                <p:nvSpPr>
                  <p:cNvPr id="114" name="Кружок"/>
                  <p:cNvSpPr/>
                  <p:nvPr/>
                </p:nvSpPr>
                <p:spPr>
                  <a:xfrm>
                    <a:off x="-55557" y="-118964"/>
                    <a:ext cx="650427" cy="6504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algn="ctr" defTabSz="412771" hangingPunct="0">
                      <a:defRPr sz="3200">
                        <a:solidFill>
                          <a:srgbClr val="FFFFFF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  <a:endParaRPr sz="1600" kern="0">
                      <a:solidFill>
                        <a:srgbClr val="FFFFFF"/>
                      </a:solidFill>
                      <a:latin typeface="Helvetica Light"/>
                      <a:sym typeface="Helvetica Light"/>
                    </a:endParaRPr>
                  </a:p>
                </p:txBody>
              </p:sp>
              <p:sp>
                <p:nvSpPr>
                  <p:cNvPr id="115" name="Text Box 3"/>
                  <p:cNvSpPr txBox="1"/>
                  <p:nvPr/>
                </p:nvSpPr>
                <p:spPr>
                  <a:xfrm>
                    <a:off x="3" y="7021"/>
                    <a:ext cx="539315" cy="38471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spAutoFit/>
                  </a:bodyPr>
                  <a:lstStyle>
                    <a:lvl1pPr algn="ctr">
                      <a:defRPr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defRPr>
                    </a:lvl1pPr>
                  </a:lstStyle>
                  <a:p>
                    <a:pPr defTabSz="412771" hangingPunct="0"/>
                    <a:r>
                      <a:rPr sz="1000" kern="0"/>
                      <a:t>01</a:t>
                    </a:r>
                  </a:p>
                </p:txBody>
              </p:sp>
            </p:grpSp>
          </p:grpSp>
          <p:grpSp>
            <p:nvGrpSpPr>
              <p:cNvPr id="122" name="Группа"/>
              <p:cNvGrpSpPr/>
              <p:nvPr/>
            </p:nvGrpSpPr>
            <p:grpSpPr>
              <a:xfrm>
                <a:off x="5621371" y="5594034"/>
                <a:ext cx="2265495" cy="851165"/>
                <a:chOff x="0" y="0"/>
                <a:chExt cx="2265494" cy="851163"/>
              </a:xfrm>
            </p:grpSpPr>
            <p:sp>
              <p:nvSpPr>
                <p:cNvPr id="118" name="Линия"/>
                <p:cNvSpPr/>
                <p:nvPr/>
              </p:nvSpPr>
              <p:spPr>
                <a:xfrm>
                  <a:off x="0" y="0"/>
                  <a:ext cx="1660097" cy="533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03" extrusionOk="0">
                      <a:moveTo>
                        <a:pt x="0" y="0"/>
                      </a:moveTo>
                      <a:lnTo>
                        <a:pt x="5200" y="16112"/>
                      </a:lnTo>
                      <a:cubicBezTo>
                        <a:pt x="5692" y="17984"/>
                        <a:pt x="6326" y="19449"/>
                        <a:pt x="7046" y="20378"/>
                      </a:cubicBezTo>
                      <a:cubicBezTo>
                        <a:pt x="7699" y="21223"/>
                        <a:pt x="8406" y="21600"/>
                        <a:pt x="9113" y="21482"/>
                      </a:cubicBezTo>
                      <a:lnTo>
                        <a:pt x="21600" y="21482"/>
                      </a:lnTo>
                    </a:path>
                  </a:pathLst>
                </a:custGeom>
                <a:noFill/>
                <a:ln w="38100" cap="flat">
                  <a:solidFill>
                    <a:srgbClr val="CFCDD0"/>
                  </a:solidFill>
                  <a:prstDash val="solid"/>
                  <a:miter lim="8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21" name="Группа"/>
                <p:cNvGrpSpPr/>
                <p:nvPr/>
              </p:nvGrpSpPr>
              <p:grpSpPr>
                <a:xfrm>
                  <a:off x="1615066" y="200735"/>
                  <a:ext cx="650428" cy="650428"/>
                  <a:chOff x="-55557" y="-118964"/>
                  <a:chExt cx="650427" cy="650427"/>
                </a:xfrm>
              </p:grpSpPr>
              <p:sp>
                <p:nvSpPr>
                  <p:cNvPr id="119" name="Кружок"/>
                  <p:cNvSpPr/>
                  <p:nvPr/>
                </p:nvSpPr>
                <p:spPr>
                  <a:xfrm>
                    <a:off x="-55557" y="-118964"/>
                    <a:ext cx="650427" cy="650427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algn="ctr" defTabSz="412771" hangingPunct="0">
                      <a:defRPr sz="3200">
                        <a:solidFill>
                          <a:srgbClr val="FFFFFF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  <a:endParaRPr sz="1600" kern="0">
                      <a:solidFill>
                        <a:srgbClr val="FFFFFF"/>
                      </a:solidFill>
                      <a:latin typeface="Helvetica Light"/>
                      <a:sym typeface="Helvetica Light"/>
                    </a:endParaRPr>
                  </a:p>
                </p:txBody>
              </p:sp>
              <p:sp>
                <p:nvSpPr>
                  <p:cNvPr id="120" name="Text Box 3"/>
                  <p:cNvSpPr txBox="1"/>
                  <p:nvPr/>
                </p:nvSpPr>
                <p:spPr>
                  <a:xfrm>
                    <a:off x="3" y="7021"/>
                    <a:ext cx="539315" cy="38471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spAutoFit/>
                  </a:bodyPr>
                  <a:lstStyle>
                    <a:lvl1pPr algn="ctr">
                      <a:defRPr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defRPr>
                    </a:lvl1pPr>
                  </a:lstStyle>
                  <a:p>
                    <a:pPr defTabSz="412771" hangingPunct="0"/>
                    <a:r>
                      <a:rPr sz="1000" kern="0"/>
                      <a:t>02</a:t>
                    </a:r>
                  </a:p>
                </p:txBody>
              </p:sp>
            </p:grpSp>
          </p:grpSp>
          <p:grpSp>
            <p:nvGrpSpPr>
              <p:cNvPr id="127" name="Группа"/>
              <p:cNvGrpSpPr/>
              <p:nvPr/>
            </p:nvGrpSpPr>
            <p:grpSpPr>
              <a:xfrm>
                <a:off x="3991537" y="6495734"/>
                <a:ext cx="2265496" cy="851165"/>
                <a:chOff x="0" y="0"/>
                <a:chExt cx="2265494" cy="851163"/>
              </a:xfrm>
            </p:grpSpPr>
            <p:sp>
              <p:nvSpPr>
                <p:cNvPr id="123" name="Линия"/>
                <p:cNvSpPr/>
                <p:nvPr/>
              </p:nvSpPr>
              <p:spPr>
                <a:xfrm>
                  <a:off x="0" y="0"/>
                  <a:ext cx="1660097" cy="533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03" extrusionOk="0">
                      <a:moveTo>
                        <a:pt x="0" y="0"/>
                      </a:moveTo>
                      <a:lnTo>
                        <a:pt x="5200" y="16112"/>
                      </a:lnTo>
                      <a:cubicBezTo>
                        <a:pt x="5692" y="17984"/>
                        <a:pt x="6326" y="19449"/>
                        <a:pt x="7046" y="20378"/>
                      </a:cubicBezTo>
                      <a:cubicBezTo>
                        <a:pt x="7699" y="21223"/>
                        <a:pt x="8406" y="21600"/>
                        <a:pt x="9113" y="21482"/>
                      </a:cubicBezTo>
                      <a:lnTo>
                        <a:pt x="21600" y="21482"/>
                      </a:lnTo>
                    </a:path>
                  </a:pathLst>
                </a:custGeom>
                <a:noFill/>
                <a:ln w="38100" cap="flat">
                  <a:solidFill>
                    <a:srgbClr val="CFCDD0"/>
                  </a:solidFill>
                  <a:prstDash val="solid"/>
                  <a:miter lim="8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26" name="Группа"/>
                <p:cNvGrpSpPr/>
                <p:nvPr/>
              </p:nvGrpSpPr>
              <p:grpSpPr>
                <a:xfrm>
                  <a:off x="1615066" y="200735"/>
                  <a:ext cx="650428" cy="650428"/>
                  <a:chOff x="-55557" y="-118964"/>
                  <a:chExt cx="650427" cy="650427"/>
                </a:xfrm>
              </p:grpSpPr>
              <p:sp>
                <p:nvSpPr>
                  <p:cNvPr id="124" name="Кружок"/>
                  <p:cNvSpPr/>
                  <p:nvPr/>
                </p:nvSpPr>
                <p:spPr>
                  <a:xfrm>
                    <a:off x="-55557" y="-118964"/>
                    <a:ext cx="650427" cy="650427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algn="ctr" defTabSz="412771" hangingPunct="0">
                      <a:defRPr sz="3200">
                        <a:solidFill>
                          <a:srgbClr val="FFFFFF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  <a:endParaRPr sz="1600" kern="0">
                      <a:solidFill>
                        <a:srgbClr val="FFFFFF"/>
                      </a:solidFill>
                      <a:latin typeface="Helvetica Light"/>
                      <a:sym typeface="Helvetica Light"/>
                    </a:endParaRPr>
                  </a:p>
                </p:txBody>
              </p:sp>
              <p:sp>
                <p:nvSpPr>
                  <p:cNvPr id="125" name="Text Box 3"/>
                  <p:cNvSpPr txBox="1"/>
                  <p:nvPr/>
                </p:nvSpPr>
                <p:spPr>
                  <a:xfrm>
                    <a:off x="3" y="7021"/>
                    <a:ext cx="539315" cy="38471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spAutoFit/>
                  </a:bodyPr>
                  <a:lstStyle>
                    <a:lvl1pPr algn="ctr">
                      <a:defRPr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defRPr>
                    </a:lvl1pPr>
                  </a:lstStyle>
                  <a:p>
                    <a:pPr defTabSz="412771" hangingPunct="0"/>
                    <a:r>
                      <a:rPr sz="1000" kern="0"/>
                      <a:t>03</a:t>
                    </a:r>
                  </a:p>
                </p:txBody>
              </p:sp>
            </p:grpSp>
          </p:grpSp>
          <p:grpSp>
            <p:nvGrpSpPr>
              <p:cNvPr id="132" name="Группа"/>
              <p:cNvGrpSpPr/>
              <p:nvPr/>
            </p:nvGrpSpPr>
            <p:grpSpPr>
              <a:xfrm>
                <a:off x="2573371" y="7278901"/>
                <a:ext cx="2265495" cy="851165"/>
                <a:chOff x="0" y="0"/>
                <a:chExt cx="2265494" cy="851163"/>
              </a:xfrm>
            </p:grpSpPr>
            <p:sp>
              <p:nvSpPr>
                <p:cNvPr id="128" name="Линия"/>
                <p:cNvSpPr/>
                <p:nvPr/>
              </p:nvSpPr>
              <p:spPr>
                <a:xfrm>
                  <a:off x="0" y="0"/>
                  <a:ext cx="1660097" cy="533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03" extrusionOk="0">
                      <a:moveTo>
                        <a:pt x="0" y="0"/>
                      </a:moveTo>
                      <a:lnTo>
                        <a:pt x="5200" y="16112"/>
                      </a:lnTo>
                      <a:cubicBezTo>
                        <a:pt x="5692" y="17984"/>
                        <a:pt x="6326" y="19449"/>
                        <a:pt x="7046" y="20378"/>
                      </a:cubicBezTo>
                      <a:cubicBezTo>
                        <a:pt x="7699" y="21223"/>
                        <a:pt x="8406" y="21600"/>
                        <a:pt x="9113" y="21482"/>
                      </a:cubicBezTo>
                      <a:lnTo>
                        <a:pt x="21600" y="21482"/>
                      </a:lnTo>
                    </a:path>
                  </a:pathLst>
                </a:custGeom>
                <a:noFill/>
                <a:ln w="38100" cap="flat">
                  <a:solidFill>
                    <a:srgbClr val="CFCDD0"/>
                  </a:solidFill>
                  <a:prstDash val="solid"/>
                  <a:miter lim="8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defTabSz="412771" hangingPunct="0">
                    <a:defRPr>
                      <a:solidFill>
                        <a:srgbClr val="FEFCFF"/>
                      </a:solidFill>
                    </a:defRPr>
                  </a:pPr>
                  <a:endParaRPr sz="1000" kern="0">
                    <a:solidFill>
                      <a:srgbClr val="FEFC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1" name="Группа"/>
                <p:cNvGrpSpPr/>
                <p:nvPr/>
              </p:nvGrpSpPr>
              <p:grpSpPr>
                <a:xfrm>
                  <a:off x="1615066" y="200735"/>
                  <a:ext cx="650428" cy="650428"/>
                  <a:chOff x="-55557" y="-118964"/>
                  <a:chExt cx="650427" cy="650427"/>
                </a:xfrm>
              </p:grpSpPr>
              <p:sp>
                <p:nvSpPr>
                  <p:cNvPr id="129" name="Кружок"/>
                  <p:cNvSpPr/>
                  <p:nvPr/>
                </p:nvSpPr>
                <p:spPr>
                  <a:xfrm>
                    <a:off x="-55557" y="-118964"/>
                    <a:ext cx="650427" cy="650427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9050" tIns="19050" rIns="19050" bIns="19050" numCol="1" anchor="ctr">
                    <a:noAutofit/>
                  </a:bodyPr>
                  <a:lstStyle/>
                  <a:p>
                    <a:pPr algn="ctr" defTabSz="412771" hangingPunct="0">
                      <a:defRPr sz="3200">
                        <a:solidFill>
                          <a:srgbClr val="FFFFFF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  <a:endParaRPr sz="1600" kern="0">
                      <a:solidFill>
                        <a:srgbClr val="FFFFFF"/>
                      </a:solidFill>
                      <a:latin typeface="Helvetica Light"/>
                      <a:sym typeface="Helvetica Light"/>
                    </a:endParaRPr>
                  </a:p>
                </p:txBody>
              </p:sp>
              <p:sp>
                <p:nvSpPr>
                  <p:cNvPr id="130" name="Text Box 3"/>
                  <p:cNvSpPr txBox="1"/>
                  <p:nvPr/>
                </p:nvSpPr>
                <p:spPr>
                  <a:xfrm>
                    <a:off x="3" y="7021"/>
                    <a:ext cx="539315" cy="38471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19050" tIns="19050" rIns="19050" bIns="19050" numCol="1" anchor="t">
                    <a:spAutoFit/>
                  </a:bodyPr>
                  <a:lstStyle>
                    <a:lvl1pPr algn="ctr">
                      <a:defRPr>
                        <a:solidFill>
                          <a:srgbClr val="FFFFFF"/>
                        </a:solidFill>
                        <a:latin typeface="Impact"/>
                        <a:ea typeface="Impact"/>
                        <a:cs typeface="Impact"/>
                        <a:sym typeface="Impact"/>
                      </a:defRPr>
                    </a:lvl1pPr>
                  </a:lstStyle>
                  <a:p>
                    <a:pPr defTabSz="412771" hangingPunct="0"/>
                    <a:r>
                      <a:rPr sz="1000" kern="0"/>
                      <a:t>04</a:t>
                    </a:r>
                  </a:p>
                </p:txBody>
              </p:sp>
            </p:grpSp>
          </p:grpSp>
          <p:sp>
            <p:nvSpPr>
              <p:cNvPr id="133" name="Линия"/>
              <p:cNvSpPr/>
              <p:nvPr/>
            </p:nvSpPr>
            <p:spPr>
              <a:xfrm>
                <a:off x="1095939" y="8079000"/>
                <a:ext cx="1660098" cy="533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03" extrusionOk="0">
                    <a:moveTo>
                      <a:pt x="0" y="0"/>
                    </a:moveTo>
                    <a:lnTo>
                      <a:pt x="5200" y="16112"/>
                    </a:lnTo>
                    <a:cubicBezTo>
                      <a:pt x="5692" y="17984"/>
                      <a:pt x="6326" y="19449"/>
                      <a:pt x="7046" y="20378"/>
                    </a:cubicBezTo>
                    <a:cubicBezTo>
                      <a:pt x="7699" y="21223"/>
                      <a:pt x="8406" y="21600"/>
                      <a:pt x="9113" y="21482"/>
                    </a:cubicBezTo>
                    <a:lnTo>
                      <a:pt x="21600" y="21482"/>
                    </a:lnTo>
                  </a:path>
                </a:pathLst>
              </a:custGeom>
              <a:noFill/>
              <a:ln w="38100" cap="flat">
                <a:solidFill>
                  <a:srgbClr val="CFCDD0"/>
                </a:solidFill>
                <a:prstDash val="solid"/>
                <a:miter lim="8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412771" hangingPunct="0">
                  <a:defRPr>
                    <a:solidFill>
                      <a:srgbClr val="FEFCFF"/>
                    </a:solidFill>
                  </a:defRPr>
                </a:pPr>
                <a:endParaRPr sz="1000" kern="0">
                  <a:solidFill>
                    <a:srgbClr val="FEFC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Закругленный прямоугольник"/>
              <p:cNvSpPr/>
              <p:nvPr/>
            </p:nvSpPr>
            <p:spPr>
              <a:xfrm>
                <a:off x="2368012" y="8283216"/>
                <a:ext cx="1270001" cy="64346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412771" hangingPunct="0"/>
                <a:endParaRPr sz="1000" kern="0">
                  <a:solidFill>
                    <a:srgbClr val="252D3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Text Box 3"/>
              <p:cNvSpPr txBox="1"/>
              <p:nvPr/>
            </p:nvSpPr>
            <p:spPr>
              <a:xfrm>
                <a:off x="2410962" y="8405724"/>
                <a:ext cx="1184102" cy="3847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 defTabSz="412771" hangingPunct="0"/>
                <a:r>
                  <a:rPr lang="en-US" sz="1000" kern="0" dirty="0"/>
                  <a:t>05</a:t>
                </a:r>
                <a:endParaRPr sz="1000" kern="0" dirty="0"/>
              </a:p>
            </p:txBody>
          </p:sp>
        </p:grpSp>
        <p:grpSp>
          <p:nvGrpSpPr>
            <p:cNvPr id="157" name="Группа"/>
            <p:cNvGrpSpPr/>
            <p:nvPr/>
          </p:nvGrpSpPr>
          <p:grpSpPr>
            <a:xfrm>
              <a:off x="870570" y="1722673"/>
              <a:ext cx="8698671" cy="8589167"/>
              <a:chOff x="-1" y="-1"/>
              <a:chExt cx="8698669" cy="8589166"/>
            </a:xfrm>
          </p:grpSpPr>
          <p:sp>
            <p:nvSpPr>
              <p:cNvPr id="137" name="Rectangle 111"/>
              <p:cNvSpPr txBox="1"/>
              <p:nvPr/>
            </p:nvSpPr>
            <p:spPr>
              <a:xfrm>
                <a:off x="41039" y="810855"/>
                <a:ext cx="8657629" cy="5374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lnSpc>
                    <a:spcPct val="150000"/>
                  </a:lnSpc>
                  <a:defRPr sz="2200">
                    <a:solidFill>
                      <a:schemeClr val="accent5"/>
                    </a:solidFill>
                  </a:defRPr>
                </a:lvl1pPr>
              </a:lstStyle>
              <a:p>
                <a:pPr defTabSz="412771" hangingPunct="0"/>
                <a:r>
                  <a:rPr lang="en-US" sz="1100" kern="0" dirty="0">
                    <a:solidFill>
                      <a:srgbClr val="9B999C"/>
                    </a:solidFill>
                    <a:latin typeface="Arial"/>
                    <a:cs typeface="Arial"/>
                    <a:sym typeface="Arial"/>
                  </a:rPr>
                  <a:t>Text</a:t>
                </a:r>
                <a:endParaRPr sz="1100" kern="0" dirty="0">
                  <a:solidFill>
                    <a:srgbClr val="9B999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Text Box 3"/>
              <p:cNvSpPr txBox="1"/>
              <p:nvPr/>
            </p:nvSpPr>
            <p:spPr>
              <a:xfrm>
                <a:off x="832671" y="77447"/>
                <a:ext cx="4666642" cy="538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>
                <a:lvl1pPr>
                  <a:defRPr sz="3000" b="1"/>
                </a:lvl1pPr>
              </a:lstStyle>
              <a:p>
                <a:pPr defTabSz="412771" hangingPunct="0"/>
                <a:r>
                  <a:rPr lang="en-US" sz="1500" kern="0" dirty="0">
                    <a:solidFill>
                      <a:srgbClr val="252D30"/>
                    </a:solidFill>
                    <a:latin typeface="Arial"/>
                    <a:cs typeface="Arial"/>
                    <a:sym typeface="Arial"/>
                  </a:rPr>
                  <a:t>TEXT</a:t>
                </a:r>
                <a:endParaRPr sz="1500" kern="0" dirty="0">
                  <a:solidFill>
                    <a:srgbClr val="252D3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41" name="Группа"/>
              <p:cNvGrpSpPr/>
              <p:nvPr/>
            </p:nvGrpSpPr>
            <p:grpSpPr>
              <a:xfrm>
                <a:off x="-1" y="-1"/>
                <a:ext cx="650428" cy="650428"/>
                <a:chOff x="-55557" y="-118964"/>
                <a:chExt cx="650427" cy="650427"/>
              </a:xfrm>
            </p:grpSpPr>
            <p:sp>
              <p:nvSpPr>
                <p:cNvPr id="139" name="Кружок"/>
                <p:cNvSpPr/>
                <p:nvPr/>
              </p:nvSpPr>
              <p:spPr>
                <a:xfrm>
                  <a:off x="-55557" y="-118964"/>
                  <a:ext cx="650427" cy="650427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algn="ctr" defTabSz="412771" hangingPunct="0"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600" kern="0">
                    <a:solidFill>
                      <a:srgbClr val="FFFFFF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140" name="Text Box 3"/>
                <p:cNvSpPr txBox="1"/>
                <p:nvPr/>
              </p:nvSpPr>
              <p:spPr>
                <a:xfrm>
                  <a:off x="3" y="7024"/>
                  <a:ext cx="539315" cy="3847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>
                  <a:lvl1pPr algn="ctr">
                    <a:defRPr>
                      <a:solidFill>
                        <a:srgbClr val="FFFFFF"/>
                      </a:solidFill>
                      <a:latin typeface="Impact"/>
                      <a:ea typeface="Impact"/>
                      <a:cs typeface="Impact"/>
                      <a:sym typeface="Impact"/>
                    </a:defRPr>
                  </a:lvl1pPr>
                </a:lstStyle>
                <a:p>
                  <a:pPr defTabSz="412771" hangingPunct="0"/>
                  <a:r>
                    <a:rPr sz="1000" kern="0" dirty="0"/>
                    <a:t>01</a:t>
                  </a:r>
                </a:p>
              </p:txBody>
            </p:sp>
          </p:grpSp>
          <p:sp>
            <p:nvSpPr>
              <p:cNvPr id="142" name="Rectangle 111"/>
              <p:cNvSpPr txBox="1"/>
              <p:nvPr/>
            </p:nvSpPr>
            <p:spPr>
              <a:xfrm>
                <a:off x="41039" y="3224472"/>
                <a:ext cx="8657629" cy="5374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lnSpc>
                    <a:spcPct val="150000"/>
                  </a:lnSpc>
                  <a:defRPr sz="2200">
                    <a:solidFill>
                      <a:schemeClr val="accent5"/>
                    </a:solidFill>
                  </a:defRPr>
                </a:lvl1pPr>
              </a:lstStyle>
              <a:p>
                <a:pPr defTabSz="412771" hangingPunct="0"/>
                <a:r>
                  <a:rPr lang="en-US" sz="1100" kern="0" dirty="0">
                    <a:solidFill>
                      <a:srgbClr val="9B999C"/>
                    </a:solidFill>
                    <a:latin typeface="Arial"/>
                    <a:cs typeface="Arial"/>
                    <a:sym typeface="Arial"/>
                  </a:rPr>
                  <a:t>Text</a:t>
                </a:r>
                <a:endParaRPr sz="1100" kern="0" dirty="0">
                  <a:solidFill>
                    <a:srgbClr val="9B999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Text Box 3"/>
              <p:cNvSpPr txBox="1"/>
              <p:nvPr/>
            </p:nvSpPr>
            <p:spPr>
              <a:xfrm>
                <a:off x="832671" y="2491062"/>
                <a:ext cx="4666642" cy="538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>
                <a:lvl1pPr>
                  <a:defRPr sz="3000" b="1"/>
                </a:lvl1pPr>
              </a:lstStyle>
              <a:p>
                <a:pPr defTabSz="412771" hangingPunct="0"/>
                <a:r>
                  <a:rPr lang="en-US" sz="1500" kern="0" dirty="0">
                    <a:solidFill>
                      <a:srgbClr val="252D30"/>
                    </a:solidFill>
                    <a:latin typeface="Arial"/>
                    <a:cs typeface="Arial"/>
                    <a:sym typeface="Arial"/>
                  </a:rPr>
                  <a:t>TEXT</a:t>
                </a:r>
                <a:endParaRPr sz="1500" kern="0" dirty="0">
                  <a:solidFill>
                    <a:srgbClr val="252D3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46" name="Группа"/>
              <p:cNvGrpSpPr/>
              <p:nvPr/>
            </p:nvGrpSpPr>
            <p:grpSpPr>
              <a:xfrm>
                <a:off x="-1" y="2413616"/>
                <a:ext cx="650428" cy="650429"/>
                <a:chOff x="-55557" y="-118964"/>
                <a:chExt cx="650427" cy="650427"/>
              </a:xfrm>
            </p:grpSpPr>
            <p:sp>
              <p:nvSpPr>
                <p:cNvPr id="144" name="Кружок"/>
                <p:cNvSpPr/>
                <p:nvPr/>
              </p:nvSpPr>
              <p:spPr>
                <a:xfrm>
                  <a:off x="-55557" y="-118964"/>
                  <a:ext cx="650427" cy="650427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algn="ctr" defTabSz="412771" hangingPunct="0"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600" kern="0">
                    <a:solidFill>
                      <a:srgbClr val="FFFFFF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145" name="Text Box 3"/>
                <p:cNvSpPr txBox="1"/>
                <p:nvPr/>
              </p:nvSpPr>
              <p:spPr>
                <a:xfrm>
                  <a:off x="3" y="7021"/>
                  <a:ext cx="539315" cy="3847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>
                  <a:lvl1pPr algn="ctr">
                    <a:defRPr>
                      <a:solidFill>
                        <a:srgbClr val="FFFFFF"/>
                      </a:solidFill>
                      <a:latin typeface="Impact"/>
                      <a:ea typeface="Impact"/>
                      <a:cs typeface="Impact"/>
                      <a:sym typeface="Impact"/>
                    </a:defRPr>
                  </a:lvl1pPr>
                </a:lstStyle>
                <a:p>
                  <a:pPr defTabSz="412771" hangingPunct="0"/>
                  <a:r>
                    <a:rPr sz="1000" kern="0"/>
                    <a:t>02</a:t>
                  </a:r>
                </a:p>
              </p:txBody>
            </p:sp>
          </p:grpSp>
          <p:sp>
            <p:nvSpPr>
              <p:cNvPr id="147" name="Rectangle 111"/>
              <p:cNvSpPr txBox="1"/>
              <p:nvPr/>
            </p:nvSpPr>
            <p:spPr>
              <a:xfrm>
                <a:off x="41039" y="5638092"/>
                <a:ext cx="8657629" cy="5374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lnSpc>
                    <a:spcPct val="150000"/>
                  </a:lnSpc>
                  <a:defRPr sz="2200">
                    <a:solidFill>
                      <a:schemeClr val="accent5"/>
                    </a:solidFill>
                  </a:defRPr>
                </a:lvl1pPr>
              </a:lstStyle>
              <a:p>
                <a:pPr defTabSz="412771" hangingPunct="0"/>
                <a:r>
                  <a:rPr lang="en-US" sz="1100" kern="0" dirty="0">
                    <a:solidFill>
                      <a:srgbClr val="9B999C"/>
                    </a:solidFill>
                    <a:latin typeface="Arial"/>
                    <a:cs typeface="Arial"/>
                    <a:sym typeface="Arial"/>
                  </a:rPr>
                  <a:t>Text</a:t>
                </a:r>
                <a:endParaRPr sz="1100" kern="0" dirty="0">
                  <a:solidFill>
                    <a:srgbClr val="9B999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Text Box 3"/>
              <p:cNvSpPr txBox="1"/>
              <p:nvPr/>
            </p:nvSpPr>
            <p:spPr>
              <a:xfrm>
                <a:off x="832671" y="4904680"/>
                <a:ext cx="4666642" cy="538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>
                <a:lvl1pPr>
                  <a:defRPr sz="3000" b="1"/>
                </a:lvl1pPr>
              </a:lstStyle>
              <a:p>
                <a:pPr defTabSz="412771" hangingPunct="0"/>
                <a:r>
                  <a:rPr lang="en-US" sz="1500" kern="0" dirty="0">
                    <a:solidFill>
                      <a:srgbClr val="252D30"/>
                    </a:solidFill>
                    <a:latin typeface="Arial"/>
                    <a:cs typeface="Arial"/>
                    <a:sym typeface="Arial"/>
                  </a:rPr>
                  <a:t>TEXT</a:t>
                </a:r>
                <a:endParaRPr sz="1500" kern="0" dirty="0">
                  <a:solidFill>
                    <a:srgbClr val="252D3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1" name="Группа"/>
              <p:cNvGrpSpPr/>
              <p:nvPr/>
            </p:nvGrpSpPr>
            <p:grpSpPr>
              <a:xfrm>
                <a:off x="-1" y="4827235"/>
                <a:ext cx="650428" cy="650428"/>
                <a:chOff x="-55557" y="-118964"/>
                <a:chExt cx="650427" cy="650427"/>
              </a:xfrm>
            </p:grpSpPr>
            <p:sp>
              <p:nvSpPr>
                <p:cNvPr id="149" name="Кружок"/>
                <p:cNvSpPr/>
                <p:nvPr/>
              </p:nvSpPr>
              <p:spPr>
                <a:xfrm>
                  <a:off x="-55557" y="-118964"/>
                  <a:ext cx="650427" cy="650427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algn="ctr" defTabSz="412771" hangingPunct="0"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600" kern="0">
                    <a:solidFill>
                      <a:srgbClr val="FFFFFF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150" name="Text Box 3"/>
                <p:cNvSpPr txBox="1"/>
                <p:nvPr/>
              </p:nvSpPr>
              <p:spPr>
                <a:xfrm>
                  <a:off x="3" y="7024"/>
                  <a:ext cx="539315" cy="3847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>
                  <a:lvl1pPr algn="ctr">
                    <a:defRPr>
                      <a:solidFill>
                        <a:srgbClr val="FFFFFF"/>
                      </a:solidFill>
                      <a:latin typeface="Impact"/>
                      <a:ea typeface="Impact"/>
                      <a:cs typeface="Impact"/>
                      <a:sym typeface="Impact"/>
                    </a:defRPr>
                  </a:lvl1pPr>
                </a:lstStyle>
                <a:p>
                  <a:pPr defTabSz="412771" hangingPunct="0"/>
                  <a:r>
                    <a:rPr sz="1000" kern="0"/>
                    <a:t>03</a:t>
                  </a:r>
                </a:p>
              </p:txBody>
            </p:sp>
          </p:grpSp>
          <p:sp>
            <p:nvSpPr>
              <p:cNvPr id="152" name="Rectangle 111"/>
              <p:cNvSpPr txBox="1"/>
              <p:nvPr/>
            </p:nvSpPr>
            <p:spPr>
              <a:xfrm>
                <a:off x="41039" y="8051709"/>
                <a:ext cx="8657629" cy="5374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60" tIns="22860" rIns="22860" bIns="22860" numCol="1" anchor="t">
                <a:spAutoFit/>
              </a:bodyPr>
              <a:lstStyle>
                <a:lvl1pPr>
                  <a:lnSpc>
                    <a:spcPct val="150000"/>
                  </a:lnSpc>
                  <a:defRPr sz="2200">
                    <a:solidFill>
                      <a:schemeClr val="accent5"/>
                    </a:solidFill>
                  </a:defRPr>
                </a:lvl1pPr>
              </a:lstStyle>
              <a:p>
                <a:pPr defTabSz="412771" hangingPunct="0"/>
                <a:r>
                  <a:rPr lang="en-US" sz="1100" kern="0" dirty="0">
                    <a:solidFill>
                      <a:srgbClr val="9B999C"/>
                    </a:solidFill>
                    <a:latin typeface="Arial"/>
                    <a:cs typeface="Arial"/>
                    <a:sym typeface="Arial"/>
                  </a:rPr>
                  <a:t>Text</a:t>
                </a:r>
                <a:endParaRPr sz="1100" kern="0" dirty="0">
                  <a:solidFill>
                    <a:srgbClr val="9B999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Text Box 3"/>
              <p:cNvSpPr txBox="1"/>
              <p:nvPr/>
            </p:nvSpPr>
            <p:spPr>
              <a:xfrm>
                <a:off x="832671" y="7318297"/>
                <a:ext cx="4666642" cy="538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>
                <a:lvl1pPr>
                  <a:defRPr sz="3000" b="1"/>
                </a:lvl1pPr>
              </a:lstStyle>
              <a:p>
                <a:pPr defTabSz="412771" hangingPunct="0"/>
                <a:r>
                  <a:rPr lang="en-US" sz="1500" kern="0" dirty="0">
                    <a:solidFill>
                      <a:srgbClr val="252D30"/>
                    </a:solidFill>
                    <a:latin typeface="Arial"/>
                    <a:cs typeface="Arial"/>
                    <a:sym typeface="Arial"/>
                  </a:rPr>
                  <a:t>TEXT</a:t>
                </a:r>
                <a:endParaRPr sz="1500" kern="0" dirty="0">
                  <a:solidFill>
                    <a:srgbClr val="252D3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6" name="Группа"/>
              <p:cNvGrpSpPr/>
              <p:nvPr/>
            </p:nvGrpSpPr>
            <p:grpSpPr>
              <a:xfrm>
                <a:off x="-1" y="7240853"/>
                <a:ext cx="650428" cy="650428"/>
                <a:chOff x="-55557" y="-118964"/>
                <a:chExt cx="650427" cy="650427"/>
              </a:xfrm>
            </p:grpSpPr>
            <p:sp>
              <p:nvSpPr>
                <p:cNvPr id="154" name="Кружок"/>
                <p:cNvSpPr/>
                <p:nvPr/>
              </p:nvSpPr>
              <p:spPr>
                <a:xfrm>
                  <a:off x="-55557" y="-118964"/>
                  <a:ext cx="650427" cy="650427"/>
                </a:xfrm>
                <a:prstGeom prst="ellipse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9050" tIns="19050" rIns="19050" bIns="19050" numCol="1" anchor="ctr">
                  <a:noAutofit/>
                </a:bodyPr>
                <a:lstStyle/>
                <a:p>
                  <a:pPr algn="ctr" defTabSz="412771" hangingPunct="0"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1600" kern="0">
                    <a:solidFill>
                      <a:srgbClr val="FFFFFF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155" name="Text Box 3"/>
                <p:cNvSpPr txBox="1"/>
                <p:nvPr/>
              </p:nvSpPr>
              <p:spPr>
                <a:xfrm>
                  <a:off x="3" y="7024"/>
                  <a:ext cx="539315" cy="3847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19050" tIns="19050" rIns="19050" bIns="19050" numCol="1" anchor="t">
                  <a:spAutoFit/>
                </a:bodyPr>
                <a:lstStyle>
                  <a:lvl1pPr algn="ctr">
                    <a:defRPr>
                      <a:solidFill>
                        <a:srgbClr val="FFFFFF"/>
                      </a:solidFill>
                      <a:latin typeface="Impact"/>
                      <a:ea typeface="Impact"/>
                      <a:cs typeface="Impact"/>
                      <a:sym typeface="Impact"/>
                    </a:defRPr>
                  </a:lvl1pPr>
                </a:lstStyle>
                <a:p>
                  <a:pPr defTabSz="412771" hangingPunct="0"/>
                  <a:r>
                    <a:rPr sz="1000" kern="0"/>
                    <a:t>04</a:t>
                  </a:r>
                </a:p>
              </p:txBody>
            </p:sp>
          </p:grpSp>
        </p:grpSp>
        <p:sp>
          <p:nvSpPr>
            <p:cNvPr id="158" name="Text Box 3"/>
            <p:cNvSpPr txBox="1"/>
            <p:nvPr/>
          </p:nvSpPr>
          <p:spPr>
            <a:xfrm>
              <a:off x="0" y="0"/>
              <a:ext cx="7262086" cy="846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>
                <a:defRPr sz="500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defTabSz="412771" hangingPunct="0"/>
              <a:r>
                <a:rPr lang="en-US" sz="2500" kern="0" dirty="0">
                  <a:solidFill>
                    <a:srgbClr val="252D30"/>
                  </a:solidFill>
                </a:rPr>
                <a:t>TAJUK</a:t>
              </a:r>
              <a:endParaRPr sz="2500" kern="0" dirty="0">
                <a:solidFill>
                  <a:srgbClr val="252D30"/>
                </a:solidFill>
              </a:endParaRPr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21"/>
          <p:cNvSpPr/>
          <p:nvPr/>
        </p:nvSpPr>
        <p:spPr>
          <a:xfrm>
            <a:off x="604206" y="3432861"/>
            <a:ext cx="5909659" cy="101664"/>
          </a:xfrm>
          <a:custGeom>
            <a:avLst/>
            <a:gdLst/>
            <a:ahLst/>
            <a:cxnLst/>
            <a:rect l="l" t="t" r="r" b="b"/>
            <a:pathLst>
              <a:path w="138173" h="2377" extrusionOk="0">
                <a:moveTo>
                  <a:pt x="1" y="1"/>
                </a:moveTo>
                <a:lnTo>
                  <a:pt x="1" y="2376"/>
                </a:lnTo>
                <a:lnTo>
                  <a:pt x="138173" y="2376"/>
                </a:lnTo>
                <a:lnTo>
                  <a:pt x="138173" y="1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2" name="Google Shape;1692;p21"/>
          <p:cNvSpPr/>
          <p:nvPr/>
        </p:nvSpPr>
        <p:spPr>
          <a:xfrm>
            <a:off x="6400054" y="3332653"/>
            <a:ext cx="356275" cy="300716"/>
          </a:xfrm>
          <a:custGeom>
            <a:avLst/>
            <a:gdLst/>
            <a:ahLst/>
            <a:cxnLst/>
            <a:rect l="l" t="t" r="r" b="b"/>
            <a:pathLst>
              <a:path w="8330" h="7031" extrusionOk="0">
                <a:moveTo>
                  <a:pt x="1" y="0"/>
                </a:moveTo>
                <a:lnTo>
                  <a:pt x="1489" y="3516"/>
                </a:lnTo>
                <a:lnTo>
                  <a:pt x="1" y="7031"/>
                </a:lnTo>
                <a:lnTo>
                  <a:pt x="8330" y="3516"/>
                </a:lnTo>
                <a:lnTo>
                  <a:pt x="1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3" name="Google Shape;1693;p21"/>
          <p:cNvSpPr/>
          <p:nvPr/>
        </p:nvSpPr>
        <p:spPr>
          <a:xfrm>
            <a:off x="617764" y="1188507"/>
            <a:ext cx="5896101" cy="1775768"/>
          </a:xfrm>
          <a:custGeom>
            <a:avLst/>
            <a:gdLst/>
            <a:ahLst/>
            <a:cxnLst/>
            <a:rect l="l" t="t" r="r" b="b"/>
            <a:pathLst>
              <a:path w="137856" h="41519" extrusionOk="0">
                <a:moveTo>
                  <a:pt x="129115" y="1"/>
                </a:moveTo>
                <a:lnTo>
                  <a:pt x="98745" y="39143"/>
                </a:lnTo>
                <a:lnTo>
                  <a:pt x="0" y="39143"/>
                </a:lnTo>
                <a:lnTo>
                  <a:pt x="0" y="41519"/>
                </a:lnTo>
                <a:lnTo>
                  <a:pt x="99916" y="41519"/>
                </a:lnTo>
                <a:lnTo>
                  <a:pt x="130287" y="2376"/>
                </a:lnTo>
                <a:lnTo>
                  <a:pt x="137856" y="2376"/>
                </a:lnTo>
                <a:lnTo>
                  <a:pt x="137856" y="1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4" name="Google Shape;1694;p21"/>
          <p:cNvSpPr/>
          <p:nvPr/>
        </p:nvSpPr>
        <p:spPr>
          <a:xfrm>
            <a:off x="6400054" y="1088297"/>
            <a:ext cx="356275" cy="300716"/>
          </a:xfrm>
          <a:custGeom>
            <a:avLst/>
            <a:gdLst/>
            <a:ahLst/>
            <a:cxnLst/>
            <a:rect l="l" t="t" r="r" b="b"/>
            <a:pathLst>
              <a:path w="8330" h="7031" extrusionOk="0">
                <a:moveTo>
                  <a:pt x="1" y="0"/>
                </a:moveTo>
                <a:lnTo>
                  <a:pt x="1489" y="3515"/>
                </a:lnTo>
                <a:lnTo>
                  <a:pt x="1" y="7031"/>
                </a:lnTo>
                <a:lnTo>
                  <a:pt x="8330" y="3515"/>
                </a:lnTo>
                <a:lnTo>
                  <a:pt x="1" y="0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5" name="Google Shape;1695;p21"/>
          <p:cNvSpPr/>
          <p:nvPr/>
        </p:nvSpPr>
        <p:spPr>
          <a:xfrm>
            <a:off x="611007" y="2278884"/>
            <a:ext cx="8369405" cy="984736"/>
          </a:xfrm>
          <a:custGeom>
            <a:avLst/>
            <a:gdLst/>
            <a:ahLst/>
            <a:cxnLst/>
            <a:rect l="l" t="t" r="r" b="b"/>
            <a:pathLst>
              <a:path w="195684" h="23024" extrusionOk="0">
                <a:moveTo>
                  <a:pt x="128608" y="0"/>
                </a:moveTo>
                <a:lnTo>
                  <a:pt x="112837" y="20648"/>
                </a:lnTo>
                <a:lnTo>
                  <a:pt x="0" y="20648"/>
                </a:lnTo>
                <a:lnTo>
                  <a:pt x="0" y="23023"/>
                </a:lnTo>
                <a:lnTo>
                  <a:pt x="114009" y="23023"/>
                </a:lnTo>
                <a:lnTo>
                  <a:pt x="129780" y="2375"/>
                </a:lnTo>
                <a:lnTo>
                  <a:pt x="195683" y="2375"/>
                </a:lnTo>
                <a:lnTo>
                  <a:pt x="195683" y="0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6" name="Google Shape;1696;p21"/>
          <p:cNvSpPr/>
          <p:nvPr/>
        </p:nvSpPr>
        <p:spPr>
          <a:xfrm>
            <a:off x="8866600" y="2178633"/>
            <a:ext cx="356275" cy="302084"/>
          </a:xfrm>
          <a:custGeom>
            <a:avLst/>
            <a:gdLst/>
            <a:ahLst/>
            <a:cxnLst/>
            <a:rect l="l" t="t" r="r" b="b"/>
            <a:pathLst>
              <a:path w="8330" h="7063" extrusionOk="0">
                <a:moveTo>
                  <a:pt x="0" y="1"/>
                </a:moveTo>
                <a:lnTo>
                  <a:pt x="1489" y="3516"/>
                </a:lnTo>
                <a:lnTo>
                  <a:pt x="0" y="7063"/>
                </a:lnTo>
                <a:lnTo>
                  <a:pt x="0" y="7063"/>
                </a:lnTo>
                <a:lnTo>
                  <a:pt x="8329" y="3516"/>
                </a:lnTo>
                <a:lnTo>
                  <a:pt x="0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7" name="Google Shape;1697;p21"/>
          <p:cNvSpPr/>
          <p:nvPr/>
        </p:nvSpPr>
        <p:spPr>
          <a:xfrm>
            <a:off x="617764" y="3710568"/>
            <a:ext cx="8369405" cy="984736"/>
          </a:xfrm>
          <a:custGeom>
            <a:avLst/>
            <a:gdLst/>
            <a:ahLst/>
            <a:cxnLst/>
            <a:rect l="l" t="t" r="r" b="b"/>
            <a:pathLst>
              <a:path w="195684" h="23024" extrusionOk="0">
                <a:moveTo>
                  <a:pt x="0" y="0"/>
                </a:moveTo>
                <a:lnTo>
                  <a:pt x="0" y="2375"/>
                </a:lnTo>
                <a:lnTo>
                  <a:pt x="112837" y="2375"/>
                </a:lnTo>
                <a:lnTo>
                  <a:pt x="128609" y="23023"/>
                </a:lnTo>
                <a:lnTo>
                  <a:pt x="195684" y="23023"/>
                </a:lnTo>
                <a:lnTo>
                  <a:pt x="195684" y="20648"/>
                </a:lnTo>
                <a:lnTo>
                  <a:pt x="129780" y="20648"/>
                </a:lnTo>
                <a:lnTo>
                  <a:pt x="114041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8" name="Google Shape;1698;p21"/>
          <p:cNvSpPr/>
          <p:nvPr/>
        </p:nvSpPr>
        <p:spPr>
          <a:xfrm>
            <a:off x="8873358" y="4493430"/>
            <a:ext cx="356275" cy="302084"/>
          </a:xfrm>
          <a:custGeom>
            <a:avLst/>
            <a:gdLst/>
            <a:ahLst/>
            <a:cxnLst/>
            <a:rect l="l" t="t" r="r" b="b"/>
            <a:pathLst>
              <a:path w="8330" h="7063" extrusionOk="0">
                <a:moveTo>
                  <a:pt x="0" y="1"/>
                </a:moveTo>
                <a:lnTo>
                  <a:pt x="1489" y="3516"/>
                </a:lnTo>
                <a:lnTo>
                  <a:pt x="0" y="7063"/>
                </a:lnTo>
                <a:lnTo>
                  <a:pt x="8329" y="3516"/>
                </a:lnTo>
                <a:lnTo>
                  <a:pt x="0" y="1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9" name="Google Shape;1699;p21"/>
          <p:cNvSpPr/>
          <p:nvPr/>
        </p:nvSpPr>
        <p:spPr>
          <a:xfrm>
            <a:off x="617764" y="3962483"/>
            <a:ext cx="5896101" cy="1775768"/>
          </a:xfrm>
          <a:custGeom>
            <a:avLst/>
            <a:gdLst/>
            <a:ahLst/>
            <a:cxnLst/>
            <a:rect l="l" t="t" r="r" b="b"/>
            <a:pathLst>
              <a:path w="137856" h="41519" extrusionOk="0">
                <a:moveTo>
                  <a:pt x="0" y="1"/>
                </a:moveTo>
                <a:lnTo>
                  <a:pt x="0" y="2376"/>
                </a:lnTo>
                <a:lnTo>
                  <a:pt x="98745" y="2376"/>
                </a:lnTo>
                <a:lnTo>
                  <a:pt x="128767" y="41075"/>
                </a:lnTo>
                <a:lnTo>
                  <a:pt x="129115" y="41518"/>
                </a:lnTo>
                <a:lnTo>
                  <a:pt x="137856" y="41518"/>
                </a:lnTo>
                <a:lnTo>
                  <a:pt x="137856" y="39143"/>
                </a:lnTo>
                <a:lnTo>
                  <a:pt x="130287" y="39143"/>
                </a:lnTo>
                <a:lnTo>
                  <a:pt x="100265" y="476"/>
                </a:lnTo>
                <a:lnTo>
                  <a:pt x="99916" y="1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0" name="Google Shape;1700;p21"/>
          <p:cNvSpPr/>
          <p:nvPr/>
        </p:nvSpPr>
        <p:spPr>
          <a:xfrm>
            <a:off x="6400054" y="5537746"/>
            <a:ext cx="356275" cy="300716"/>
          </a:xfrm>
          <a:custGeom>
            <a:avLst/>
            <a:gdLst/>
            <a:ahLst/>
            <a:cxnLst/>
            <a:rect l="l" t="t" r="r" b="b"/>
            <a:pathLst>
              <a:path w="8330" h="7031" extrusionOk="0">
                <a:moveTo>
                  <a:pt x="1" y="0"/>
                </a:moveTo>
                <a:lnTo>
                  <a:pt x="1489" y="3516"/>
                </a:lnTo>
                <a:lnTo>
                  <a:pt x="1" y="7031"/>
                </a:lnTo>
                <a:lnTo>
                  <a:pt x="8330" y="3516"/>
                </a:lnTo>
                <a:lnTo>
                  <a:pt x="1" y="0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1" name="Google Shape;1701;p21"/>
          <p:cNvSpPr/>
          <p:nvPr/>
        </p:nvSpPr>
        <p:spPr>
          <a:xfrm>
            <a:off x="1248963" y="1888781"/>
            <a:ext cx="3107240" cy="3107197"/>
          </a:xfrm>
          <a:custGeom>
            <a:avLst/>
            <a:gdLst/>
            <a:ahLst/>
            <a:cxnLst/>
            <a:rect l="l" t="t" r="r" b="b"/>
            <a:pathLst>
              <a:path w="72650" h="72649" extrusionOk="0">
                <a:moveTo>
                  <a:pt x="36325" y="0"/>
                </a:moveTo>
                <a:cubicBezTo>
                  <a:pt x="16278" y="0"/>
                  <a:pt x="0" y="16247"/>
                  <a:pt x="0" y="36325"/>
                </a:cubicBezTo>
                <a:cubicBezTo>
                  <a:pt x="0" y="56371"/>
                  <a:pt x="16278" y="72649"/>
                  <a:pt x="36325" y="72649"/>
                </a:cubicBezTo>
                <a:cubicBezTo>
                  <a:pt x="56403" y="72649"/>
                  <a:pt x="72649" y="56371"/>
                  <a:pt x="72649" y="36325"/>
                </a:cubicBezTo>
                <a:cubicBezTo>
                  <a:pt x="72649" y="16247"/>
                  <a:pt x="56403" y="0"/>
                  <a:pt x="36325" y="0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3200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sz="3200" kern="0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702" name="Google Shape;1702;p21"/>
          <p:cNvSpPr/>
          <p:nvPr/>
        </p:nvSpPr>
        <p:spPr>
          <a:xfrm>
            <a:off x="6875485" y="5020314"/>
            <a:ext cx="2230883" cy="1294947"/>
          </a:xfrm>
          <a:custGeom>
            <a:avLst/>
            <a:gdLst/>
            <a:ahLst/>
            <a:cxnLst/>
            <a:rect l="l" t="t" r="r" b="b"/>
            <a:pathLst>
              <a:path w="52160" h="30277" extrusionOk="0">
                <a:moveTo>
                  <a:pt x="4751" y="1"/>
                </a:moveTo>
                <a:cubicBezTo>
                  <a:pt x="2122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23"/>
                  <a:pt x="2122" y="30276"/>
                  <a:pt x="4751" y="30276"/>
                </a:cubicBezTo>
                <a:lnTo>
                  <a:pt x="47409" y="30276"/>
                </a:lnTo>
                <a:cubicBezTo>
                  <a:pt x="50006" y="30276"/>
                  <a:pt x="52159" y="28123"/>
                  <a:pt x="52159" y="25526"/>
                </a:cubicBezTo>
                <a:lnTo>
                  <a:pt x="52159" y="4751"/>
                </a:lnTo>
                <a:cubicBezTo>
                  <a:pt x="52159" y="2154"/>
                  <a:pt x="50006" y="1"/>
                  <a:pt x="47409" y="1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21"/>
          <p:cNvSpPr/>
          <p:nvPr/>
        </p:nvSpPr>
        <p:spPr>
          <a:xfrm>
            <a:off x="6875486" y="5020314"/>
            <a:ext cx="574359" cy="1294947"/>
          </a:xfrm>
          <a:custGeom>
            <a:avLst/>
            <a:gdLst/>
            <a:ahLst/>
            <a:cxnLst/>
            <a:rect l="l" t="t" r="r" b="b"/>
            <a:pathLst>
              <a:path w="13429" h="30277" extrusionOk="0">
                <a:moveTo>
                  <a:pt x="4751" y="1"/>
                </a:moveTo>
                <a:cubicBezTo>
                  <a:pt x="2154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23"/>
                  <a:pt x="2154" y="30276"/>
                  <a:pt x="4751" y="30276"/>
                </a:cubicBezTo>
                <a:lnTo>
                  <a:pt x="13428" y="30276"/>
                </a:lnTo>
                <a:lnTo>
                  <a:pt x="13428" y="1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4000" kern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3</a:t>
            </a:r>
            <a:endParaRPr sz="4000" kern="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704" name="Google Shape;1704;p21"/>
          <p:cNvSpPr/>
          <p:nvPr/>
        </p:nvSpPr>
        <p:spPr>
          <a:xfrm>
            <a:off x="6875485" y="549181"/>
            <a:ext cx="2230883" cy="1294947"/>
          </a:xfrm>
          <a:custGeom>
            <a:avLst/>
            <a:gdLst/>
            <a:ahLst/>
            <a:cxnLst/>
            <a:rect l="l" t="t" r="r" b="b"/>
            <a:pathLst>
              <a:path w="52160" h="30277" extrusionOk="0">
                <a:moveTo>
                  <a:pt x="4751" y="1"/>
                </a:moveTo>
                <a:cubicBezTo>
                  <a:pt x="2122" y="1"/>
                  <a:pt x="1" y="2123"/>
                  <a:pt x="1" y="4751"/>
                </a:cubicBezTo>
                <a:lnTo>
                  <a:pt x="1" y="25526"/>
                </a:lnTo>
                <a:cubicBezTo>
                  <a:pt x="1" y="28123"/>
                  <a:pt x="2122" y="30276"/>
                  <a:pt x="4751" y="30276"/>
                </a:cubicBezTo>
                <a:lnTo>
                  <a:pt x="47409" y="30276"/>
                </a:lnTo>
                <a:cubicBezTo>
                  <a:pt x="50006" y="30276"/>
                  <a:pt x="52159" y="28123"/>
                  <a:pt x="52159" y="25526"/>
                </a:cubicBezTo>
                <a:lnTo>
                  <a:pt x="52159" y="4751"/>
                </a:lnTo>
                <a:cubicBezTo>
                  <a:pt x="52159" y="2123"/>
                  <a:pt x="50006" y="1"/>
                  <a:pt x="47409" y="1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5" name="Google Shape;1705;p21"/>
          <p:cNvSpPr/>
          <p:nvPr/>
        </p:nvSpPr>
        <p:spPr>
          <a:xfrm>
            <a:off x="6875486" y="549181"/>
            <a:ext cx="574359" cy="1294947"/>
          </a:xfrm>
          <a:custGeom>
            <a:avLst/>
            <a:gdLst/>
            <a:ahLst/>
            <a:cxnLst/>
            <a:rect l="l" t="t" r="r" b="b"/>
            <a:pathLst>
              <a:path w="13429" h="30277" extrusionOk="0">
                <a:moveTo>
                  <a:pt x="4751" y="1"/>
                </a:moveTo>
                <a:cubicBezTo>
                  <a:pt x="2154" y="1"/>
                  <a:pt x="1" y="2123"/>
                  <a:pt x="1" y="4751"/>
                </a:cubicBezTo>
                <a:lnTo>
                  <a:pt x="1" y="25526"/>
                </a:lnTo>
                <a:cubicBezTo>
                  <a:pt x="1" y="28123"/>
                  <a:pt x="2154" y="30276"/>
                  <a:pt x="4751" y="30276"/>
                </a:cubicBezTo>
                <a:lnTo>
                  <a:pt x="13428" y="30276"/>
                </a:lnTo>
                <a:lnTo>
                  <a:pt x="13428" y="1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4000" kern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1</a:t>
            </a:r>
            <a:endParaRPr sz="4000" kern="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706" name="Google Shape;1706;p21"/>
          <p:cNvSpPr/>
          <p:nvPr/>
        </p:nvSpPr>
        <p:spPr>
          <a:xfrm>
            <a:off x="6875485" y="2785453"/>
            <a:ext cx="2230883" cy="1293579"/>
          </a:xfrm>
          <a:custGeom>
            <a:avLst/>
            <a:gdLst/>
            <a:ahLst/>
            <a:cxnLst/>
            <a:rect l="l" t="t" r="r" b="b"/>
            <a:pathLst>
              <a:path w="52160" h="30245" extrusionOk="0">
                <a:moveTo>
                  <a:pt x="4751" y="0"/>
                </a:moveTo>
                <a:cubicBezTo>
                  <a:pt x="2122" y="0"/>
                  <a:pt x="1" y="2122"/>
                  <a:pt x="1" y="4751"/>
                </a:cubicBezTo>
                <a:lnTo>
                  <a:pt x="1" y="25494"/>
                </a:lnTo>
                <a:cubicBezTo>
                  <a:pt x="1" y="28122"/>
                  <a:pt x="2122" y="30244"/>
                  <a:pt x="4751" y="30244"/>
                </a:cubicBezTo>
                <a:lnTo>
                  <a:pt x="47409" y="30244"/>
                </a:lnTo>
                <a:cubicBezTo>
                  <a:pt x="50006" y="30244"/>
                  <a:pt x="52159" y="28122"/>
                  <a:pt x="52159" y="25494"/>
                </a:cubicBezTo>
                <a:lnTo>
                  <a:pt x="52159" y="4751"/>
                </a:lnTo>
                <a:cubicBezTo>
                  <a:pt x="52159" y="2122"/>
                  <a:pt x="50006" y="0"/>
                  <a:pt x="47409" y="0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21"/>
          <p:cNvSpPr/>
          <p:nvPr/>
        </p:nvSpPr>
        <p:spPr>
          <a:xfrm>
            <a:off x="6875486" y="2785453"/>
            <a:ext cx="574359" cy="1293579"/>
          </a:xfrm>
          <a:custGeom>
            <a:avLst/>
            <a:gdLst/>
            <a:ahLst/>
            <a:cxnLst/>
            <a:rect l="l" t="t" r="r" b="b"/>
            <a:pathLst>
              <a:path w="13429" h="30245" extrusionOk="0">
                <a:moveTo>
                  <a:pt x="4751" y="0"/>
                </a:moveTo>
                <a:cubicBezTo>
                  <a:pt x="2154" y="0"/>
                  <a:pt x="1" y="2122"/>
                  <a:pt x="1" y="4751"/>
                </a:cubicBezTo>
                <a:lnTo>
                  <a:pt x="1" y="25494"/>
                </a:lnTo>
                <a:cubicBezTo>
                  <a:pt x="1" y="28122"/>
                  <a:pt x="2154" y="30244"/>
                  <a:pt x="4751" y="30244"/>
                </a:cubicBezTo>
                <a:lnTo>
                  <a:pt x="13428" y="30244"/>
                </a:lnTo>
                <a:lnTo>
                  <a:pt x="13428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4000" kern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2</a:t>
            </a:r>
            <a:endParaRPr sz="4000" kern="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708" name="Google Shape;1708;p21"/>
          <p:cNvSpPr/>
          <p:nvPr/>
        </p:nvSpPr>
        <p:spPr>
          <a:xfrm>
            <a:off x="9358241" y="1666633"/>
            <a:ext cx="2229557" cy="1294947"/>
          </a:xfrm>
          <a:custGeom>
            <a:avLst/>
            <a:gdLst/>
            <a:ahLst/>
            <a:cxnLst/>
            <a:rect l="l" t="t" r="r" b="b"/>
            <a:pathLst>
              <a:path w="52129" h="30277" extrusionOk="0">
                <a:moveTo>
                  <a:pt x="4751" y="1"/>
                </a:moveTo>
                <a:cubicBezTo>
                  <a:pt x="2123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54"/>
                  <a:pt x="2123" y="30276"/>
                  <a:pt x="4751" y="30276"/>
                </a:cubicBezTo>
                <a:lnTo>
                  <a:pt x="47378" y="30276"/>
                </a:lnTo>
                <a:cubicBezTo>
                  <a:pt x="50006" y="30276"/>
                  <a:pt x="52128" y="28154"/>
                  <a:pt x="52128" y="25526"/>
                </a:cubicBezTo>
                <a:lnTo>
                  <a:pt x="52128" y="4751"/>
                </a:lnTo>
                <a:cubicBezTo>
                  <a:pt x="52128" y="2154"/>
                  <a:pt x="50006" y="1"/>
                  <a:pt x="47378" y="1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21"/>
          <p:cNvSpPr/>
          <p:nvPr/>
        </p:nvSpPr>
        <p:spPr>
          <a:xfrm>
            <a:off x="9358242" y="1666633"/>
            <a:ext cx="574359" cy="1294947"/>
          </a:xfrm>
          <a:custGeom>
            <a:avLst/>
            <a:gdLst/>
            <a:ahLst/>
            <a:cxnLst/>
            <a:rect l="l" t="t" r="r" b="b"/>
            <a:pathLst>
              <a:path w="13429" h="30277" extrusionOk="0">
                <a:moveTo>
                  <a:pt x="4751" y="1"/>
                </a:moveTo>
                <a:cubicBezTo>
                  <a:pt x="2123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54"/>
                  <a:pt x="2123" y="30276"/>
                  <a:pt x="4751" y="30276"/>
                </a:cubicBezTo>
                <a:lnTo>
                  <a:pt x="13429" y="30276"/>
                </a:lnTo>
                <a:lnTo>
                  <a:pt x="13429" y="1"/>
                </a:ln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4000" kern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4</a:t>
            </a:r>
            <a:endParaRPr sz="4000" kern="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710" name="Google Shape;1710;p21"/>
          <p:cNvSpPr/>
          <p:nvPr/>
        </p:nvSpPr>
        <p:spPr>
          <a:xfrm>
            <a:off x="9358241" y="3902904"/>
            <a:ext cx="2229557" cy="1294904"/>
          </a:xfrm>
          <a:custGeom>
            <a:avLst/>
            <a:gdLst/>
            <a:ahLst/>
            <a:cxnLst/>
            <a:rect l="l" t="t" r="r" b="b"/>
            <a:pathLst>
              <a:path w="52129" h="30276" extrusionOk="0">
                <a:moveTo>
                  <a:pt x="4751" y="0"/>
                </a:moveTo>
                <a:cubicBezTo>
                  <a:pt x="2123" y="0"/>
                  <a:pt x="1" y="2122"/>
                  <a:pt x="1" y="4750"/>
                </a:cubicBezTo>
                <a:lnTo>
                  <a:pt x="1" y="25525"/>
                </a:lnTo>
                <a:cubicBezTo>
                  <a:pt x="1" y="28122"/>
                  <a:pt x="2123" y="30276"/>
                  <a:pt x="4751" y="30276"/>
                </a:cubicBezTo>
                <a:lnTo>
                  <a:pt x="47378" y="30276"/>
                </a:lnTo>
                <a:cubicBezTo>
                  <a:pt x="50006" y="30276"/>
                  <a:pt x="52128" y="28122"/>
                  <a:pt x="52128" y="25525"/>
                </a:cubicBezTo>
                <a:lnTo>
                  <a:pt x="52128" y="4750"/>
                </a:lnTo>
                <a:cubicBezTo>
                  <a:pt x="52128" y="2122"/>
                  <a:pt x="50006" y="0"/>
                  <a:pt x="47378" y="0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1" name="Google Shape;1711;p21"/>
          <p:cNvSpPr/>
          <p:nvPr/>
        </p:nvSpPr>
        <p:spPr>
          <a:xfrm>
            <a:off x="9358242" y="3902904"/>
            <a:ext cx="574359" cy="1294904"/>
          </a:xfrm>
          <a:custGeom>
            <a:avLst/>
            <a:gdLst/>
            <a:ahLst/>
            <a:cxnLst/>
            <a:rect l="l" t="t" r="r" b="b"/>
            <a:pathLst>
              <a:path w="13429" h="30276" extrusionOk="0">
                <a:moveTo>
                  <a:pt x="4751" y="0"/>
                </a:moveTo>
                <a:cubicBezTo>
                  <a:pt x="2123" y="0"/>
                  <a:pt x="1" y="2122"/>
                  <a:pt x="1" y="4750"/>
                </a:cubicBezTo>
                <a:lnTo>
                  <a:pt x="1" y="25525"/>
                </a:lnTo>
                <a:cubicBezTo>
                  <a:pt x="1" y="28122"/>
                  <a:pt x="2123" y="30276"/>
                  <a:pt x="4751" y="30276"/>
                </a:cubicBezTo>
                <a:lnTo>
                  <a:pt x="13429" y="30276"/>
                </a:lnTo>
                <a:lnTo>
                  <a:pt x="13429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4000" kern="0">
                <a:solidFill>
                  <a:srgbClr val="FFFFFF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5</a:t>
            </a:r>
            <a:endParaRPr sz="4000" kern="0">
              <a:solidFill>
                <a:srgbClr val="FFFFFF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712" name="Google Shape;1712;p21"/>
          <p:cNvSpPr txBox="1"/>
          <p:nvPr/>
        </p:nvSpPr>
        <p:spPr>
          <a:xfrm>
            <a:off x="7449833" y="549167"/>
            <a:ext cx="1656400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" sz="2400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sz="2400" kern="0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713" name="Google Shape;1713;p21"/>
          <p:cNvSpPr txBox="1"/>
          <p:nvPr/>
        </p:nvSpPr>
        <p:spPr>
          <a:xfrm>
            <a:off x="7449833" y="1034767"/>
            <a:ext cx="16564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4" name="Google Shape;1714;p21"/>
          <p:cNvSpPr txBox="1"/>
          <p:nvPr/>
        </p:nvSpPr>
        <p:spPr>
          <a:xfrm>
            <a:off x="7449833" y="2784733"/>
            <a:ext cx="1656400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" sz="2400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sz="2400" kern="0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715" name="Google Shape;1715;p21"/>
          <p:cNvSpPr txBox="1"/>
          <p:nvPr/>
        </p:nvSpPr>
        <p:spPr>
          <a:xfrm>
            <a:off x="7449833" y="3270333"/>
            <a:ext cx="16564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6" name="Google Shape;1716;p21"/>
          <p:cNvSpPr txBox="1"/>
          <p:nvPr/>
        </p:nvSpPr>
        <p:spPr>
          <a:xfrm>
            <a:off x="7449833" y="5032533"/>
            <a:ext cx="1656400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" sz="2400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sz="2400" kern="0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717" name="Google Shape;1717;p21"/>
          <p:cNvSpPr txBox="1"/>
          <p:nvPr/>
        </p:nvSpPr>
        <p:spPr>
          <a:xfrm>
            <a:off x="7449833" y="5518133"/>
            <a:ext cx="16564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18" name="Google Shape;1718;p21"/>
          <p:cNvSpPr txBox="1"/>
          <p:nvPr/>
        </p:nvSpPr>
        <p:spPr>
          <a:xfrm>
            <a:off x="9931400" y="3908967"/>
            <a:ext cx="1656400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" sz="2400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sz="2400" kern="0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719" name="Google Shape;1719;p21"/>
          <p:cNvSpPr txBox="1"/>
          <p:nvPr/>
        </p:nvSpPr>
        <p:spPr>
          <a:xfrm>
            <a:off x="9931400" y="4394555"/>
            <a:ext cx="16564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20" name="Google Shape;1720;p21"/>
          <p:cNvSpPr txBox="1"/>
          <p:nvPr/>
        </p:nvSpPr>
        <p:spPr>
          <a:xfrm>
            <a:off x="9931400" y="1672700"/>
            <a:ext cx="1656400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" sz="2400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sz="2400" kern="0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721" name="Google Shape;1721;p21"/>
          <p:cNvSpPr txBox="1"/>
          <p:nvPr/>
        </p:nvSpPr>
        <p:spPr>
          <a:xfrm>
            <a:off x="9931400" y="2158288"/>
            <a:ext cx="16564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p19"/>
          <p:cNvGrpSpPr/>
          <p:nvPr/>
        </p:nvGrpSpPr>
        <p:grpSpPr>
          <a:xfrm>
            <a:off x="3774209" y="1765335"/>
            <a:ext cx="4662640" cy="4508140"/>
            <a:chOff x="2205550" y="1416550"/>
            <a:chExt cx="3190675" cy="3084950"/>
          </a:xfrm>
        </p:grpSpPr>
        <p:sp>
          <p:nvSpPr>
            <p:cNvPr id="1559" name="Google Shape;1559;p19"/>
            <p:cNvSpPr/>
            <p:nvPr/>
          </p:nvSpPr>
          <p:spPr>
            <a:xfrm>
              <a:off x="3142175" y="2075650"/>
              <a:ext cx="630225" cy="296925"/>
            </a:xfrm>
            <a:custGeom>
              <a:avLst/>
              <a:gdLst/>
              <a:ahLst/>
              <a:cxnLst/>
              <a:rect l="l" t="t" r="r" b="b"/>
              <a:pathLst>
                <a:path w="25209" h="11877" extrusionOk="0">
                  <a:moveTo>
                    <a:pt x="8741" y="0"/>
                  </a:moveTo>
                  <a:lnTo>
                    <a:pt x="0" y="11876"/>
                  </a:lnTo>
                  <a:lnTo>
                    <a:pt x="11369" y="11845"/>
                  </a:lnTo>
                  <a:cubicBezTo>
                    <a:pt x="14030" y="11845"/>
                    <a:pt x="16563" y="10768"/>
                    <a:pt x="18400" y="8836"/>
                  </a:cubicBezTo>
                  <a:lnTo>
                    <a:pt x="25209" y="1711"/>
                  </a:lnTo>
                  <a:lnTo>
                    <a:pt x="8741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2647325" y="1417225"/>
              <a:ext cx="1125875" cy="893600"/>
            </a:xfrm>
            <a:custGeom>
              <a:avLst/>
              <a:gdLst/>
              <a:ahLst/>
              <a:cxnLst/>
              <a:rect l="l" t="t" r="r" b="b"/>
              <a:pathLst>
                <a:path w="45035" h="35744" extrusionOk="0">
                  <a:moveTo>
                    <a:pt x="40371" y="0"/>
                  </a:moveTo>
                  <a:cubicBezTo>
                    <a:pt x="40227" y="0"/>
                    <a:pt x="40082" y="7"/>
                    <a:pt x="39936" y="21"/>
                  </a:cubicBezTo>
                  <a:cubicBezTo>
                    <a:pt x="25241" y="1256"/>
                    <a:pt x="12320" y="7748"/>
                    <a:pt x="2091" y="17280"/>
                  </a:cubicBezTo>
                  <a:cubicBezTo>
                    <a:pt x="1" y="19212"/>
                    <a:pt x="159" y="22569"/>
                    <a:pt x="2408" y="24342"/>
                  </a:cubicBezTo>
                  <a:lnTo>
                    <a:pt x="16849" y="35743"/>
                  </a:lnTo>
                  <a:cubicBezTo>
                    <a:pt x="26668" y="24267"/>
                    <a:pt x="43920" y="24089"/>
                    <a:pt x="44983" y="24089"/>
                  </a:cubicBezTo>
                  <a:cubicBezTo>
                    <a:pt x="45017" y="24089"/>
                    <a:pt x="45034" y="24089"/>
                    <a:pt x="45034" y="24089"/>
                  </a:cubicBezTo>
                  <a:lnTo>
                    <a:pt x="45034" y="4676"/>
                  </a:lnTo>
                  <a:cubicBezTo>
                    <a:pt x="45034" y="2069"/>
                    <a:pt x="42908" y="0"/>
                    <a:pt x="40371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3050325" y="2004400"/>
              <a:ext cx="722075" cy="368175"/>
            </a:xfrm>
            <a:custGeom>
              <a:avLst/>
              <a:gdLst/>
              <a:ahLst/>
              <a:cxnLst/>
              <a:rect l="l" t="t" r="r" b="b"/>
              <a:pathLst>
                <a:path w="28883" h="14727" extrusionOk="0">
                  <a:moveTo>
                    <a:pt x="28845" y="0"/>
                  </a:moveTo>
                  <a:cubicBezTo>
                    <a:pt x="27910" y="0"/>
                    <a:pt x="9870" y="150"/>
                    <a:pt x="1" y="11654"/>
                  </a:cubicBezTo>
                  <a:lnTo>
                    <a:pt x="32" y="11686"/>
                  </a:lnTo>
                  <a:lnTo>
                    <a:pt x="3674" y="14726"/>
                  </a:lnTo>
                  <a:cubicBezTo>
                    <a:pt x="10230" y="8424"/>
                    <a:pt x="19097" y="4561"/>
                    <a:pt x="28883" y="4561"/>
                  </a:cubicBezTo>
                  <a:lnTo>
                    <a:pt x="28883" y="64"/>
                  </a:lnTo>
                  <a:lnTo>
                    <a:pt x="28883" y="0"/>
                  </a:lnTo>
                  <a:cubicBezTo>
                    <a:pt x="28883" y="0"/>
                    <a:pt x="28870" y="0"/>
                    <a:pt x="28845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2951350" y="3125475"/>
              <a:ext cx="395900" cy="552650"/>
            </a:xfrm>
            <a:custGeom>
              <a:avLst/>
              <a:gdLst/>
              <a:ahLst/>
              <a:cxnLst/>
              <a:rect l="l" t="t" r="r" b="b"/>
              <a:pathLst>
                <a:path w="15836" h="22106" extrusionOk="0">
                  <a:moveTo>
                    <a:pt x="1" y="0"/>
                  </a:moveTo>
                  <a:lnTo>
                    <a:pt x="3675" y="15075"/>
                  </a:lnTo>
                  <a:lnTo>
                    <a:pt x="15835" y="22105"/>
                  </a:lnTo>
                  <a:lnTo>
                    <a:pt x="14347" y="11211"/>
                  </a:lnTo>
                  <a:cubicBezTo>
                    <a:pt x="13872" y="7791"/>
                    <a:pt x="11623" y="4877"/>
                    <a:pt x="8457" y="354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2277600" y="3149225"/>
              <a:ext cx="1018975" cy="1122400"/>
            </a:xfrm>
            <a:custGeom>
              <a:avLst/>
              <a:gdLst/>
              <a:ahLst/>
              <a:cxnLst/>
              <a:rect l="l" t="t" r="r" b="b"/>
              <a:pathLst>
                <a:path w="40759" h="44896" extrusionOk="0">
                  <a:moveTo>
                    <a:pt x="22866" y="0"/>
                  </a:moveTo>
                  <a:lnTo>
                    <a:pt x="4181" y="4561"/>
                  </a:lnTo>
                  <a:cubicBezTo>
                    <a:pt x="1521" y="5226"/>
                    <a:pt x="1" y="7981"/>
                    <a:pt x="856" y="10578"/>
                  </a:cubicBezTo>
                  <a:cubicBezTo>
                    <a:pt x="5479" y="24702"/>
                    <a:pt x="14600" y="36261"/>
                    <a:pt x="26191" y="44115"/>
                  </a:cubicBezTo>
                  <a:cubicBezTo>
                    <a:pt x="26986" y="44646"/>
                    <a:pt x="27878" y="44895"/>
                    <a:pt x="28757" y="44895"/>
                  </a:cubicBezTo>
                  <a:cubicBezTo>
                    <a:pt x="30502" y="44895"/>
                    <a:pt x="32199" y="43911"/>
                    <a:pt x="33000" y="42183"/>
                  </a:cubicBezTo>
                  <a:lnTo>
                    <a:pt x="40759" y="25526"/>
                  </a:lnTo>
                  <a:cubicBezTo>
                    <a:pt x="26856" y="18463"/>
                    <a:pt x="22834" y="32"/>
                    <a:pt x="22834" y="32"/>
                  </a:cubicBezTo>
                  <a:lnTo>
                    <a:pt x="22897" y="32"/>
                  </a:lnTo>
                  <a:lnTo>
                    <a:pt x="2286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2848425" y="3125475"/>
              <a:ext cx="498025" cy="661900"/>
            </a:xfrm>
            <a:custGeom>
              <a:avLst/>
              <a:gdLst/>
              <a:ahLst/>
              <a:cxnLst/>
              <a:rect l="l" t="t" r="r" b="b"/>
              <a:pathLst>
                <a:path w="19921" h="26476" extrusionOk="0">
                  <a:moveTo>
                    <a:pt x="4118" y="0"/>
                  </a:moveTo>
                  <a:lnTo>
                    <a:pt x="64" y="982"/>
                  </a:lnTo>
                  <a:lnTo>
                    <a:pt x="1" y="982"/>
                  </a:lnTo>
                  <a:cubicBezTo>
                    <a:pt x="1" y="982"/>
                    <a:pt x="4023" y="19413"/>
                    <a:pt x="17926" y="26476"/>
                  </a:cubicBezTo>
                  <a:lnTo>
                    <a:pt x="17926" y="26444"/>
                  </a:lnTo>
                  <a:lnTo>
                    <a:pt x="19921" y="22105"/>
                  </a:lnTo>
                  <a:cubicBezTo>
                    <a:pt x="12289" y="17228"/>
                    <a:pt x="6461" y="9501"/>
                    <a:pt x="4118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820675" y="1416550"/>
              <a:ext cx="1144075" cy="886350"/>
            </a:xfrm>
            <a:custGeom>
              <a:avLst/>
              <a:gdLst/>
              <a:ahLst/>
              <a:cxnLst/>
              <a:rect l="l" t="t" r="r" b="b"/>
              <a:pathLst>
                <a:path w="45763" h="35454" extrusionOk="0">
                  <a:moveTo>
                    <a:pt x="4651" y="0"/>
                  </a:moveTo>
                  <a:cubicBezTo>
                    <a:pt x="2098" y="0"/>
                    <a:pt x="1" y="2077"/>
                    <a:pt x="1" y="4671"/>
                  </a:cubicBezTo>
                  <a:lnTo>
                    <a:pt x="1" y="23546"/>
                  </a:lnTo>
                  <a:lnTo>
                    <a:pt x="32" y="23546"/>
                  </a:lnTo>
                  <a:lnTo>
                    <a:pt x="32" y="23514"/>
                  </a:lnTo>
                  <a:cubicBezTo>
                    <a:pt x="32" y="23514"/>
                    <a:pt x="18559" y="23641"/>
                    <a:pt x="28756" y="35453"/>
                  </a:cubicBezTo>
                  <a:lnTo>
                    <a:pt x="43387" y="23736"/>
                  </a:lnTo>
                  <a:cubicBezTo>
                    <a:pt x="45636" y="21963"/>
                    <a:pt x="45762" y="18574"/>
                    <a:pt x="43641" y="16674"/>
                  </a:cubicBezTo>
                  <a:cubicBezTo>
                    <a:pt x="33285" y="7236"/>
                    <a:pt x="19857" y="1156"/>
                    <a:pt x="5036" y="16"/>
                  </a:cubicBezTo>
                  <a:cubicBezTo>
                    <a:pt x="4906" y="5"/>
                    <a:pt x="4778" y="0"/>
                    <a:pt x="465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821475" y="2075650"/>
              <a:ext cx="631825" cy="296125"/>
            </a:xfrm>
            <a:custGeom>
              <a:avLst/>
              <a:gdLst/>
              <a:ahLst/>
              <a:cxnLst/>
              <a:rect l="l" t="t" r="r" b="b"/>
              <a:pathLst>
                <a:path w="25273" h="11845" extrusionOk="0">
                  <a:moveTo>
                    <a:pt x="16468" y="0"/>
                  </a:moveTo>
                  <a:lnTo>
                    <a:pt x="0" y="1742"/>
                  </a:lnTo>
                  <a:lnTo>
                    <a:pt x="6809" y="8836"/>
                  </a:lnTo>
                  <a:cubicBezTo>
                    <a:pt x="8646" y="10768"/>
                    <a:pt x="11179" y="11845"/>
                    <a:pt x="13840" y="11845"/>
                  </a:cubicBezTo>
                  <a:lnTo>
                    <a:pt x="25272" y="11845"/>
                  </a:lnTo>
                  <a:lnTo>
                    <a:pt x="16468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820675" y="2002850"/>
              <a:ext cx="727625" cy="368925"/>
            </a:xfrm>
            <a:custGeom>
              <a:avLst/>
              <a:gdLst/>
              <a:ahLst/>
              <a:cxnLst/>
              <a:rect l="l" t="t" r="r" b="b"/>
              <a:pathLst>
                <a:path w="29105" h="14757" extrusionOk="0">
                  <a:moveTo>
                    <a:pt x="1205" y="1"/>
                  </a:moveTo>
                  <a:cubicBezTo>
                    <a:pt x="432" y="1"/>
                    <a:pt x="1" y="31"/>
                    <a:pt x="1" y="31"/>
                  </a:cubicBezTo>
                  <a:lnTo>
                    <a:pt x="1" y="94"/>
                  </a:lnTo>
                  <a:lnTo>
                    <a:pt x="1" y="4654"/>
                  </a:lnTo>
                  <a:cubicBezTo>
                    <a:pt x="9786" y="4654"/>
                    <a:pt x="18685" y="8486"/>
                    <a:pt x="25241" y="14757"/>
                  </a:cubicBezTo>
                  <a:lnTo>
                    <a:pt x="29073" y="11716"/>
                  </a:lnTo>
                  <a:lnTo>
                    <a:pt x="29104" y="11685"/>
                  </a:lnTo>
                  <a:cubicBezTo>
                    <a:pt x="19208" y="855"/>
                    <a:pt x="5334" y="1"/>
                    <a:pt x="1205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2853975" y="2412125"/>
              <a:ext cx="308800" cy="654000"/>
            </a:xfrm>
            <a:custGeom>
              <a:avLst/>
              <a:gdLst/>
              <a:ahLst/>
              <a:cxnLst/>
              <a:rect l="l" t="t" r="r" b="b"/>
              <a:pathLst>
                <a:path w="12352" h="26160" extrusionOk="0">
                  <a:moveTo>
                    <a:pt x="10831" y="1"/>
                  </a:moveTo>
                  <a:lnTo>
                    <a:pt x="1" y="9945"/>
                  </a:lnTo>
                  <a:lnTo>
                    <a:pt x="3453" y="26159"/>
                  </a:lnTo>
                  <a:lnTo>
                    <a:pt x="9818" y="18590"/>
                  </a:lnTo>
                  <a:cubicBezTo>
                    <a:pt x="11528" y="16564"/>
                    <a:pt x="12352" y="13935"/>
                    <a:pt x="12067" y="11275"/>
                  </a:cubicBezTo>
                  <a:lnTo>
                    <a:pt x="1083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2205550" y="2031350"/>
              <a:ext cx="820250" cy="1178150"/>
            </a:xfrm>
            <a:custGeom>
              <a:avLst/>
              <a:gdLst/>
              <a:ahLst/>
              <a:cxnLst/>
              <a:rect l="l" t="t" r="r" b="b"/>
              <a:pathLst>
                <a:path w="32810" h="47126" extrusionOk="0">
                  <a:moveTo>
                    <a:pt x="15440" y="0"/>
                  </a:moveTo>
                  <a:cubicBezTo>
                    <a:pt x="13919" y="0"/>
                    <a:pt x="12428" y="742"/>
                    <a:pt x="11528" y="2121"/>
                  </a:cubicBezTo>
                  <a:cubicBezTo>
                    <a:pt x="3358" y="14535"/>
                    <a:pt x="1" y="28913"/>
                    <a:pt x="1141" y="42847"/>
                  </a:cubicBezTo>
                  <a:cubicBezTo>
                    <a:pt x="1333" y="45320"/>
                    <a:pt x="3433" y="47126"/>
                    <a:pt x="5785" y="47126"/>
                  </a:cubicBezTo>
                  <a:cubicBezTo>
                    <a:pt x="6144" y="47126"/>
                    <a:pt x="6508" y="47084"/>
                    <a:pt x="6873" y="46996"/>
                  </a:cubicBezTo>
                  <a:lnTo>
                    <a:pt x="25209" y="42530"/>
                  </a:lnTo>
                  <a:cubicBezTo>
                    <a:pt x="27204" y="37178"/>
                    <a:pt x="28249" y="32460"/>
                    <a:pt x="29516" y="27773"/>
                  </a:cubicBezTo>
                  <a:cubicBezTo>
                    <a:pt x="31828" y="19190"/>
                    <a:pt x="32778" y="12160"/>
                    <a:pt x="32778" y="12160"/>
                  </a:cubicBezTo>
                  <a:lnTo>
                    <a:pt x="32810" y="12192"/>
                  </a:lnTo>
                  <a:lnTo>
                    <a:pt x="32810" y="12160"/>
                  </a:lnTo>
                  <a:lnTo>
                    <a:pt x="18305" y="981"/>
                  </a:lnTo>
                  <a:cubicBezTo>
                    <a:pt x="17442" y="317"/>
                    <a:pt x="16434" y="0"/>
                    <a:pt x="1544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2757375" y="2335325"/>
              <a:ext cx="368975" cy="759300"/>
            </a:xfrm>
            <a:custGeom>
              <a:avLst/>
              <a:gdLst/>
              <a:ahLst/>
              <a:cxnLst/>
              <a:rect l="l" t="t" r="r" b="b"/>
              <a:pathLst>
                <a:path w="14759" h="30372" extrusionOk="0">
                  <a:moveTo>
                    <a:pt x="10705" y="1"/>
                  </a:moveTo>
                  <a:cubicBezTo>
                    <a:pt x="10705" y="1"/>
                    <a:pt x="1" y="15107"/>
                    <a:pt x="3136" y="30371"/>
                  </a:cubicBezTo>
                  <a:lnTo>
                    <a:pt x="3168" y="30371"/>
                  </a:lnTo>
                  <a:lnTo>
                    <a:pt x="7348" y="29326"/>
                  </a:lnTo>
                  <a:cubicBezTo>
                    <a:pt x="6398" y="20301"/>
                    <a:pt x="8773" y="10927"/>
                    <a:pt x="14759" y="3168"/>
                  </a:cubicBezTo>
                  <a:lnTo>
                    <a:pt x="10737" y="33"/>
                  </a:lnTo>
                  <a:lnTo>
                    <a:pt x="10705" y="1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4439800" y="2415300"/>
              <a:ext cx="308800" cy="653200"/>
            </a:xfrm>
            <a:custGeom>
              <a:avLst/>
              <a:gdLst/>
              <a:ahLst/>
              <a:cxnLst/>
              <a:rect l="l" t="t" r="r" b="b"/>
              <a:pathLst>
                <a:path w="12352" h="26128" extrusionOk="0">
                  <a:moveTo>
                    <a:pt x="1426" y="0"/>
                  </a:moveTo>
                  <a:lnTo>
                    <a:pt x="286" y="11148"/>
                  </a:lnTo>
                  <a:cubicBezTo>
                    <a:pt x="1" y="13808"/>
                    <a:pt x="792" y="16437"/>
                    <a:pt x="2503" y="18463"/>
                  </a:cubicBezTo>
                  <a:lnTo>
                    <a:pt x="8836" y="26127"/>
                  </a:lnTo>
                  <a:lnTo>
                    <a:pt x="12352" y="9818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4570450" y="2031675"/>
              <a:ext cx="825775" cy="1177825"/>
            </a:xfrm>
            <a:custGeom>
              <a:avLst/>
              <a:gdLst/>
              <a:ahLst/>
              <a:cxnLst/>
              <a:rect l="l" t="t" r="r" b="b"/>
              <a:pathLst>
                <a:path w="33031" h="47113" extrusionOk="0">
                  <a:moveTo>
                    <a:pt x="17599" y="1"/>
                  </a:moveTo>
                  <a:cubicBezTo>
                    <a:pt x="16602" y="1"/>
                    <a:pt x="15592" y="315"/>
                    <a:pt x="14726" y="968"/>
                  </a:cubicBezTo>
                  <a:lnTo>
                    <a:pt x="0" y="12369"/>
                  </a:lnTo>
                  <a:lnTo>
                    <a:pt x="0" y="12400"/>
                  </a:lnTo>
                  <a:lnTo>
                    <a:pt x="32" y="12369"/>
                  </a:lnTo>
                  <a:cubicBezTo>
                    <a:pt x="32" y="12369"/>
                    <a:pt x="11971" y="27475"/>
                    <a:pt x="8836" y="42739"/>
                  </a:cubicBezTo>
                  <a:lnTo>
                    <a:pt x="26159" y="46983"/>
                  </a:lnTo>
                  <a:cubicBezTo>
                    <a:pt x="26523" y="47071"/>
                    <a:pt x="26888" y="47113"/>
                    <a:pt x="27247" y="47113"/>
                  </a:cubicBezTo>
                  <a:cubicBezTo>
                    <a:pt x="29599" y="47113"/>
                    <a:pt x="31703" y="45307"/>
                    <a:pt x="31923" y="42834"/>
                  </a:cubicBezTo>
                  <a:cubicBezTo>
                    <a:pt x="33031" y="28900"/>
                    <a:pt x="29674" y="14522"/>
                    <a:pt x="21503" y="2108"/>
                  </a:cubicBezTo>
                  <a:cubicBezTo>
                    <a:pt x="20605" y="731"/>
                    <a:pt x="19117" y="1"/>
                    <a:pt x="1759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9"/>
            <p:cNvSpPr/>
            <p:nvPr/>
          </p:nvSpPr>
          <p:spPr>
            <a:xfrm>
              <a:off x="4475425" y="2340075"/>
              <a:ext cx="394325" cy="760100"/>
            </a:xfrm>
            <a:custGeom>
              <a:avLst/>
              <a:gdLst/>
              <a:ahLst/>
              <a:cxnLst/>
              <a:rect l="l" t="t" r="r" b="b"/>
              <a:pathLst>
                <a:path w="15773" h="30404" extrusionOk="0">
                  <a:moveTo>
                    <a:pt x="3833" y="1"/>
                  </a:moveTo>
                  <a:lnTo>
                    <a:pt x="3801" y="33"/>
                  </a:lnTo>
                  <a:lnTo>
                    <a:pt x="1" y="2978"/>
                  </a:lnTo>
                  <a:cubicBezTo>
                    <a:pt x="5986" y="10705"/>
                    <a:pt x="8361" y="20111"/>
                    <a:pt x="7411" y="29136"/>
                  </a:cubicBezTo>
                  <a:lnTo>
                    <a:pt x="12605" y="30403"/>
                  </a:lnTo>
                  <a:lnTo>
                    <a:pt x="12637" y="30403"/>
                  </a:lnTo>
                  <a:cubicBezTo>
                    <a:pt x="15772" y="15139"/>
                    <a:pt x="3833" y="1"/>
                    <a:pt x="3833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4247425" y="3125475"/>
              <a:ext cx="394300" cy="551850"/>
            </a:xfrm>
            <a:custGeom>
              <a:avLst/>
              <a:gdLst/>
              <a:ahLst/>
              <a:cxnLst/>
              <a:rect l="l" t="t" r="r" b="b"/>
              <a:pathLst>
                <a:path w="15772" h="22074" extrusionOk="0">
                  <a:moveTo>
                    <a:pt x="15771" y="0"/>
                  </a:moveTo>
                  <a:lnTo>
                    <a:pt x="7316" y="3547"/>
                  </a:lnTo>
                  <a:cubicBezTo>
                    <a:pt x="4149" y="4877"/>
                    <a:pt x="1900" y="7791"/>
                    <a:pt x="1457" y="11211"/>
                  </a:cubicBezTo>
                  <a:lnTo>
                    <a:pt x="0" y="22074"/>
                  </a:lnTo>
                  <a:lnTo>
                    <a:pt x="12129" y="15075"/>
                  </a:lnTo>
                  <a:lnTo>
                    <a:pt x="1577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4299675" y="3155550"/>
              <a:ext cx="1016600" cy="1116075"/>
            </a:xfrm>
            <a:custGeom>
              <a:avLst/>
              <a:gdLst/>
              <a:ahLst/>
              <a:cxnLst/>
              <a:rect l="l" t="t" r="r" b="b"/>
              <a:pathLst>
                <a:path w="40664" h="44643" extrusionOk="0">
                  <a:moveTo>
                    <a:pt x="18780" y="1"/>
                  </a:moveTo>
                  <a:lnTo>
                    <a:pt x="18748" y="33"/>
                  </a:lnTo>
                  <a:lnTo>
                    <a:pt x="18780" y="33"/>
                  </a:lnTo>
                  <a:cubicBezTo>
                    <a:pt x="18780" y="33"/>
                    <a:pt x="12763" y="4308"/>
                    <a:pt x="8044" y="11465"/>
                  </a:cubicBezTo>
                  <a:cubicBezTo>
                    <a:pt x="5162" y="15804"/>
                    <a:pt x="5257" y="22802"/>
                    <a:pt x="0" y="25463"/>
                  </a:cubicBezTo>
                  <a:lnTo>
                    <a:pt x="7633" y="41930"/>
                  </a:lnTo>
                  <a:cubicBezTo>
                    <a:pt x="8433" y="43658"/>
                    <a:pt x="10144" y="44642"/>
                    <a:pt x="11899" y="44642"/>
                  </a:cubicBezTo>
                  <a:cubicBezTo>
                    <a:pt x="12783" y="44642"/>
                    <a:pt x="13678" y="44393"/>
                    <a:pt x="14473" y="43862"/>
                  </a:cubicBezTo>
                  <a:cubicBezTo>
                    <a:pt x="26064" y="36008"/>
                    <a:pt x="35185" y="24449"/>
                    <a:pt x="39808" y="10325"/>
                  </a:cubicBezTo>
                  <a:cubicBezTo>
                    <a:pt x="40663" y="7728"/>
                    <a:pt x="39112" y="4973"/>
                    <a:pt x="36483" y="4308"/>
                  </a:cubicBezTo>
                  <a:lnTo>
                    <a:pt x="18780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9"/>
            <p:cNvSpPr/>
            <p:nvPr/>
          </p:nvSpPr>
          <p:spPr>
            <a:xfrm>
              <a:off x="4247425" y="3124675"/>
              <a:ext cx="522550" cy="675375"/>
            </a:xfrm>
            <a:custGeom>
              <a:avLst/>
              <a:gdLst/>
              <a:ahLst/>
              <a:cxnLst/>
              <a:rect l="l" t="t" r="r" b="b"/>
              <a:pathLst>
                <a:path w="20902" h="27015" extrusionOk="0">
                  <a:moveTo>
                    <a:pt x="15803" y="1"/>
                  </a:moveTo>
                  <a:cubicBezTo>
                    <a:pt x="13491" y="9501"/>
                    <a:pt x="7632" y="17229"/>
                    <a:pt x="0" y="22106"/>
                  </a:cubicBezTo>
                  <a:lnTo>
                    <a:pt x="2217" y="27014"/>
                  </a:lnTo>
                  <a:cubicBezTo>
                    <a:pt x="16120" y="19920"/>
                    <a:pt x="20902" y="1236"/>
                    <a:pt x="20902" y="1236"/>
                  </a:cubicBezTo>
                  <a:lnTo>
                    <a:pt x="20870" y="1236"/>
                  </a:lnTo>
                  <a:lnTo>
                    <a:pt x="15803" y="1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405800" y="2900625"/>
              <a:ext cx="781475" cy="1600875"/>
            </a:xfrm>
            <a:custGeom>
              <a:avLst/>
              <a:gdLst/>
              <a:ahLst/>
              <a:cxnLst/>
              <a:rect l="l" t="t" r="r" b="b"/>
              <a:pathLst>
                <a:path w="31259" h="64035" extrusionOk="0">
                  <a:moveTo>
                    <a:pt x="4693" y="0"/>
                  </a:moveTo>
                  <a:cubicBezTo>
                    <a:pt x="2092" y="0"/>
                    <a:pt x="1" y="2110"/>
                    <a:pt x="1" y="4719"/>
                  </a:cubicBezTo>
                  <a:lnTo>
                    <a:pt x="1" y="59285"/>
                  </a:lnTo>
                  <a:cubicBezTo>
                    <a:pt x="1" y="61913"/>
                    <a:pt x="2123" y="64035"/>
                    <a:pt x="4751" y="64035"/>
                  </a:cubicBezTo>
                  <a:lnTo>
                    <a:pt x="26508" y="64035"/>
                  </a:lnTo>
                  <a:cubicBezTo>
                    <a:pt x="29105" y="64035"/>
                    <a:pt x="31227" y="61913"/>
                    <a:pt x="31227" y="59285"/>
                  </a:cubicBezTo>
                  <a:lnTo>
                    <a:pt x="31258" y="4751"/>
                  </a:lnTo>
                  <a:cubicBezTo>
                    <a:pt x="31258" y="2122"/>
                    <a:pt x="29136" y="0"/>
                    <a:pt x="26508" y="0"/>
                  </a:cubicBezTo>
                  <a:lnTo>
                    <a:pt x="4751" y="0"/>
                  </a:lnTo>
                  <a:cubicBezTo>
                    <a:pt x="4732" y="0"/>
                    <a:pt x="4713" y="0"/>
                    <a:pt x="469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441450" y="2948125"/>
              <a:ext cx="709400" cy="1497975"/>
            </a:xfrm>
            <a:custGeom>
              <a:avLst/>
              <a:gdLst/>
              <a:ahLst/>
              <a:cxnLst/>
              <a:rect l="l" t="t" r="r" b="b"/>
              <a:pathLst>
                <a:path w="28376" h="59919" extrusionOk="0">
                  <a:moveTo>
                    <a:pt x="3325" y="1"/>
                  </a:moveTo>
                  <a:cubicBezTo>
                    <a:pt x="1520" y="1"/>
                    <a:pt x="32" y="1489"/>
                    <a:pt x="32" y="3326"/>
                  </a:cubicBezTo>
                  <a:lnTo>
                    <a:pt x="0" y="56593"/>
                  </a:lnTo>
                  <a:cubicBezTo>
                    <a:pt x="0" y="58398"/>
                    <a:pt x="1489" y="59886"/>
                    <a:pt x="3325" y="59886"/>
                  </a:cubicBezTo>
                  <a:lnTo>
                    <a:pt x="25050" y="59918"/>
                  </a:lnTo>
                  <a:cubicBezTo>
                    <a:pt x="26887" y="59918"/>
                    <a:pt x="28376" y="58430"/>
                    <a:pt x="28376" y="56593"/>
                  </a:cubicBezTo>
                  <a:lnTo>
                    <a:pt x="28376" y="3326"/>
                  </a:lnTo>
                  <a:cubicBezTo>
                    <a:pt x="28376" y="1521"/>
                    <a:pt x="26887" y="32"/>
                    <a:pt x="25050" y="32"/>
                  </a:cubicBezTo>
                  <a:lnTo>
                    <a:pt x="20838" y="32"/>
                  </a:lnTo>
                  <a:cubicBezTo>
                    <a:pt x="20268" y="32"/>
                    <a:pt x="19825" y="507"/>
                    <a:pt x="19825" y="1077"/>
                  </a:cubicBezTo>
                  <a:lnTo>
                    <a:pt x="19825" y="1869"/>
                  </a:lnTo>
                  <a:cubicBezTo>
                    <a:pt x="19825" y="2439"/>
                    <a:pt x="19350" y="2914"/>
                    <a:pt x="18780" y="2914"/>
                  </a:cubicBezTo>
                  <a:lnTo>
                    <a:pt x="10578" y="2914"/>
                  </a:lnTo>
                  <a:cubicBezTo>
                    <a:pt x="10007" y="2914"/>
                    <a:pt x="9532" y="2439"/>
                    <a:pt x="9532" y="1837"/>
                  </a:cubicBezTo>
                  <a:lnTo>
                    <a:pt x="9532" y="1077"/>
                  </a:lnTo>
                  <a:cubicBezTo>
                    <a:pt x="9532" y="476"/>
                    <a:pt x="9089" y="1"/>
                    <a:pt x="8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569700" y="3242650"/>
              <a:ext cx="23775" cy="29325"/>
            </a:xfrm>
            <a:custGeom>
              <a:avLst/>
              <a:gdLst/>
              <a:ahLst/>
              <a:cxnLst/>
              <a:rect l="l" t="t" r="r" b="b"/>
              <a:pathLst>
                <a:path w="951" h="1173" extrusionOk="0">
                  <a:moveTo>
                    <a:pt x="0" y="0"/>
                  </a:moveTo>
                  <a:lnTo>
                    <a:pt x="0" y="95"/>
                  </a:lnTo>
                  <a:lnTo>
                    <a:pt x="412" y="95"/>
                  </a:lnTo>
                  <a:lnTo>
                    <a:pt x="412" y="1172"/>
                  </a:lnTo>
                  <a:lnTo>
                    <a:pt x="539" y="1172"/>
                  </a:lnTo>
                  <a:lnTo>
                    <a:pt x="539" y="95"/>
                  </a:lnTo>
                  <a:lnTo>
                    <a:pt x="951" y="95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593450" y="3249775"/>
              <a:ext cx="21400" cy="22200"/>
            </a:xfrm>
            <a:custGeom>
              <a:avLst/>
              <a:gdLst/>
              <a:ahLst/>
              <a:cxnLst/>
              <a:rect l="l" t="t" r="r" b="b"/>
              <a:pathLst>
                <a:path w="856" h="888" extrusionOk="0">
                  <a:moveTo>
                    <a:pt x="444" y="95"/>
                  </a:moveTo>
                  <a:cubicBezTo>
                    <a:pt x="602" y="95"/>
                    <a:pt x="729" y="222"/>
                    <a:pt x="729" y="380"/>
                  </a:cubicBezTo>
                  <a:lnTo>
                    <a:pt x="127" y="380"/>
                  </a:lnTo>
                  <a:cubicBezTo>
                    <a:pt x="127" y="222"/>
                    <a:pt x="254" y="95"/>
                    <a:pt x="444" y="95"/>
                  </a:cubicBezTo>
                  <a:close/>
                  <a:moveTo>
                    <a:pt x="412" y="0"/>
                  </a:moveTo>
                  <a:cubicBezTo>
                    <a:pt x="191" y="0"/>
                    <a:pt x="1" y="190"/>
                    <a:pt x="1" y="444"/>
                  </a:cubicBezTo>
                  <a:cubicBezTo>
                    <a:pt x="1" y="697"/>
                    <a:pt x="191" y="887"/>
                    <a:pt x="476" y="887"/>
                  </a:cubicBezTo>
                  <a:cubicBezTo>
                    <a:pt x="602" y="887"/>
                    <a:pt x="729" y="855"/>
                    <a:pt x="792" y="760"/>
                  </a:cubicBezTo>
                  <a:lnTo>
                    <a:pt x="729" y="665"/>
                  </a:lnTo>
                  <a:cubicBezTo>
                    <a:pt x="666" y="760"/>
                    <a:pt x="571" y="792"/>
                    <a:pt x="476" y="792"/>
                  </a:cubicBezTo>
                  <a:cubicBezTo>
                    <a:pt x="286" y="792"/>
                    <a:pt x="127" y="665"/>
                    <a:pt x="127" y="475"/>
                  </a:cubicBezTo>
                  <a:lnTo>
                    <a:pt x="856" y="475"/>
                  </a:lnTo>
                  <a:cubicBezTo>
                    <a:pt x="856" y="475"/>
                    <a:pt x="856" y="444"/>
                    <a:pt x="856" y="444"/>
                  </a:cubicBezTo>
                  <a:cubicBezTo>
                    <a:pt x="856" y="190"/>
                    <a:pt x="666" y="0"/>
                    <a:pt x="4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617200" y="3249775"/>
              <a:ext cx="20600" cy="22200"/>
            </a:xfrm>
            <a:custGeom>
              <a:avLst/>
              <a:gdLst/>
              <a:ahLst/>
              <a:cxnLst/>
              <a:rect l="l" t="t" r="r" b="b"/>
              <a:pathLst>
                <a:path w="824" h="888" extrusionOk="0">
                  <a:moveTo>
                    <a:pt x="1" y="0"/>
                  </a:moveTo>
                  <a:lnTo>
                    <a:pt x="349" y="412"/>
                  </a:lnTo>
                  <a:lnTo>
                    <a:pt x="1" y="887"/>
                  </a:lnTo>
                  <a:lnTo>
                    <a:pt x="127" y="887"/>
                  </a:lnTo>
                  <a:lnTo>
                    <a:pt x="412" y="507"/>
                  </a:lnTo>
                  <a:lnTo>
                    <a:pt x="697" y="887"/>
                  </a:lnTo>
                  <a:lnTo>
                    <a:pt x="824" y="887"/>
                  </a:lnTo>
                  <a:lnTo>
                    <a:pt x="476" y="412"/>
                  </a:lnTo>
                  <a:lnTo>
                    <a:pt x="792" y="0"/>
                  </a:lnTo>
                  <a:lnTo>
                    <a:pt x="666" y="0"/>
                  </a:lnTo>
                  <a:lnTo>
                    <a:pt x="412" y="34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639375" y="3245025"/>
              <a:ext cx="15075" cy="26950"/>
            </a:xfrm>
            <a:custGeom>
              <a:avLst/>
              <a:gdLst/>
              <a:ahLst/>
              <a:cxnLst/>
              <a:rect l="l" t="t" r="r" b="b"/>
              <a:pathLst>
                <a:path w="603" h="1078" extrusionOk="0">
                  <a:moveTo>
                    <a:pt x="159" y="0"/>
                  </a:moveTo>
                  <a:lnTo>
                    <a:pt x="159" y="190"/>
                  </a:lnTo>
                  <a:lnTo>
                    <a:pt x="0" y="190"/>
                  </a:lnTo>
                  <a:lnTo>
                    <a:pt x="0" y="285"/>
                  </a:lnTo>
                  <a:lnTo>
                    <a:pt x="159" y="285"/>
                  </a:lnTo>
                  <a:lnTo>
                    <a:pt x="159" y="824"/>
                  </a:lnTo>
                  <a:cubicBezTo>
                    <a:pt x="159" y="982"/>
                    <a:pt x="254" y="1077"/>
                    <a:pt x="412" y="1077"/>
                  </a:cubicBezTo>
                  <a:cubicBezTo>
                    <a:pt x="475" y="1077"/>
                    <a:pt x="570" y="1077"/>
                    <a:pt x="602" y="1014"/>
                  </a:cubicBezTo>
                  <a:lnTo>
                    <a:pt x="570" y="950"/>
                  </a:lnTo>
                  <a:cubicBezTo>
                    <a:pt x="539" y="950"/>
                    <a:pt x="475" y="982"/>
                    <a:pt x="444" y="982"/>
                  </a:cubicBezTo>
                  <a:cubicBezTo>
                    <a:pt x="349" y="982"/>
                    <a:pt x="285" y="919"/>
                    <a:pt x="285" y="824"/>
                  </a:cubicBezTo>
                  <a:lnTo>
                    <a:pt x="285" y="285"/>
                  </a:lnTo>
                  <a:lnTo>
                    <a:pt x="539" y="285"/>
                  </a:lnTo>
                  <a:lnTo>
                    <a:pt x="539" y="190"/>
                  </a:lnTo>
                  <a:lnTo>
                    <a:pt x="285" y="19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526150" y="3394650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1"/>
                  </a:moveTo>
                  <a:lnTo>
                    <a:pt x="1" y="5068"/>
                  </a:lnTo>
                  <a:lnTo>
                    <a:pt x="5068" y="5068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526150" y="3606050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0"/>
                  </a:moveTo>
                  <a:lnTo>
                    <a:pt x="1" y="5067"/>
                  </a:lnTo>
                  <a:lnTo>
                    <a:pt x="5068" y="5067"/>
                  </a:lnTo>
                  <a:lnTo>
                    <a:pt x="5068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526150" y="3817450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0"/>
                  </a:moveTo>
                  <a:lnTo>
                    <a:pt x="1" y="5067"/>
                  </a:lnTo>
                  <a:lnTo>
                    <a:pt x="5068" y="5067"/>
                  </a:lnTo>
                  <a:lnTo>
                    <a:pt x="5068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3526150" y="4028025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1"/>
                  </a:moveTo>
                  <a:lnTo>
                    <a:pt x="1" y="5068"/>
                  </a:lnTo>
                  <a:lnTo>
                    <a:pt x="5068" y="5068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3526150" y="4239425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1"/>
                  </a:moveTo>
                  <a:lnTo>
                    <a:pt x="1" y="5068"/>
                  </a:lnTo>
                  <a:lnTo>
                    <a:pt x="5068" y="5068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3526150" y="4028025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1"/>
                  </a:moveTo>
                  <a:lnTo>
                    <a:pt x="1" y="5068"/>
                  </a:lnTo>
                  <a:lnTo>
                    <a:pt x="5068" y="5068"/>
                  </a:lnTo>
                  <a:lnTo>
                    <a:pt x="5068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3526150" y="3606050"/>
              <a:ext cx="126700" cy="12670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1" y="0"/>
                  </a:moveTo>
                  <a:lnTo>
                    <a:pt x="1" y="5067"/>
                  </a:lnTo>
                  <a:lnTo>
                    <a:pt x="5068" y="5067"/>
                  </a:lnTo>
                  <a:lnTo>
                    <a:pt x="5068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3708250" y="3408900"/>
              <a:ext cx="189250" cy="25"/>
            </a:xfrm>
            <a:custGeom>
              <a:avLst/>
              <a:gdLst/>
              <a:ahLst/>
              <a:cxnLst/>
              <a:rect l="l" t="t" r="r" b="b"/>
              <a:pathLst>
                <a:path w="7570" h="1" fill="none" extrusionOk="0">
                  <a:moveTo>
                    <a:pt x="1" y="1"/>
                  </a:moveTo>
                  <a:lnTo>
                    <a:pt x="7569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3708250" y="3500750"/>
              <a:ext cx="197950" cy="25"/>
            </a:xfrm>
            <a:custGeom>
              <a:avLst/>
              <a:gdLst/>
              <a:ahLst/>
              <a:cxnLst/>
              <a:rect l="l" t="t" r="r" b="b"/>
              <a:pathLst>
                <a:path w="7918" h="1" fill="none" extrusionOk="0">
                  <a:moveTo>
                    <a:pt x="1" y="0"/>
                  </a:moveTo>
                  <a:lnTo>
                    <a:pt x="7918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3708250" y="34477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1"/>
                  </a:moveTo>
                  <a:lnTo>
                    <a:pt x="13555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3708250" y="3475425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0"/>
                  </a:moveTo>
                  <a:lnTo>
                    <a:pt x="13555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3708250" y="3620300"/>
              <a:ext cx="189250" cy="25"/>
            </a:xfrm>
            <a:custGeom>
              <a:avLst/>
              <a:gdLst/>
              <a:ahLst/>
              <a:cxnLst/>
              <a:rect l="l" t="t" r="r" b="b"/>
              <a:pathLst>
                <a:path w="7570" h="1" fill="none" extrusionOk="0">
                  <a:moveTo>
                    <a:pt x="1" y="0"/>
                  </a:moveTo>
                  <a:lnTo>
                    <a:pt x="7569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9"/>
            <p:cNvSpPr/>
            <p:nvPr/>
          </p:nvSpPr>
          <p:spPr>
            <a:xfrm>
              <a:off x="3708250" y="3712150"/>
              <a:ext cx="197950" cy="25"/>
            </a:xfrm>
            <a:custGeom>
              <a:avLst/>
              <a:gdLst/>
              <a:ahLst/>
              <a:cxnLst/>
              <a:rect l="l" t="t" r="r" b="b"/>
              <a:pathLst>
                <a:path w="7918" h="1" fill="none" extrusionOk="0">
                  <a:moveTo>
                    <a:pt x="1" y="0"/>
                  </a:moveTo>
                  <a:lnTo>
                    <a:pt x="7918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3708250" y="36591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0"/>
                  </a:moveTo>
                  <a:lnTo>
                    <a:pt x="13555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3708250" y="36868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1"/>
                  </a:moveTo>
                  <a:lnTo>
                    <a:pt x="13555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3708250" y="3830100"/>
              <a:ext cx="189250" cy="25"/>
            </a:xfrm>
            <a:custGeom>
              <a:avLst/>
              <a:gdLst/>
              <a:ahLst/>
              <a:cxnLst/>
              <a:rect l="l" t="t" r="r" b="b"/>
              <a:pathLst>
                <a:path w="7570" h="1" fill="none" extrusionOk="0">
                  <a:moveTo>
                    <a:pt x="1" y="1"/>
                  </a:moveTo>
                  <a:lnTo>
                    <a:pt x="7569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3708250" y="3922725"/>
              <a:ext cx="197950" cy="25"/>
            </a:xfrm>
            <a:custGeom>
              <a:avLst/>
              <a:gdLst/>
              <a:ahLst/>
              <a:cxnLst/>
              <a:rect l="l" t="t" r="r" b="b"/>
              <a:pathLst>
                <a:path w="7918" h="1" fill="none" extrusionOk="0">
                  <a:moveTo>
                    <a:pt x="1" y="1"/>
                  </a:moveTo>
                  <a:lnTo>
                    <a:pt x="7918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3708250" y="38697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0"/>
                  </a:moveTo>
                  <a:lnTo>
                    <a:pt x="13555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3708250" y="38974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1"/>
                  </a:moveTo>
                  <a:lnTo>
                    <a:pt x="13555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3708250" y="4041500"/>
              <a:ext cx="189250" cy="25"/>
            </a:xfrm>
            <a:custGeom>
              <a:avLst/>
              <a:gdLst/>
              <a:ahLst/>
              <a:cxnLst/>
              <a:rect l="l" t="t" r="r" b="b"/>
              <a:pathLst>
                <a:path w="7570" h="1" fill="none" extrusionOk="0">
                  <a:moveTo>
                    <a:pt x="1" y="0"/>
                  </a:moveTo>
                  <a:lnTo>
                    <a:pt x="7569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9"/>
            <p:cNvSpPr/>
            <p:nvPr/>
          </p:nvSpPr>
          <p:spPr>
            <a:xfrm>
              <a:off x="3708250" y="4134125"/>
              <a:ext cx="197950" cy="25"/>
            </a:xfrm>
            <a:custGeom>
              <a:avLst/>
              <a:gdLst/>
              <a:ahLst/>
              <a:cxnLst/>
              <a:rect l="l" t="t" r="r" b="b"/>
              <a:pathLst>
                <a:path w="7918" h="1" fill="none" extrusionOk="0">
                  <a:moveTo>
                    <a:pt x="1" y="1"/>
                  </a:moveTo>
                  <a:lnTo>
                    <a:pt x="7918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9"/>
            <p:cNvSpPr/>
            <p:nvPr/>
          </p:nvSpPr>
          <p:spPr>
            <a:xfrm>
              <a:off x="3708250" y="4081075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1"/>
                  </a:moveTo>
                  <a:lnTo>
                    <a:pt x="13555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3708250" y="41088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0"/>
                  </a:moveTo>
                  <a:lnTo>
                    <a:pt x="13555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9"/>
            <p:cNvSpPr/>
            <p:nvPr/>
          </p:nvSpPr>
          <p:spPr>
            <a:xfrm>
              <a:off x="3708250" y="4252100"/>
              <a:ext cx="189250" cy="25"/>
            </a:xfrm>
            <a:custGeom>
              <a:avLst/>
              <a:gdLst/>
              <a:ahLst/>
              <a:cxnLst/>
              <a:rect l="l" t="t" r="r" b="b"/>
              <a:pathLst>
                <a:path w="7570" h="1" fill="none" extrusionOk="0">
                  <a:moveTo>
                    <a:pt x="1" y="0"/>
                  </a:moveTo>
                  <a:lnTo>
                    <a:pt x="7569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9"/>
            <p:cNvSpPr/>
            <p:nvPr/>
          </p:nvSpPr>
          <p:spPr>
            <a:xfrm>
              <a:off x="3708250" y="4343925"/>
              <a:ext cx="197950" cy="25"/>
            </a:xfrm>
            <a:custGeom>
              <a:avLst/>
              <a:gdLst/>
              <a:ahLst/>
              <a:cxnLst/>
              <a:rect l="l" t="t" r="r" b="b"/>
              <a:pathLst>
                <a:path w="7918" h="1" fill="none" extrusionOk="0">
                  <a:moveTo>
                    <a:pt x="1" y="1"/>
                  </a:moveTo>
                  <a:lnTo>
                    <a:pt x="7918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9"/>
            <p:cNvSpPr/>
            <p:nvPr/>
          </p:nvSpPr>
          <p:spPr>
            <a:xfrm>
              <a:off x="3708250" y="4291675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1"/>
                  </a:moveTo>
                  <a:lnTo>
                    <a:pt x="13555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9"/>
            <p:cNvSpPr/>
            <p:nvPr/>
          </p:nvSpPr>
          <p:spPr>
            <a:xfrm>
              <a:off x="3708250" y="4318600"/>
              <a:ext cx="338875" cy="25"/>
            </a:xfrm>
            <a:custGeom>
              <a:avLst/>
              <a:gdLst/>
              <a:ahLst/>
              <a:cxnLst/>
              <a:rect l="l" t="t" r="r" b="b"/>
              <a:pathLst>
                <a:path w="13555" h="1" fill="none" extrusionOk="0">
                  <a:moveTo>
                    <a:pt x="1" y="0"/>
                  </a:moveTo>
                  <a:lnTo>
                    <a:pt x="13555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9"/>
            <p:cNvSpPr/>
            <p:nvPr/>
          </p:nvSpPr>
          <p:spPr>
            <a:xfrm>
              <a:off x="4022575" y="3070850"/>
              <a:ext cx="61775" cy="25"/>
            </a:xfrm>
            <a:custGeom>
              <a:avLst/>
              <a:gdLst/>
              <a:ahLst/>
              <a:cxnLst/>
              <a:rect l="l" t="t" r="r" b="b"/>
              <a:pathLst>
                <a:path w="2471" h="1" fill="none" extrusionOk="0">
                  <a:moveTo>
                    <a:pt x="0" y="0"/>
                  </a:moveTo>
                  <a:lnTo>
                    <a:pt x="2470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9"/>
            <p:cNvSpPr/>
            <p:nvPr/>
          </p:nvSpPr>
          <p:spPr>
            <a:xfrm>
              <a:off x="4022575" y="3086675"/>
              <a:ext cx="61775" cy="25"/>
            </a:xfrm>
            <a:custGeom>
              <a:avLst/>
              <a:gdLst/>
              <a:ahLst/>
              <a:cxnLst/>
              <a:rect l="l" t="t" r="r" b="b"/>
              <a:pathLst>
                <a:path w="2471" h="1" fill="none" extrusionOk="0">
                  <a:moveTo>
                    <a:pt x="0" y="1"/>
                  </a:moveTo>
                  <a:lnTo>
                    <a:pt x="2470" y="1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4022575" y="3102525"/>
              <a:ext cx="61775" cy="25"/>
            </a:xfrm>
            <a:custGeom>
              <a:avLst/>
              <a:gdLst/>
              <a:ahLst/>
              <a:cxnLst/>
              <a:rect l="l" t="t" r="r" b="b"/>
              <a:pathLst>
                <a:path w="2471" h="1" fill="none" extrusionOk="0">
                  <a:moveTo>
                    <a:pt x="0" y="0"/>
                  </a:moveTo>
                  <a:lnTo>
                    <a:pt x="2470" y="0"/>
                  </a:lnTo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3991700" y="3227600"/>
              <a:ext cx="55425" cy="56050"/>
            </a:xfrm>
            <a:custGeom>
              <a:avLst/>
              <a:gdLst/>
              <a:ahLst/>
              <a:cxnLst/>
              <a:rect l="l" t="t" r="r" b="b"/>
              <a:pathLst>
                <a:path w="2217" h="2242" extrusionOk="0">
                  <a:moveTo>
                    <a:pt x="855" y="191"/>
                  </a:moveTo>
                  <a:cubicBezTo>
                    <a:pt x="1203" y="191"/>
                    <a:pt x="1520" y="476"/>
                    <a:pt x="1520" y="856"/>
                  </a:cubicBezTo>
                  <a:cubicBezTo>
                    <a:pt x="1520" y="1236"/>
                    <a:pt x="1203" y="1552"/>
                    <a:pt x="855" y="1552"/>
                  </a:cubicBezTo>
                  <a:cubicBezTo>
                    <a:pt x="475" y="1552"/>
                    <a:pt x="158" y="1236"/>
                    <a:pt x="158" y="856"/>
                  </a:cubicBezTo>
                  <a:cubicBezTo>
                    <a:pt x="158" y="476"/>
                    <a:pt x="475" y="191"/>
                    <a:pt x="855" y="191"/>
                  </a:cubicBezTo>
                  <a:close/>
                  <a:moveTo>
                    <a:pt x="855" y="1"/>
                  </a:moveTo>
                  <a:cubicBezTo>
                    <a:pt x="380" y="1"/>
                    <a:pt x="0" y="381"/>
                    <a:pt x="0" y="856"/>
                  </a:cubicBezTo>
                  <a:cubicBezTo>
                    <a:pt x="0" y="1331"/>
                    <a:pt x="380" y="1711"/>
                    <a:pt x="855" y="1711"/>
                  </a:cubicBezTo>
                  <a:cubicBezTo>
                    <a:pt x="1045" y="1711"/>
                    <a:pt x="1235" y="1647"/>
                    <a:pt x="1393" y="1521"/>
                  </a:cubicBezTo>
                  <a:lnTo>
                    <a:pt x="2090" y="2218"/>
                  </a:lnTo>
                  <a:cubicBezTo>
                    <a:pt x="2106" y="2233"/>
                    <a:pt x="2122" y="2241"/>
                    <a:pt x="2138" y="2241"/>
                  </a:cubicBezTo>
                  <a:cubicBezTo>
                    <a:pt x="2154" y="2241"/>
                    <a:pt x="2169" y="2233"/>
                    <a:pt x="2185" y="2218"/>
                  </a:cubicBezTo>
                  <a:cubicBezTo>
                    <a:pt x="2217" y="2186"/>
                    <a:pt x="2217" y="2123"/>
                    <a:pt x="2185" y="2091"/>
                  </a:cubicBezTo>
                  <a:lnTo>
                    <a:pt x="1489" y="1394"/>
                  </a:lnTo>
                  <a:cubicBezTo>
                    <a:pt x="1615" y="1236"/>
                    <a:pt x="1679" y="1046"/>
                    <a:pt x="1679" y="856"/>
                  </a:cubicBezTo>
                  <a:cubicBezTo>
                    <a:pt x="1679" y="381"/>
                    <a:pt x="1298" y="1"/>
                    <a:pt x="85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3502400" y="3202275"/>
              <a:ext cx="580350" cy="107700"/>
            </a:xfrm>
            <a:custGeom>
              <a:avLst/>
              <a:gdLst/>
              <a:ahLst/>
              <a:cxnLst/>
              <a:rect l="l" t="t" r="r" b="b"/>
              <a:pathLst>
                <a:path w="23214" h="4308" fill="none" extrusionOk="0">
                  <a:moveTo>
                    <a:pt x="21536" y="4307"/>
                  </a:moveTo>
                  <a:lnTo>
                    <a:pt x="1679" y="4307"/>
                  </a:lnTo>
                  <a:cubicBezTo>
                    <a:pt x="761" y="4307"/>
                    <a:pt x="1" y="3547"/>
                    <a:pt x="1" y="2629"/>
                  </a:cubicBezTo>
                  <a:lnTo>
                    <a:pt x="1" y="1710"/>
                  </a:lnTo>
                  <a:cubicBezTo>
                    <a:pt x="1" y="760"/>
                    <a:pt x="761" y="0"/>
                    <a:pt x="1679" y="0"/>
                  </a:cubicBezTo>
                  <a:lnTo>
                    <a:pt x="21536" y="0"/>
                  </a:lnTo>
                  <a:cubicBezTo>
                    <a:pt x="22454" y="0"/>
                    <a:pt x="23214" y="760"/>
                    <a:pt x="23214" y="1710"/>
                  </a:cubicBezTo>
                  <a:lnTo>
                    <a:pt x="23214" y="2629"/>
                  </a:lnTo>
                  <a:cubicBezTo>
                    <a:pt x="23214" y="3547"/>
                    <a:pt x="22454" y="4307"/>
                    <a:pt x="21536" y="4307"/>
                  </a:cubicBezTo>
                  <a:close/>
                </a:path>
              </a:pathLst>
            </a:custGeom>
            <a:noFill/>
            <a:ln w="3175" cap="rnd" cmpd="sng">
              <a:solidFill>
                <a:srgbClr val="22283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3528525" y="3070250"/>
              <a:ext cx="42775" cy="48925"/>
            </a:xfrm>
            <a:custGeom>
              <a:avLst/>
              <a:gdLst/>
              <a:ahLst/>
              <a:cxnLst/>
              <a:rect l="l" t="t" r="r" b="b"/>
              <a:pathLst>
                <a:path w="1711" h="1957" extrusionOk="0">
                  <a:moveTo>
                    <a:pt x="856" y="183"/>
                  </a:moveTo>
                  <a:lnTo>
                    <a:pt x="1584" y="848"/>
                  </a:lnTo>
                  <a:lnTo>
                    <a:pt x="1584" y="1798"/>
                  </a:lnTo>
                  <a:lnTo>
                    <a:pt x="1172" y="1798"/>
                  </a:lnTo>
                  <a:lnTo>
                    <a:pt x="1172" y="1323"/>
                  </a:lnTo>
                  <a:cubicBezTo>
                    <a:pt x="1172" y="1291"/>
                    <a:pt x="1141" y="1259"/>
                    <a:pt x="1109" y="1259"/>
                  </a:cubicBezTo>
                  <a:lnTo>
                    <a:pt x="634" y="1259"/>
                  </a:lnTo>
                  <a:cubicBezTo>
                    <a:pt x="602" y="1259"/>
                    <a:pt x="571" y="1291"/>
                    <a:pt x="571" y="1323"/>
                  </a:cubicBezTo>
                  <a:lnTo>
                    <a:pt x="571" y="1798"/>
                  </a:lnTo>
                  <a:lnTo>
                    <a:pt x="159" y="1798"/>
                  </a:lnTo>
                  <a:lnTo>
                    <a:pt x="159" y="848"/>
                  </a:lnTo>
                  <a:lnTo>
                    <a:pt x="856" y="183"/>
                  </a:lnTo>
                  <a:close/>
                  <a:moveTo>
                    <a:pt x="840" y="1"/>
                  </a:moveTo>
                  <a:cubicBezTo>
                    <a:pt x="824" y="1"/>
                    <a:pt x="808" y="8"/>
                    <a:pt x="792" y="24"/>
                  </a:cubicBezTo>
                  <a:lnTo>
                    <a:pt x="32" y="784"/>
                  </a:lnTo>
                  <a:cubicBezTo>
                    <a:pt x="32" y="784"/>
                    <a:pt x="1" y="784"/>
                    <a:pt x="1" y="816"/>
                  </a:cubicBezTo>
                  <a:lnTo>
                    <a:pt x="1" y="1893"/>
                  </a:lnTo>
                  <a:cubicBezTo>
                    <a:pt x="1" y="1924"/>
                    <a:pt x="64" y="1956"/>
                    <a:pt x="96" y="1956"/>
                  </a:cubicBezTo>
                  <a:lnTo>
                    <a:pt x="634" y="1956"/>
                  </a:lnTo>
                  <a:cubicBezTo>
                    <a:pt x="697" y="1956"/>
                    <a:pt x="729" y="1924"/>
                    <a:pt x="729" y="1893"/>
                  </a:cubicBezTo>
                  <a:lnTo>
                    <a:pt x="729" y="1386"/>
                  </a:lnTo>
                  <a:lnTo>
                    <a:pt x="1014" y="1386"/>
                  </a:lnTo>
                  <a:lnTo>
                    <a:pt x="1014" y="1893"/>
                  </a:lnTo>
                  <a:cubicBezTo>
                    <a:pt x="1014" y="1924"/>
                    <a:pt x="1046" y="1956"/>
                    <a:pt x="1109" y="1956"/>
                  </a:cubicBezTo>
                  <a:lnTo>
                    <a:pt x="1647" y="1956"/>
                  </a:lnTo>
                  <a:cubicBezTo>
                    <a:pt x="1679" y="1956"/>
                    <a:pt x="1711" y="1924"/>
                    <a:pt x="1711" y="1893"/>
                  </a:cubicBezTo>
                  <a:lnTo>
                    <a:pt x="1711" y="816"/>
                  </a:lnTo>
                  <a:cubicBezTo>
                    <a:pt x="1711" y="816"/>
                    <a:pt x="1711" y="784"/>
                    <a:pt x="1711" y="784"/>
                  </a:cubicBezTo>
                  <a:lnTo>
                    <a:pt x="887" y="24"/>
                  </a:lnTo>
                  <a:cubicBezTo>
                    <a:pt x="872" y="8"/>
                    <a:pt x="856" y="1"/>
                    <a:pt x="84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16" name="Google Shape;1616;p19"/>
          <p:cNvSpPr txBox="1"/>
          <p:nvPr/>
        </p:nvSpPr>
        <p:spPr>
          <a:xfrm>
            <a:off x="711200" y="1766167"/>
            <a:ext cx="2710800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-US" sz="2000" kern="0">
                <a:solidFill>
                  <a:srgbClr val="FFA66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lang="en-US" sz="2000" kern="0" dirty="0">
              <a:solidFill>
                <a:srgbClr val="FFA66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17" name="Google Shape;1617;p19"/>
          <p:cNvSpPr txBox="1"/>
          <p:nvPr/>
        </p:nvSpPr>
        <p:spPr>
          <a:xfrm>
            <a:off x="711200" y="2054501"/>
            <a:ext cx="27108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18" name="Google Shape;1618;p19"/>
          <p:cNvSpPr txBox="1"/>
          <p:nvPr/>
        </p:nvSpPr>
        <p:spPr>
          <a:xfrm>
            <a:off x="711200" y="3297416"/>
            <a:ext cx="2710800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-US" sz="2000" kern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lang="en-US" sz="2000" kern="0" dirty="0">
              <a:solidFill>
                <a:srgbClr val="30475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19" name="Google Shape;1619;p19"/>
          <p:cNvSpPr txBox="1"/>
          <p:nvPr/>
        </p:nvSpPr>
        <p:spPr>
          <a:xfrm>
            <a:off x="711200" y="3585884"/>
            <a:ext cx="27108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0" name="Google Shape;1620;p19"/>
          <p:cNvSpPr txBox="1"/>
          <p:nvPr/>
        </p:nvSpPr>
        <p:spPr>
          <a:xfrm>
            <a:off x="711212" y="4828799"/>
            <a:ext cx="2710800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-US" sz="2000" kern="0">
                <a:solidFill>
                  <a:srgbClr val="C4C4C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lang="en-US" sz="2000" kern="0" dirty="0">
              <a:solidFill>
                <a:srgbClr val="C4C4C4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1" name="Google Shape;1621;p19"/>
          <p:cNvSpPr txBox="1"/>
          <p:nvPr/>
        </p:nvSpPr>
        <p:spPr>
          <a:xfrm>
            <a:off x="711212" y="5117267"/>
            <a:ext cx="27108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31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2" name="Google Shape;1622;p19"/>
          <p:cNvSpPr txBox="1"/>
          <p:nvPr/>
        </p:nvSpPr>
        <p:spPr>
          <a:xfrm>
            <a:off x="956533" y="5486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3734" kern="0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sz="3734" kern="0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3" name="Google Shape;1623;p19"/>
          <p:cNvSpPr txBox="1"/>
          <p:nvPr/>
        </p:nvSpPr>
        <p:spPr>
          <a:xfrm>
            <a:off x="8769997" y="1766167"/>
            <a:ext cx="2710800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31">
              <a:buClr>
                <a:srgbClr val="000000"/>
              </a:buClr>
            </a:pPr>
            <a:r>
              <a:rPr lang="en-US" sz="2000" kern="0">
                <a:solidFill>
                  <a:srgbClr val="22283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lang="en-US" sz="2000" kern="0" dirty="0">
              <a:solidFill>
                <a:srgbClr val="22283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4" name="Google Shape;1624;p19"/>
          <p:cNvSpPr txBox="1"/>
          <p:nvPr/>
        </p:nvSpPr>
        <p:spPr>
          <a:xfrm>
            <a:off x="8769997" y="2054501"/>
            <a:ext cx="27108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31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5" name="Google Shape;1625;p19"/>
          <p:cNvSpPr txBox="1"/>
          <p:nvPr/>
        </p:nvSpPr>
        <p:spPr>
          <a:xfrm>
            <a:off x="8769997" y="3297416"/>
            <a:ext cx="2710800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31">
              <a:buClr>
                <a:srgbClr val="000000"/>
              </a:buClr>
            </a:pPr>
            <a:r>
              <a:rPr lang="en-US" sz="2000" kern="0">
                <a:solidFill>
                  <a:srgbClr val="C4C4C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lang="en-US" sz="2000" kern="0" dirty="0">
              <a:solidFill>
                <a:srgbClr val="C4C4C4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6" name="Google Shape;1626;p19"/>
          <p:cNvSpPr txBox="1"/>
          <p:nvPr/>
        </p:nvSpPr>
        <p:spPr>
          <a:xfrm>
            <a:off x="8769997" y="3585884"/>
            <a:ext cx="27108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31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7" name="Google Shape;1627;p19"/>
          <p:cNvSpPr txBox="1"/>
          <p:nvPr/>
        </p:nvSpPr>
        <p:spPr>
          <a:xfrm>
            <a:off x="8770009" y="4828799"/>
            <a:ext cx="2710800" cy="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231">
              <a:buClr>
                <a:srgbClr val="000000"/>
              </a:buClr>
            </a:pPr>
            <a:r>
              <a:rPr lang="en-US" sz="2000" kern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TAJUK</a:t>
            </a:r>
            <a:endParaRPr lang="en-US" sz="2000" kern="0" dirty="0">
              <a:solidFill>
                <a:srgbClr val="30475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28" name="Google Shape;1628;p19"/>
          <p:cNvSpPr txBox="1"/>
          <p:nvPr/>
        </p:nvSpPr>
        <p:spPr>
          <a:xfrm>
            <a:off x="8770009" y="5117267"/>
            <a:ext cx="27108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231">
              <a:buClr>
                <a:srgbClr val="000000"/>
              </a:buClr>
            </a:pPr>
            <a:r>
              <a:rPr lang="en-US" sz="1600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16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9" name="Google Shape;1629;p19"/>
          <p:cNvSpPr txBox="1"/>
          <p:nvPr/>
        </p:nvSpPr>
        <p:spPr>
          <a:xfrm>
            <a:off x="4273267" y="4711200"/>
            <a:ext cx="7452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2800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800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30" name="Google Shape;1630;p19"/>
          <p:cNvSpPr txBox="1"/>
          <p:nvPr/>
        </p:nvSpPr>
        <p:spPr>
          <a:xfrm>
            <a:off x="3929333" y="3225867"/>
            <a:ext cx="7452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2800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800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31" name="Google Shape;1631;p19"/>
          <p:cNvSpPr txBox="1"/>
          <p:nvPr/>
        </p:nvSpPr>
        <p:spPr>
          <a:xfrm>
            <a:off x="4943800" y="2054500"/>
            <a:ext cx="7452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2800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800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32" name="Google Shape;1632;p19"/>
          <p:cNvSpPr txBox="1"/>
          <p:nvPr/>
        </p:nvSpPr>
        <p:spPr>
          <a:xfrm>
            <a:off x="6505400" y="2054500"/>
            <a:ext cx="7452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2800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800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33" name="Google Shape;1633;p19"/>
          <p:cNvSpPr txBox="1"/>
          <p:nvPr/>
        </p:nvSpPr>
        <p:spPr>
          <a:xfrm>
            <a:off x="7547400" y="3225867"/>
            <a:ext cx="7452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2800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05</a:t>
            </a:r>
            <a:endParaRPr sz="2800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34" name="Google Shape;1634;p19"/>
          <p:cNvSpPr txBox="1"/>
          <p:nvPr/>
        </p:nvSpPr>
        <p:spPr>
          <a:xfrm>
            <a:off x="7203433" y="4711200"/>
            <a:ext cx="7452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</a:pPr>
            <a:r>
              <a:rPr lang="en" sz="2800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06</a:t>
            </a:r>
            <a:endParaRPr sz="2800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2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Project Management Infographics</a:t>
            </a:r>
            <a:endParaRPr/>
          </a:p>
        </p:txBody>
      </p:sp>
      <p:grpSp>
        <p:nvGrpSpPr>
          <p:cNvPr id="929" name="Google Shape;929;p32"/>
          <p:cNvGrpSpPr/>
          <p:nvPr/>
        </p:nvGrpSpPr>
        <p:grpSpPr>
          <a:xfrm>
            <a:off x="947032" y="1652168"/>
            <a:ext cx="8022915" cy="1054733"/>
            <a:chOff x="852325" y="1239125"/>
            <a:chExt cx="5906730" cy="791050"/>
          </a:xfrm>
        </p:grpSpPr>
        <p:sp>
          <p:nvSpPr>
            <p:cNvPr id="930" name="Google Shape;930;p32"/>
            <p:cNvSpPr/>
            <p:nvPr/>
          </p:nvSpPr>
          <p:spPr>
            <a:xfrm>
              <a:off x="852325" y="1478375"/>
              <a:ext cx="448325" cy="551800"/>
            </a:xfrm>
            <a:custGeom>
              <a:avLst/>
              <a:gdLst/>
              <a:ahLst/>
              <a:cxnLst/>
              <a:rect l="l" t="t" r="r" b="b"/>
              <a:pathLst>
                <a:path w="17933" h="22072" extrusionOk="0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931" name="Google Shape;931;p32"/>
            <p:cNvSpPr/>
            <p:nvPr/>
          </p:nvSpPr>
          <p:spPr>
            <a:xfrm>
              <a:off x="985350" y="1239125"/>
              <a:ext cx="1361100" cy="478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  <a:buSzPts val="1100"/>
              </a:pPr>
              <a:r>
                <a:rPr lang="en-US" sz="2267" kern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TAJUK</a:t>
              </a: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2857255" y="1239125"/>
              <a:ext cx="3901800" cy="478500"/>
            </a:xfrm>
            <a:prstGeom prst="roundRect">
              <a:avLst>
                <a:gd name="adj" fmla="val 5000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243833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buSzPts val="1100"/>
              </a:pPr>
              <a:r>
                <a:rPr lang="en-US" sz="16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</a:t>
              </a:r>
              <a:endParaRPr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33" name="Google Shape;933;p32"/>
            <p:cNvCxnSpPr>
              <a:stCxn id="931" idx="3"/>
              <a:endCxn id="932" idx="1"/>
            </p:cNvCxnSpPr>
            <p:nvPr/>
          </p:nvCxnSpPr>
          <p:spPr>
            <a:xfrm>
              <a:off x="2346450" y="1478375"/>
              <a:ext cx="510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34" name="Google Shape;934;p32"/>
          <p:cNvGrpSpPr/>
          <p:nvPr/>
        </p:nvGrpSpPr>
        <p:grpSpPr>
          <a:xfrm>
            <a:off x="1489081" y="2550701"/>
            <a:ext cx="8049555" cy="1054733"/>
            <a:chOff x="1251400" y="1913025"/>
            <a:chExt cx="5926343" cy="791050"/>
          </a:xfrm>
        </p:grpSpPr>
        <p:sp>
          <p:nvSpPr>
            <p:cNvPr id="935" name="Google Shape;935;p32"/>
            <p:cNvSpPr/>
            <p:nvPr/>
          </p:nvSpPr>
          <p:spPr>
            <a:xfrm>
              <a:off x="1251400" y="2152275"/>
              <a:ext cx="448325" cy="551800"/>
            </a:xfrm>
            <a:custGeom>
              <a:avLst/>
              <a:gdLst/>
              <a:ahLst/>
              <a:cxnLst/>
              <a:rect l="l" t="t" r="r" b="b"/>
              <a:pathLst>
                <a:path w="17933" h="22072" extrusionOk="0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936" name="Google Shape;936;p32"/>
            <p:cNvSpPr/>
            <p:nvPr/>
          </p:nvSpPr>
          <p:spPr>
            <a:xfrm>
              <a:off x="3275943" y="1913050"/>
              <a:ext cx="3901800" cy="478500"/>
            </a:xfrm>
            <a:prstGeom prst="roundRect">
              <a:avLst>
                <a:gd name="adj" fmla="val 5000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243833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buSzPts val="1100"/>
              </a:pPr>
              <a:r>
                <a:rPr lang="en-US" sz="16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</a:t>
              </a:r>
              <a:endParaRPr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1404039" y="1913025"/>
              <a:ext cx="1361100" cy="478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  <a:buSzPts val="1100"/>
              </a:pPr>
              <a:r>
                <a:rPr lang="en-US" sz="2267" kern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TAJUK</a:t>
              </a:r>
            </a:p>
          </p:txBody>
        </p:sp>
        <p:cxnSp>
          <p:nvCxnSpPr>
            <p:cNvPr id="938" name="Google Shape;938;p32"/>
            <p:cNvCxnSpPr>
              <a:stCxn id="937" idx="3"/>
              <a:endCxn id="936" idx="1"/>
            </p:cNvCxnSpPr>
            <p:nvPr/>
          </p:nvCxnSpPr>
          <p:spPr>
            <a:xfrm>
              <a:off x="2765139" y="2152275"/>
              <a:ext cx="510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39" name="Google Shape;939;p32"/>
          <p:cNvGrpSpPr/>
          <p:nvPr/>
        </p:nvGrpSpPr>
        <p:grpSpPr>
          <a:xfrm>
            <a:off x="2057856" y="3449267"/>
            <a:ext cx="8049471" cy="1054701"/>
            <a:chOff x="1670150" y="2586949"/>
            <a:chExt cx="5926282" cy="791026"/>
          </a:xfrm>
        </p:grpSpPr>
        <p:sp>
          <p:nvSpPr>
            <p:cNvPr id="940" name="Google Shape;940;p32"/>
            <p:cNvSpPr/>
            <p:nvPr/>
          </p:nvSpPr>
          <p:spPr>
            <a:xfrm>
              <a:off x="1670150" y="2826175"/>
              <a:ext cx="448325" cy="551800"/>
            </a:xfrm>
            <a:custGeom>
              <a:avLst/>
              <a:gdLst/>
              <a:ahLst/>
              <a:cxnLst/>
              <a:rect l="l" t="t" r="r" b="b"/>
              <a:pathLst>
                <a:path w="17933" h="22072" extrusionOk="0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941" name="Google Shape;941;p32"/>
            <p:cNvSpPr/>
            <p:nvPr/>
          </p:nvSpPr>
          <p:spPr>
            <a:xfrm>
              <a:off x="1822728" y="2586950"/>
              <a:ext cx="1361100" cy="478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  <a:buSzPts val="1100"/>
              </a:pPr>
              <a:r>
                <a:rPr lang="en-US" sz="2267" kern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TAJUK</a:t>
              </a: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3694632" y="2586949"/>
              <a:ext cx="3901800" cy="478500"/>
            </a:xfrm>
            <a:prstGeom prst="roundRect">
              <a:avLst>
                <a:gd name="adj" fmla="val 5000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243833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buSzPts val="1100"/>
              </a:pPr>
              <a:r>
                <a:rPr lang="en-US" sz="16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</a:t>
              </a:r>
              <a:endParaRPr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43" name="Google Shape;943;p32"/>
            <p:cNvCxnSpPr>
              <a:stCxn id="941" idx="3"/>
              <a:endCxn id="942" idx="1"/>
            </p:cNvCxnSpPr>
            <p:nvPr/>
          </p:nvCxnSpPr>
          <p:spPr>
            <a:xfrm>
              <a:off x="3183828" y="2826200"/>
              <a:ext cx="510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44" name="Google Shape;944;p32"/>
          <p:cNvGrpSpPr/>
          <p:nvPr/>
        </p:nvGrpSpPr>
        <p:grpSpPr>
          <a:xfrm>
            <a:off x="2626665" y="4347818"/>
            <a:ext cx="8049353" cy="1054683"/>
            <a:chOff x="2088925" y="3260863"/>
            <a:chExt cx="5926195" cy="791012"/>
          </a:xfrm>
        </p:grpSpPr>
        <p:sp>
          <p:nvSpPr>
            <p:cNvPr id="945" name="Google Shape;945;p32"/>
            <p:cNvSpPr/>
            <p:nvPr/>
          </p:nvSpPr>
          <p:spPr>
            <a:xfrm>
              <a:off x="2088925" y="3500075"/>
              <a:ext cx="448325" cy="551800"/>
            </a:xfrm>
            <a:custGeom>
              <a:avLst/>
              <a:gdLst/>
              <a:ahLst/>
              <a:cxnLst/>
              <a:rect l="l" t="t" r="r" b="b"/>
              <a:pathLst>
                <a:path w="17933" h="22072" extrusionOk="0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946" name="Google Shape;946;p32"/>
            <p:cNvSpPr/>
            <p:nvPr/>
          </p:nvSpPr>
          <p:spPr>
            <a:xfrm>
              <a:off x="2241417" y="3260863"/>
              <a:ext cx="1361100" cy="478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  <a:buSzPts val="1100"/>
              </a:pPr>
              <a:r>
                <a:rPr lang="en-US" sz="2267" kern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TAJUK</a:t>
              </a: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4113320" y="3260874"/>
              <a:ext cx="3901800" cy="478500"/>
            </a:xfrm>
            <a:prstGeom prst="roundRect">
              <a:avLst>
                <a:gd name="adj" fmla="val 5000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243833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buSzPts val="1100"/>
              </a:pPr>
              <a:r>
                <a:rPr lang="en-US" sz="16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</a:t>
              </a:r>
              <a:endParaRPr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48" name="Google Shape;948;p32"/>
            <p:cNvCxnSpPr>
              <a:stCxn id="946" idx="3"/>
              <a:endCxn id="947" idx="1"/>
            </p:cNvCxnSpPr>
            <p:nvPr/>
          </p:nvCxnSpPr>
          <p:spPr>
            <a:xfrm>
              <a:off x="3602517" y="3500113"/>
              <a:ext cx="510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49" name="Google Shape;949;p32"/>
          <p:cNvGrpSpPr/>
          <p:nvPr/>
        </p:nvGrpSpPr>
        <p:grpSpPr>
          <a:xfrm>
            <a:off x="3402480" y="5246366"/>
            <a:ext cx="7842229" cy="638003"/>
            <a:chOff x="2660105" y="3934774"/>
            <a:chExt cx="5773703" cy="478502"/>
          </a:xfrm>
        </p:grpSpPr>
        <p:sp>
          <p:nvSpPr>
            <p:cNvPr id="950" name="Google Shape;950;p32"/>
            <p:cNvSpPr/>
            <p:nvPr/>
          </p:nvSpPr>
          <p:spPr>
            <a:xfrm>
              <a:off x="2660105" y="3934775"/>
              <a:ext cx="1361100" cy="4785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  <a:buSzPts val="1100"/>
              </a:pPr>
              <a:r>
                <a:rPr lang="en-US" sz="2267" kern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TAJUK</a:t>
              </a: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4532009" y="3934774"/>
              <a:ext cx="3901800" cy="478500"/>
            </a:xfrm>
            <a:prstGeom prst="roundRect">
              <a:avLst>
                <a:gd name="adj" fmla="val 5000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243833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buSzPts val="1100"/>
              </a:pPr>
              <a:r>
                <a:rPr lang="en-US" sz="16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</a:t>
              </a:r>
              <a:endParaRPr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52" name="Google Shape;952;p32"/>
            <p:cNvCxnSpPr>
              <a:stCxn id="950" idx="3"/>
              <a:endCxn id="951" idx="1"/>
            </p:cNvCxnSpPr>
            <p:nvPr/>
          </p:nvCxnSpPr>
          <p:spPr>
            <a:xfrm>
              <a:off x="4021205" y="4174025"/>
              <a:ext cx="510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5"/>
          <p:cNvSpPr/>
          <p:nvPr/>
        </p:nvSpPr>
        <p:spPr>
          <a:xfrm rot="2700000">
            <a:off x="5510476" y="2037417"/>
            <a:ext cx="1153432" cy="11534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3" name="Google Shape;593;p25"/>
          <p:cNvSpPr/>
          <p:nvPr/>
        </p:nvSpPr>
        <p:spPr>
          <a:xfrm rot="2700000">
            <a:off x="7308633" y="2037417"/>
            <a:ext cx="1153432" cy="11534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4" name="Google Shape;594;p2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Project Management Infographics</a:t>
            </a:r>
            <a:endParaRPr/>
          </a:p>
        </p:txBody>
      </p:sp>
      <p:grpSp>
        <p:nvGrpSpPr>
          <p:cNvPr id="595" name="Google Shape;595;p25"/>
          <p:cNvGrpSpPr/>
          <p:nvPr/>
        </p:nvGrpSpPr>
        <p:grpSpPr>
          <a:xfrm>
            <a:off x="4954000" y="3659701"/>
            <a:ext cx="2284000" cy="2077733"/>
            <a:chOff x="3715500" y="2744775"/>
            <a:chExt cx="1713000" cy="1558300"/>
          </a:xfrm>
        </p:grpSpPr>
        <p:cxnSp>
          <p:nvCxnSpPr>
            <p:cNvPr id="596" name="Google Shape;596;p25"/>
            <p:cNvCxnSpPr>
              <a:endCxn id="597" idx="0"/>
            </p:cNvCxnSpPr>
            <p:nvPr/>
          </p:nvCxnSpPr>
          <p:spPr>
            <a:xfrm>
              <a:off x="4572000" y="2744775"/>
              <a:ext cx="0" cy="543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8" name="Google Shape;598;p25"/>
            <p:cNvSpPr txBox="1"/>
            <p:nvPr/>
          </p:nvSpPr>
          <p:spPr>
            <a:xfrm>
              <a:off x="3715500" y="3548275"/>
              <a:ext cx="1713000" cy="7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</a:pPr>
              <a:r>
                <a:rPr lang="en-US" sz="16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</a:t>
              </a:r>
              <a:endParaRPr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7" name="Google Shape;597;p25"/>
            <p:cNvSpPr txBox="1"/>
            <p:nvPr/>
          </p:nvSpPr>
          <p:spPr>
            <a:xfrm>
              <a:off x="3715500" y="3288675"/>
              <a:ext cx="17130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</a:pPr>
              <a:r>
                <a:rPr lang="en-US" sz="2267" kern="0" dirty="0">
                  <a:solidFill>
                    <a:srgbClr val="FB569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TAJUK</a:t>
              </a:r>
            </a:p>
          </p:txBody>
        </p:sp>
      </p:grpSp>
      <p:grpSp>
        <p:nvGrpSpPr>
          <p:cNvPr id="599" name="Google Shape;599;p25"/>
          <p:cNvGrpSpPr/>
          <p:nvPr/>
        </p:nvGrpSpPr>
        <p:grpSpPr>
          <a:xfrm>
            <a:off x="8820568" y="1653135"/>
            <a:ext cx="2424475" cy="1595167"/>
            <a:chOff x="6615425" y="1239850"/>
            <a:chExt cx="1818356" cy="1196375"/>
          </a:xfrm>
        </p:grpSpPr>
        <p:sp>
          <p:nvSpPr>
            <p:cNvPr id="600" name="Google Shape;600;p25"/>
            <p:cNvSpPr/>
            <p:nvPr/>
          </p:nvSpPr>
          <p:spPr>
            <a:xfrm>
              <a:off x="6615425" y="1239850"/>
              <a:ext cx="1818356" cy="336900"/>
            </a:xfrm>
            <a:custGeom>
              <a:avLst/>
              <a:gdLst/>
              <a:ahLst/>
              <a:cxnLst/>
              <a:rect l="l" t="t" r="r" b="b"/>
              <a:pathLst>
                <a:path w="71950" h="13476" extrusionOk="0">
                  <a:moveTo>
                    <a:pt x="0" y="13476"/>
                  </a:moveTo>
                  <a:lnTo>
                    <a:pt x="13477" y="0"/>
                  </a:lnTo>
                  <a:lnTo>
                    <a:pt x="7195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25"/>
            <p:cNvSpPr txBox="1"/>
            <p:nvPr/>
          </p:nvSpPr>
          <p:spPr>
            <a:xfrm>
              <a:off x="6690700" y="1681425"/>
              <a:ext cx="1743000" cy="7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31">
                <a:buClr>
                  <a:srgbClr val="000000"/>
                </a:buClr>
              </a:pPr>
              <a:r>
                <a:rPr lang="en-US" sz="16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</a:t>
              </a:r>
              <a:endParaRPr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2" name="Google Shape;602;p25"/>
            <p:cNvSpPr txBox="1"/>
            <p:nvPr/>
          </p:nvSpPr>
          <p:spPr>
            <a:xfrm>
              <a:off x="6962200" y="1421825"/>
              <a:ext cx="14715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31">
                <a:buClr>
                  <a:srgbClr val="000000"/>
                </a:buClr>
              </a:pPr>
              <a:r>
                <a:rPr lang="en-US" sz="2267" kern="0" dirty="0">
                  <a:solidFill>
                    <a:srgbClr val="9C27B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TAJUK</a:t>
              </a:r>
            </a:p>
            <a:p>
              <a:pPr algn="r" defTabSz="1219231">
                <a:buClr>
                  <a:srgbClr val="000000"/>
                </a:buClr>
              </a:pPr>
              <a:endParaRPr sz="2267" kern="0" dirty="0">
                <a:solidFill>
                  <a:srgbClr val="9C27B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603" name="Google Shape;603;p25"/>
          <p:cNvSpPr/>
          <p:nvPr/>
        </p:nvSpPr>
        <p:spPr>
          <a:xfrm rot="2700000">
            <a:off x="3713117" y="2037417"/>
            <a:ext cx="1153432" cy="1153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4" name="Google Shape;604;p25"/>
          <p:cNvGrpSpPr/>
          <p:nvPr/>
        </p:nvGrpSpPr>
        <p:grpSpPr>
          <a:xfrm>
            <a:off x="946968" y="1653135"/>
            <a:ext cx="2424475" cy="1595167"/>
            <a:chOff x="710225" y="1239850"/>
            <a:chExt cx="1818356" cy="1196375"/>
          </a:xfrm>
        </p:grpSpPr>
        <p:sp>
          <p:nvSpPr>
            <p:cNvPr id="605" name="Google Shape;605;p25"/>
            <p:cNvSpPr/>
            <p:nvPr/>
          </p:nvSpPr>
          <p:spPr>
            <a:xfrm flipH="1">
              <a:off x="710225" y="1239850"/>
              <a:ext cx="1818356" cy="336900"/>
            </a:xfrm>
            <a:custGeom>
              <a:avLst/>
              <a:gdLst/>
              <a:ahLst/>
              <a:cxnLst/>
              <a:rect l="l" t="t" r="r" b="b"/>
              <a:pathLst>
                <a:path w="71950" h="13476" extrusionOk="0">
                  <a:moveTo>
                    <a:pt x="0" y="13476"/>
                  </a:moveTo>
                  <a:lnTo>
                    <a:pt x="13477" y="0"/>
                  </a:lnTo>
                  <a:lnTo>
                    <a:pt x="7195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6" name="Google Shape;606;p25"/>
            <p:cNvSpPr txBox="1"/>
            <p:nvPr/>
          </p:nvSpPr>
          <p:spPr>
            <a:xfrm>
              <a:off x="710300" y="1681425"/>
              <a:ext cx="1743000" cy="7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r>
                <a:rPr lang="en-US" sz="16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</a:t>
              </a:r>
              <a:endParaRPr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7" name="Google Shape;607;p25"/>
            <p:cNvSpPr txBox="1"/>
            <p:nvPr/>
          </p:nvSpPr>
          <p:spPr>
            <a:xfrm>
              <a:off x="710288" y="1421825"/>
              <a:ext cx="14715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r>
                <a:rPr lang="en-US" sz="2267" kern="0" dirty="0">
                  <a:solidFill>
                    <a:srgbClr val="FBB83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TAJUK</a:t>
              </a:r>
            </a:p>
          </p:txBody>
        </p:sp>
      </p:grpSp>
      <p:sp>
        <p:nvSpPr>
          <p:cNvPr id="608" name="Google Shape;608;p25"/>
          <p:cNvSpPr/>
          <p:nvPr/>
        </p:nvSpPr>
        <p:spPr>
          <a:xfrm rot="2701683">
            <a:off x="4610665" y="3121994"/>
            <a:ext cx="1155696" cy="1155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9" name="Google Shape;609;p25"/>
          <p:cNvGrpSpPr/>
          <p:nvPr/>
        </p:nvGrpSpPr>
        <p:grpSpPr>
          <a:xfrm>
            <a:off x="947052" y="3693068"/>
            <a:ext cx="3264851" cy="2044367"/>
            <a:chOff x="710288" y="2769800"/>
            <a:chExt cx="2448638" cy="1533275"/>
          </a:xfrm>
        </p:grpSpPr>
        <p:sp>
          <p:nvSpPr>
            <p:cNvPr id="610" name="Google Shape;610;p25"/>
            <p:cNvSpPr/>
            <p:nvPr/>
          </p:nvSpPr>
          <p:spPr>
            <a:xfrm>
              <a:off x="710800" y="2769800"/>
              <a:ext cx="2448125" cy="337125"/>
            </a:xfrm>
            <a:custGeom>
              <a:avLst/>
              <a:gdLst/>
              <a:ahLst/>
              <a:cxnLst/>
              <a:rect l="l" t="t" r="r" b="b"/>
              <a:pathLst>
                <a:path w="97925" h="13485" extrusionOk="0">
                  <a:moveTo>
                    <a:pt x="97925" y="0"/>
                  </a:moveTo>
                  <a:lnTo>
                    <a:pt x="84301" y="13476"/>
                  </a:lnTo>
                  <a:lnTo>
                    <a:pt x="0" y="13485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1" name="Google Shape;611;p25"/>
            <p:cNvSpPr txBox="1"/>
            <p:nvPr/>
          </p:nvSpPr>
          <p:spPr>
            <a:xfrm>
              <a:off x="710300" y="3548275"/>
              <a:ext cx="1743000" cy="7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r>
                <a:rPr lang="en-US" sz="16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</a:t>
              </a:r>
              <a:endParaRPr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2" name="Google Shape;612;p25"/>
            <p:cNvSpPr txBox="1"/>
            <p:nvPr/>
          </p:nvSpPr>
          <p:spPr>
            <a:xfrm>
              <a:off x="710288" y="3288675"/>
              <a:ext cx="14715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r>
                <a:rPr lang="en-US" sz="2267" kern="0" dirty="0">
                  <a:solidFill>
                    <a:srgbClr val="FB8569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TAJUK</a:t>
              </a:r>
            </a:p>
          </p:txBody>
        </p:sp>
      </p:grpSp>
      <p:sp>
        <p:nvSpPr>
          <p:cNvPr id="613" name="Google Shape;613;p25"/>
          <p:cNvSpPr/>
          <p:nvPr/>
        </p:nvSpPr>
        <p:spPr>
          <a:xfrm rot="2700000">
            <a:off x="6408424" y="3121688"/>
            <a:ext cx="1155695" cy="11556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14" name="Google Shape;614;p25"/>
          <p:cNvGrpSpPr/>
          <p:nvPr/>
        </p:nvGrpSpPr>
        <p:grpSpPr>
          <a:xfrm>
            <a:off x="7965468" y="3693068"/>
            <a:ext cx="3281967" cy="2044367"/>
            <a:chOff x="5974100" y="2769800"/>
            <a:chExt cx="2461475" cy="1533275"/>
          </a:xfrm>
        </p:grpSpPr>
        <p:sp>
          <p:nvSpPr>
            <p:cNvPr id="615" name="Google Shape;615;p25"/>
            <p:cNvSpPr/>
            <p:nvPr/>
          </p:nvSpPr>
          <p:spPr>
            <a:xfrm>
              <a:off x="5974100" y="2769800"/>
              <a:ext cx="2461475" cy="337125"/>
            </a:xfrm>
            <a:custGeom>
              <a:avLst/>
              <a:gdLst/>
              <a:ahLst/>
              <a:cxnLst/>
              <a:rect l="l" t="t" r="r" b="b"/>
              <a:pathLst>
                <a:path w="98459" h="13485" extrusionOk="0">
                  <a:moveTo>
                    <a:pt x="0" y="0"/>
                  </a:moveTo>
                  <a:lnTo>
                    <a:pt x="13624" y="13476"/>
                  </a:lnTo>
                  <a:lnTo>
                    <a:pt x="98459" y="13485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6" name="Google Shape;616;p25"/>
            <p:cNvSpPr txBox="1"/>
            <p:nvPr/>
          </p:nvSpPr>
          <p:spPr>
            <a:xfrm>
              <a:off x="6690700" y="3548275"/>
              <a:ext cx="1743000" cy="7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31">
                <a:buClr>
                  <a:srgbClr val="000000"/>
                </a:buClr>
              </a:pPr>
              <a:r>
                <a:rPr lang="en-US" sz="16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Text</a:t>
              </a:r>
              <a:endParaRPr sz="16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7" name="Google Shape;617;p25"/>
            <p:cNvSpPr txBox="1"/>
            <p:nvPr/>
          </p:nvSpPr>
          <p:spPr>
            <a:xfrm>
              <a:off x="6962200" y="3288675"/>
              <a:ext cx="14715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31">
                <a:buClr>
                  <a:srgbClr val="000000"/>
                </a:buClr>
              </a:pPr>
              <a:r>
                <a:rPr lang="en-US" sz="2267" kern="0" dirty="0">
                  <a:solidFill>
                    <a:srgbClr val="E850E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TAJUK</a:t>
              </a:r>
            </a:p>
          </p:txBody>
        </p:sp>
      </p:grpSp>
      <p:grpSp>
        <p:nvGrpSpPr>
          <p:cNvPr id="618" name="Google Shape;618;p25"/>
          <p:cNvGrpSpPr/>
          <p:nvPr/>
        </p:nvGrpSpPr>
        <p:grpSpPr>
          <a:xfrm>
            <a:off x="5857145" y="2375278"/>
            <a:ext cx="477713" cy="477713"/>
            <a:chOff x="5660400" y="238125"/>
            <a:chExt cx="481825" cy="481825"/>
          </a:xfrm>
        </p:grpSpPr>
        <p:sp>
          <p:nvSpPr>
            <p:cNvPr id="619" name="Google Shape;619;p2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1" name="Google Shape;621;p25"/>
          <p:cNvSpPr/>
          <p:nvPr/>
        </p:nvSpPr>
        <p:spPr>
          <a:xfrm>
            <a:off x="4077066" y="2375278"/>
            <a:ext cx="425537" cy="47771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</a:pPr>
            <a:endParaRPr sz="1867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22" name="Google Shape;622;p25"/>
          <p:cNvGrpSpPr/>
          <p:nvPr/>
        </p:nvGrpSpPr>
        <p:grpSpPr>
          <a:xfrm>
            <a:off x="4949658" y="3460509"/>
            <a:ext cx="477713" cy="477713"/>
            <a:chOff x="900750" y="1436075"/>
            <a:chExt cx="481825" cy="481825"/>
          </a:xfrm>
        </p:grpSpPr>
        <p:sp>
          <p:nvSpPr>
            <p:cNvPr id="623" name="Google Shape;623;p25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7" name="Google Shape;627;p25"/>
          <p:cNvGrpSpPr/>
          <p:nvPr/>
        </p:nvGrpSpPr>
        <p:grpSpPr>
          <a:xfrm>
            <a:off x="6747342" y="3460509"/>
            <a:ext cx="477863" cy="477713"/>
            <a:chOff x="5642475" y="1435075"/>
            <a:chExt cx="481975" cy="481825"/>
          </a:xfrm>
        </p:grpSpPr>
        <p:sp>
          <p:nvSpPr>
            <p:cNvPr id="628" name="Google Shape;628;p25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5"/>
          <p:cNvGrpSpPr/>
          <p:nvPr/>
        </p:nvGrpSpPr>
        <p:grpSpPr>
          <a:xfrm>
            <a:off x="7689413" y="2375278"/>
            <a:ext cx="391877" cy="477713"/>
            <a:chOff x="3907325" y="2620775"/>
            <a:chExt cx="395250" cy="481825"/>
          </a:xfrm>
        </p:grpSpPr>
        <p:sp>
          <p:nvSpPr>
            <p:cNvPr id="632" name="Google Shape;632;p25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B1D26CFF-2D6D-4AC8-BD9A-68CF18761D26}"/>
              </a:ext>
            </a:extLst>
          </p:cNvPr>
          <p:cNvGrpSpPr/>
          <p:nvPr/>
        </p:nvGrpSpPr>
        <p:grpSpPr>
          <a:xfrm>
            <a:off x="988024" y="902104"/>
            <a:ext cx="10213376" cy="4920846"/>
            <a:chOff x="988024" y="902103"/>
            <a:chExt cx="10213376" cy="492084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179CDD9-B4E7-4C34-84EE-5486F8AC730B}"/>
                </a:ext>
              </a:extLst>
            </p:cNvPr>
            <p:cNvGrpSpPr/>
            <p:nvPr/>
          </p:nvGrpSpPr>
          <p:grpSpPr>
            <a:xfrm>
              <a:off x="988024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177E7E3-1C53-4864-8FF4-48386A0A0054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2FB21480-6249-4306-B1FC-6CE09D2E2300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3F6A6E-11B3-43A5-A5BE-54359B8A69AA}"/>
                </a:ext>
              </a:extLst>
            </p:cNvPr>
            <p:cNvGrpSpPr/>
            <p:nvPr/>
          </p:nvGrpSpPr>
          <p:grpSpPr>
            <a:xfrm>
              <a:off x="2315174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918717F9-FD5C-4FB3-A551-6A98FFDFF290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8D19C52-2D09-4115-BF45-C6F186428BF1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2124CF8-096E-4EC3-B6FD-1BCB4FB795D3}"/>
                </a:ext>
              </a:extLst>
            </p:cNvPr>
            <p:cNvGrpSpPr/>
            <p:nvPr/>
          </p:nvGrpSpPr>
          <p:grpSpPr>
            <a:xfrm>
              <a:off x="3642324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BF84570F-EC19-448F-98EF-D987000F16DB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98F82358-A051-4CA7-B884-A629CD1DE46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972564D-2EB2-4FD3-B577-9C7028432F48}"/>
                </a:ext>
              </a:extLst>
            </p:cNvPr>
            <p:cNvGrpSpPr/>
            <p:nvPr/>
          </p:nvGrpSpPr>
          <p:grpSpPr>
            <a:xfrm>
              <a:off x="4971061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11CE5265-AB1C-45C7-B0D4-8A39D430D7F2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5E1D2B20-E5E5-4EFA-A735-46F4DC8C416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332F2B0-147E-4D5A-BFFF-998E5A44E4AC}"/>
                </a:ext>
              </a:extLst>
            </p:cNvPr>
            <p:cNvGrpSpPr/>
            <p:nvPr/>
          </p:nvGrpSpPr>
          <p:grpSpPr>
            <a:xfrm>
              <a:off x="6291069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2DAA8848-C6E3-4CED-BCEE-73C5FD09B424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D5ACE58-911C-4C18-A6C9-662C06ADBBFA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243A762-7FA9-4E95-8E98-6CD8084F987C}"/>
                </a:ext>
              </a:extLst>
            </p:cNvPr>
            <p:cNvGrpSpPr/>
            <p:nvPr/>
          </p:nvGrpSpPr>
          <p:grpSpPr>
            <a:xfrm>
              <a:off x="7622188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16699235-4F23-49D7-95B7-338AA501753D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E82564BC-B8EE-4797-B9EB-C1749BFB6C2D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7F327E4-E11B-4723-95C1-F838470AD580}"/>
                </a:ext>
              </a:extLst>
            </p:cNvPr>
            <p:cNvGrpSpPr/>
            <p:nvPr/>
          </p:nvGrpSpPr>
          <p:grpSpPr>
            <a:xfrm>
              <a:off x="8945765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7948157-A155-4567-BDC1-984967B15E9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EE5B4205-09A8-4068-AB0A-07A2AF7577B6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8B4BD44-47EB-4F36-8499-F83FF8066C1F}"/>
                </a:ext>
              </a:extLst>
            </p:cNvPr>
            <p:cNvGrpSpPr/>
            <p:nvPr/>
          </p:nvGrpSpPr>
          <p:grpSpPr>
            <a:xfrm>
              <a:off x="10274704" y="9021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F1255B9-290C-4F75-8E6E-9D748BC7E33A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7FB8FDF6-7A13-450D-83A9-B7DBB4045340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891845F-08A2-49C7-8ADA-74DA640DFE1F}"/>
                </a:ext>
              </a:extLst>
            </p:cNvPr>
            <p:cNvGrpSpPr/>
            <p:nvPr/>
          </p:nvGrpSpPr>
          <p:grpSpPr>
            <a:xfrm>
              <a:off x="988024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7FF44F4D-0B06-404C-811C-F3565BB23203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E600E40-4296-4613-88C9-099C5A9631F8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3D78A52-9699-4A02-B363-5B0579FCEDB9}"/>
                </a:ext>
              </a:extLst>
            </p:cNvPr>
            <p:cNvGrpSpPr/>
            <p:nvPr/>
          </p:nvGrpSpPr>
          <p:grpSpPr>
            <a:xfrm>
              <a:off x="2315174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9752294-3F43-41FF-BDAC-1659F1C0F7EC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D3D838CB-A630-4799-A32C-9E7437DEFBFE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A19C486-D4AF-46E9-B491-F99F84CF5FD4}"/>
                </a:ext>
              </a:extLst>
            </p:cNvPr>
            <p:cNvGrpSpPr/>
            <p:nvPr/>
          </p:nvGrpSpPr>
          <p:grpSpPr>
            <a:xfrm>
              <a:off x="3642324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67740536-4E4E-4796-82F1-08C6C54FF7C9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0530F293-08F1-450E-A7F9-011582B2276D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60C2AF3-F3EA-4110-8A22-50B912996338}"/>
                </a:ext>
              </a:extLst>
            </p:cNvPr>
            <p:cNvGrpSpPr/>
            <p:nvPr/>
          </p:nvGrpSpPr>
          <p:grpSpPr>
            <a:xfrm>
              <a:off x="4971061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760A498-92CD-40CA-8E1C-A43E4D649273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8F0CF310-C1B8-48B6-9C98-E0DDD961904E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5490631-72FB-4366-9A45-5520DC4AD08D}"/>
                </a:ext>
              </a:extLst>
            </p:cNvPr>
            <p:cNvGrpSpPr/>
            <p:nvPr/>
          </p:nvGrpSpPr>
          <p:grpSpPr>
            <a:xfrm>
              <a:off x="6291069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F22CE9E5-BA7A-4965-9DC9-69C02BE5A376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8299081F-F144-4135-89D0-D1A497452D02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2B181B7-56DE-4513-B7FE-D333C2A1A5BC}"/>
                </a:ext>
              </a:extLst>
            </p:cNvPr>
            <p:cNvGrpSpPr/>
            <p:nvPr/>
          </p:nvGrpSpPr>
          <p:grpSpPr>
            <a:xfrm>
              <a:off x="7622188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369B26FF-DAAC-4F03-8A8E-B9A296B393CC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08DAEE29-B12E-4318-83E7-12BD04DE9C51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79DD8EF-F848-4982-8495-163FD92CDC7C}"/>
                </a:ext>
              </a:extLst>
            </p:cNvPr>
            <p:cNvGrpSpPr/>
            <p:nvPr/>
          </p:nvGrpSpPr>
          <p:grpSpPr>
            <a:xfrm>
              <a:off x="8945765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E7055D2-9F3C-4CD7-AFD0-0EA5D8F08A9E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3337AF6-9838-4E4D-A3E0-085E2FB89B0D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3264E8F-42F0-4EC4-92AA-EFF80903D6B7}"/>
                </a:ext>
              </a:extLst>
            </p:cNvPr>
            <p:cNvGrpSpPr/>
            <p:nvPr/>
          </p:nvGrpSpPr>
          <p:grpSpPr>
            <a:xfrm>
              <a:off x="10274704" y="22356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73668405-0226-48C0-BE59-2C2E3E488853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6E32FA6E-4E26-4EFD-9BA9-EB724248D253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4DC86AE-5797-4088-B541-5F6216622062}"/>
                </a:ext>
              </a:extLst>
            </p:cNvPr>
            <p:cNvGrpSpPr/>
            <p:nvPr/>
          </p:nvGrpSpPr>
          <p:grpSpPr>
            <a:xfrm>
              <a:off x="988024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EDEEF3A-FE14-4BB9-BF41-3ADE0B3BEAF9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9411888-C847-44CD-BDFC-A2EB41DE2B52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B9A4CDE-55DB-40FD-A03B-E420051661B5}"/>
                </a:ext>
              </a:extLst>
            </p:cNvPr>
            <p:cNvGrpSpPr/>
            <p:nvPr/>
          </p:nvGrpSpPr>
          <p:grpSpPr>
            <a:xfrm>
              <a:off x="2315174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FC55172-EC14-47EA-AA82-0DA9CE720CA8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9E0D16E0-F1C9-4728-B023-8C2E5CE327DC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53C068E-2D38-4AFA-879B-5BCC210CAB74}"/>
                </a:ext>
              </a:extLst>
            </p:cNvPr>
            <p:cNvGrpSpPr/>
            <p:nvPr/>
          </p:nvGrpSpPr>
          <p:grpSpPr>
            <a:xfrm>
              <a:off x="3642324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13B84CF-61F4-4F83-8DA1-EF47AEBFD56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EE01A517-553E-4D47-9DB9-3392E84CA309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8B18AA6-AA92-4469-B14D-6778B7EC366C}"/>
                </a:ext>
              </a:extLst>
            </p:cNvPr>
            <p:cNvGrpSpPr/>
            <p:nvPr/>
          </p:nvGrpSpPr>
          <p:grpSpPr>
            <a:xfrm>
              <a:off x="4971061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0DBE433C-B5E9-46FB-B7CA-23499DF678F6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BFB71F52-3BE1-490F-BC3F-9A92FF9779A2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785F590-C207-4F1F-812C-59ACB21D373A}"/>
                </a:ext>
              </a:extLst>
            </p:cNvPr>
            <p:cNvGrpSpPr/>
            <p:nvPr/>
          </p:nvGrpSpPr>
          <p:grpSpPr>
            <a:xfrm>
              <a:off x="6291069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261D6A6-0480-4FBE-8BAD-B72F737695B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ACDC9595-8CAC-483B-B77E-E83D0BA2E1B8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C09A0B2-9628-4F48-A206-BD82C4877E31}"/>
                </a:ext>
              </a:extLst>
            </p:cNvPr>
            <p:cNvGrpSpPr/>
            <p:nvPr/>
          </p:nvGrpSpPr>
          <p:grpSpPr>
            <a:xfrm>
              <a:off x="7622188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54EB52B-90D9-4556-86CF-6B047F3F5413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7EA4947D-6C7D-4CD1-9B7B-61A0BC297EAE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C30C5DF-4328-4200-AFEF-14275A93B69A}"/>
                </a:ext>
              </a:extLst>
            </p:cNvPr>
            <p:cNvGrpSpPr/>
            <p:nvPr/>
          </p:nvGrpSpPr>
          <p:grpSpPr>
            <a:xfrm>
              <a:off x="8945765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1919EFBF-D56E-4172-8483-A8A92E1B738A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8F318AB0-722E-4FD7-83D6-F610BF862F8F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CC0AA8C-9864-4042-A2BB-C2307AFADCAA}"/>
                </a:ext>
              </a:extLst>
            </p:cNvPr>
            <p:cNvGrpSpPr/>
            <p:nvPr/>
          </p:nvGrpSpPr>
          <p:grpSpPr>
            <a:xfrm>
              <a:off x="10274704" y="355640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E83031A-688E-4AE4-B83E-E1288FCE45D8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EAF97F21-6B47-432C-B496-79FB1F57EB97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C6321CD-FA54-4234-8B7C-AC1D39DD84D1}"/>
                </a:ext>
              </a:extLst>
            </p:cNvPr>
            <p:cNvGrpSpPr/>
            <p:nvPr/>
          </p:nvGrpSpPr>
          <p:grpSpPr>
            <a:xfrm>
              <a:off x="988024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D98918BB-B07D-4C58-B582-D5715DC59FF8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6D82806E-EE8C-40C0-BAEE-49446ED0DAA5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CF19C03-360E-4AF5-86B6-00E13CB8A122}"/>
                </a:ext>
              </a:extLst>
            </p:cNvPr>
            <p:cNvGrpSpPr/>
            <p:nvPr/>
          </p:nvGrpSpPr>
          <p:grpSpPr>
            <a:xfrm>
              <a:off x="2315174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E73EF12E-650E-433B-A8D4-371E3E4D11B0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EFD34B0-304B-4A46-982E-413A1D1165EA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5F996EF-5EA4-4DF5-9674-01DEBCBE2747}"/>
                </a:ext>
              </a:extLst>
            </p:cNvPr>
            <p:cNvGrpSpPr/>
            <p:nvPr/>
          </p:nvGrpSpPr>
          <p:grpSpPr>
            <a:xfrm>
              <a:off x="3642324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A13FF99F-0FA7-474C-91DE-8A64CAB6B0B8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9AE9265-1B3C-49AA-890D-EE9409FBA73E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28F431F-1454-4858-A95D-8035EF90E5A8}"/>
                </a:ext>
              </a:extLst>
            </p:cNvPr>
            <p:cNvGrpSpPr/>
            <p:nvPr/>
          </p:nvGrpSpPr>
          <p:grpSpPr>
            <a:xfrm>
              <a:off x="4971061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F12ED365-56F7-4AAF-ADDB-65CBBA259770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3FBCA767-0691-4F5B-B721-965CDEF2BA82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A7E6D7E-4758-4C14-90EE-E75DE8012BBD}"/>
                </a:ext>
              </a:extLst>
            </p:cNvPr>
            <p:cNvGrpSpPr/>
            <p:nvPr/>
          </p:nvGrpSpPr>
          <p:grpSpPr>
            <a:xfrm>
              <a:off x="6291069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863280D-5FA7-4692-A87A-1A6317A53B24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46C8561-BCAB-4706-B08C-D836B89FA8A8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779432D-606B-46C0-8AB5-73B5FBB568BA}"/>
                </a:ext>
              </a:extLst>
            </p:cNvPr>
            <p:cNvGrpSpPr/>
            <p:nvPr/>
          </p:nvGrpSpPr>
          <p:grpSpPr>
            <a:xfrm>
              <a:off x="7622188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C5D8B3C-8122-418F-945D-1F898D1F8E38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59ABC3C-11C7-473D-BE99-347C3B253D2E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C0F1CD9-92CA-4BCA-86FD-AC25D36124C1}"/>
                </a:ext>
              </a:extLst>
            </p:cNvPr>
            <p:cNvGrpSpPr/>
            <p:nvPr/>
          </p:nvGrpSpPr>
          <p:grpSpPr>
            <a:xfrm>
              <a:off x="8945765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1A981A76-32FF-4C66-A072-B65A07C69153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9B340D1-CDB2-4137-B18C-EA9826DF81A1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166F652-5520-4CB6-A3EF-64E556C8A15E}"/>
                </a:ext>
              </a:extLst>
            </p:cNvPr>
            <p:cNvGrpSpPr/>
            <p:nvPr/>
          </p:nvGrpSpPr>
          <p:grpSpPr>
            <a:xfrm>
              <a:off x="10274704" y="4896253"/>
              <a:ext cx="926696" cy="926696"/>
              <a:chOff x="7349505" y="606851"/>
              <a:chExt cx="1211126" cy="1211126"/>
            </a:xfrm>
            <a:solidFill>
              <a:schemeClr val="bg2"/>
            </a:solidFill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F991C05-4750-4589-857C-04B34BCB0D54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77800" dist="114300" dir="2700000" algn="tl" rotWithShape="0">
                  <a:schemeClr val="tx1"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95478CE-CD00-4B9A-8F8C-5A5264FDA86C}"/>
                  </a:ext>
                </a:extLst>
              </p:cNvPr>
              <p:cNvSpPr/>
              <p:nvPr/>
            </p:nvSpPr>
            <p:spPr>
              <a:xfrm>
                <a:off x="7349505" y="606851"/>
                <a:ext cx="1211126" cy="121112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14300" dist="114300" dir="13500000" algn="br" rotWithShape="0">
                  <a:schemeClr val="tx2">
                    <a:alpha val="5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ru-U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B7FDDC2F-C30F-4881-A2EF-E5398700D68A}"/>
              </a:ext>
            </a:extLst>
          </p:cNvPr>
          <p:cNvSpPr>
            <a:spLocks noEditPoints="1"/>
          </p:cNvSpPr>
          <p:nvPr/>
        </p:nvSpPr>
        <p:spPr bwMode="auto">
          <a:xfrm>
            <a:off x="10572048" y="5169105"/>
            <a:ext cx="336370" cy="388528"/>
          </a:xfrm>
          <a:custGeom>
            <a:avLst/>
            <a:gdLst>
              <a:gd name="T0" fmla="*/ 66 w 132"/>
              <a:gd name="T1" fmla="*/ 0 h 152"/>
              <a:gd name="T2" fmla="*/ 0 w 132"/>
              <a:gd name="T3" fmla="*/ 22 h 152"/>
              <a:gd name="T4" fmla="*/ 11 w 132"/>
              <a:gd name="T5" fmla="*/ 89 h 152"/>
              <a:gd name="T6" fmla="*/ 66 w 132"/>
              <a:gd name="T7" fmla="*/ 110 h 152"/>
              <a:gd name="T8" fmla="*/ 121 w 132"/>
              <a:gd name="T9" fmla="*/ 89 h 152"/>
              <a:gd name="T10" fmla="*/ 132 w 132"/>
              <a:gd name="T11" fmla="*/ 22 h 152"/>
              <a:gd name="T12" fmla="*/ 66 w 132"/>
              <a:gd name="T13" fmla="*/ 0 h 152"/>
              <a:gd name="T14" fmla="*/ 66 w 132"/>
              <a:gd name="T15" fmla="*/ 95 h 152"/>
              <a:gd name="T16" fmla="*/ 45 w 132"/>
              <a:gd name="T17" fmla="*/ 74 h 152"/>
              <a:gd name="T18" fmla="*/ 66 w 132"/>
              <a:gd name="T19" fmla="*/ 53 h 152"/>
              <a:gd name="T20" fmla="*/ 87 w 132"/>
              <a:gd name="T21" fmla="*/ 74 h 152"/>
              <a:gd name="T22" fmla="*/ 66 w 132"/>
              <a:gd name="T23" fmla="*/ 95 h 152"/>
              <a:gd name="T24" fmla="*/ 66 w 132"/>
              <a:gd name="T25" fmla="*/ 28 h 152"/>
              <a:gd name="T26" fmla="*/ 24 w 132"/>
              <a:gd name="T27" fmla="*/ 19 h 152"/>
              <a:gd name="T28" fmla="*/ 66 w 132"/>
              <a:gd name="T29" fmla="*/ 10 h 152"/>
              <a:gd name="T30" fmla="*/ 108 w 132"/>
              <a:gd name="T31" fmla="*/ 19 h 152"/>
              <a:gd name="T32" fmla="*/ 66 w 132"/>
              <a:gd name="T33" fmla="*/ 28 h 152"/>
              <a:gd name="T34" fmla="*/ 114 w 132"/>
              <a:gd name="T35" fmla="*/ 107 h 152"/>
              <a:gd name="T36" fmla="*/ 115 w 132"/>
              <a:gd name="T37" fmla="*/ 110 h 152"/>
              <a:gd name="T38" fmla="*/ 115 w 132"/>
              <a:gd name="T39" fmla="*/ 110 h 152"/>
              <a:gd name="T40" fmla="*/ 111 w 132"/>
              <a:gd name="T41" fmla="*/ 135 h 152"/>
              <a:gd name="T42" fmla="*/ 66 w 132"/>
              <a:gd name="T43" fmla="*/ 152 h 152"/>
              <a:gd name="T44" fmla="*/ 21 w 132"/>
              <a:gd name="T45" fmla="*/ 135 h 152"/>
              <a:gd name="T46" fmla="*/ 16 w 132"/>
              <a:gd name="T47" fmla="*/ 110 h 152"/>
              <a:gd name="T48" fmla="*/ 16 w 132"/>
              <a:gd name="T49" fmla="*/ 110 h 152"/>
              <a:gd name="T50" fmla="*/ 19 w 132"/>
              <a:gd name="T51" fmla="*/ 107 h 152"/>
              <a:gd name="T52" fmla="*/ 21 w 132"/>
              <a:gd name="T53" fmla="*/ 108 h 152"/>
              <a:gd name="T54" fmla="*/ 67 w 132"/>
              <a:gd name="T55" fmla="*/ 121 h 152"/>
              <a:gd name="T56" fmla="*/ 112 w 132"/>
              <a:gd name="T57" fmla="*/ 108 h 152"/>
              <a:gd name="T58" fmla="*/ 114 w 132"/>
              <a:gd name="T59" fmla="*/ 107 h 152"/>
              <a:gd name="T60" fmla="*/ 66 w 132"/>
              <a:gd name="T61" fmla="*/ 63 h 152"/>
              <a:gd name="T62" fmla="*/ 76 w 132"/>
              <a:gd name="T63" fmla="*/ 73 h 152"/>
              <a:gd name="T64" fmla="*/ 66 w 132"/>
              <a:gd name="T65" fmla="*/ 83 h 152"/>
              <a:gd name="T66" fmla="*/ 56 w 132"/>
              <a:gd name="T67" fmla="*/ 73 h 152"/>
              <a:gd name="T68" fmla="*/ 66 w 132"/>
              <a:gd name="T69" fmla="*/ 6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2" h="152">
                <a:moveTo>
                  <a:pt x="66" y="0"/>
                </a:moveTo>
                <a:cubicBezTo>
                  <a:pt x="30" y="0"/>
                  <a:pt x="0" y="9"/>
                  <a:pt x="0" y="22"/>
                </a:cubicBezTo>
                <a:cubicBezTo>
                  <a:pt x="0" y="25"/>
                  <a:pt x="7" y="71"/>
                  <a:pt x="11" y="89"/>
                </a:cubicBezTo>
                <a:cubicBezTo>
                  <a:pt x="12" y="98"/>
                  <a:pt x="33" y="110"/>
                  <a:pt x="66" y="110"/>
                </a:cubicBezTo>
                <a:cubicBezTo>
                  <a:pt x="99" y="110"/>
                  <a:pt x="119" y="98"/>
                  <a:pt x="121" y="89"/>
                </a:cubicBezTo>
                <a:cubicBezTo>
                  <a:pt x="125" y="71"/>
                  <a:pt x="132" y="25"/>
                  <a:pt x="132" y="22"/>
                </a:cubicBezTo>
                <a:cubicBezTo>
                  <a:pt x="132" y="9"/>
                  <a:pt x="102" y="0"/>
                  <a:pt x="66" y="0"/>
                </a:cubicBezTo>
                <a:close/>
                <a:moveTo>
                  <a:pt x="66" y="95"/>
                </a:moveTo>
                <a:cubicBezTo>
                  <a:pt x="54" y="95"/>
                  <a:pt x="45" y="85"/>
                  <a:pt x="45" y="74"/>
                </a:cubicBezTo>
                <a:cubicBezTo>
                  <a:pt x="45" y="62"/>
                  <a:pt x="54" y="53"/>
                  <a:pt x="66" y="53"/>
                </a:cubicBezTo>
                <a:cubicBezTo>
                  <a:pt x="78" y="53"/>
                  <a:pt x="87" y="62"/>
                  <a:pt x="87" y="74"/>
                </a:cubicBezTo>
                <a:cubicBezTo>
                  <a:pt x="87" y="85"/>
                  <a:pt x="78" y="95"/>
                  <a:pt x="66" y="95"/>
                </a:cubicBezTo>
                <a:close/>
                <a:moveTo>
                  <a:pt x="66" y="28"/>
                </a:moveTo>
                <a:cubicBezTo>
                  <a:pt x="43" y="28"/>
                  <a:pt x="24" y="24"/>
                  <a:pt x="24" y="19"/>
                </a:cubicBezTo>
                <a:cubicBezTo>
                  <a:pt x="24" y="14"/>
                  <a:pt x="43" y="10"/>
                  <a:pt x="66" y="10"/>
                </a:cubicBezTo>
                <a:cubicBezTo>
                  <a:pt x="89" y="10"/>
                  <a:pt x="108" y="14"/>
                  <a:pt x="108" y="19"/>
                </a:cubicBezTo>
                <a:cubicBezTo>
                  <a:pt x="108" y="24"/>
                  <a:pt x="89" y="28"/>
                  <a:pt x="66" y="28"/>
                </a:cubicBezTo>
                <a:close/>
                <a:moveTo>
                  <a:pt x="114" y="107"/>
                </a:moveTo>
                <a:cubicBezTo>
                  <a:pt x="115" y="107"/>
                  <a:pt x="116" y="108"/>
                  <a:pt x="115" y="110"/>
                </a:cubicBezTo>
                <a:cubicBezTo>
                  <a:pt x="115" y="110"/>
                  <a:pt x="115" y="110"/>
                  <a:pt x="115" y="110"/>
                </a:cubicBezTo>
                <a:cubicBezTo>
                  <a:pt x="113" y="124"/>
                  <a:pt x="111" y="134"/>
                  <a:pt x="111" y="135"/>
                </a:cubicBezTo>
                <a:cubicBezTo>
                  <a:pt x="109" y="145"/>
                  <a:pt x="89" y="152"/>
                  <a:pt x="66" y="152"/>
                </a:cubicBezTo>
                <a:cubicBezTo>
                  <a:pt x="42" y="152"/>
                  <a:pt x="23" y="145"/>
                  <a:pt x="21" y="135"/>
                </a:cubicBezTo>
                <a:cubicBezTo>
                  <a:pt x="21" y="134"/>
                  <a:pt x="19" y="124"/>
                  <a:pt x="16" y="110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6" y="108"/>
                  <a:pt x="18" y="107"/>
                  <a:pt x="19" y="107"/>
                </a:cubicBezTo>
                <a:cubicBezTo>
                  <a:pt x="20" y="107"/>
                  <a:pt x="21" y="108"/>
                  <a:pt x="21" y="108"/>
                </a:cubicBezTo>
                <a:cubicBezTo>
                  <a:pt x="21" y="108"/>
                  <a:pt x="37" y="121"/>
                  <a:pt x="67" y="121"/>
                </a:cubicBezTo>
                <a:cubicBezTo>
                  <a:pt x="96" y="121"/>
                  <a:pt x="112" y="108"/>
                  <a:pt x="112" y="108"/>
                </a:cubicBezTo>
                <a:cubicBezTo>
                  <a:pt x="112" y="108"/>
                  <a:pt x="113" y="107"/>
                  <a:pt x="114" y="107"/>
                </a:cubicBezTo>
                <a:close/>
                <a:moveTo>
                  <a:pt x="66" y="63"/>
                </a:moveTo>
                <a:cubicBezTo>
                  <a:pt x="72" y="63"/>
                  <a:pt x="76" y="67"/>
                  <a:pt x="76" y="73"/>
                </a:cubicBezTo>
                <a:cubicBezTo>
                  <a:pt x="76" y="79"/>
                  <a:pt x="72" y="83"/>
                  <a:pt x="66" y="83"/>
                </a:cubicBezTo>
                <a:cubicBezTo>
                  <a:pt x="60" y="83"/>
                  <a:pt x="56" y="79"/>
                  <a:pt x="56" y="73"/>
                </a:cubicBezTo>
                <a:cubicBezTo>
                  <a:pt x="56" y="67"/>
                  <a:pt x="60" y="63"/>
                  <a:pt x="66" y="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101C2AE-1D1B-4ADA-AC8D-657E334551DC}"/>
              </a:ext>
            </a:extLst>
          </p:cNvPr>
          <p:cNvSpPr>
            <a:spLocks noEditPoints="1"/>
          </p:cNvSpPr>
          <p:nvPr/>
        </p:nvSpPr>
        <p:spPr bwMode="auto">
          <a:xfrm>
            <a:off x="9196211" y="5185170"/>
            <a:ext cx="411516" cy="315126"/>
          </a:xfrm>
          <a:custGeom>
            <a:avLst/>
            <a:gdLst>
              <a:gd name="T0" fmla="*/ 77 w 139"/>
              <a:gd name="T1" fmla="*/ 39 h 106"/>
              <a:gd name="T2" fmla="*/ 87 w 139"/>
              <a:gd name="T3" fmla="*/ 44 h 106"/>
              <a:gd name="T4" fmla="*/ 101 w 139"/>
              <a:gd name="T5" fmla="*/ 40 h 106"/>
              <a:gd name="T6" fmla="*/ 101 w 139"/>
              <a:gd name="T7" fmla="*/ 30 h 106"/>
              <a:gd name="T8" fmla="*/ 70 w 139"/>
              <a:gd name="T9" fmla="*/ 0 h 106"/>
              <a:gd name="T10" fmla="*/ 39 w 139"/>
              <a:gd name="T11" fmla="*/ 30 h 106"/>
              <a:gd name="T12" fmla="*/ 39 w 139"/>
              <a:gd name="T13" fmla="*/ 75 h 106"/>
              <a:gd name="T14" fmla="*/ 31 w 139"/>
              <a:gd name="T15" fmla="*/ 82 h 106"/>
              <a:gd name="T16" fmla="*/ 24 w 139"/>
              <a:gd name="T17" fmla="*/ 75 h 106"/>
              <a:gd name="T18" fmla="*/ 24 w 139"/>
              <a:gd name="T19" fmla="*/ 56 h 106"/>
              <a:gd name="T20" fmla="*/ 0 w 139"/>
              <a:gd name="T21" fmla="*/ 56 h 106"/>
              <a:gd name="T22" fmla="*/ 0 w 139"/>
              <a:gd name="T23" fmla="*/ 75 h 106"/>
              <a:gd name="T24" fmla="*/ 31 w 139"/>
              <a:gd name="T25" fmla="*/ 106 h 106"/>
              <a:gd name="T26" fmla="*/ 62 w 139"/>
              <a:gd name="T27" fmla="*/ 75 h 106"/>
              <a:gd name="T28" fmla="*/ 62 w 139"/>
              <a:gd name="T29" fmla="*/ 31 h 106"/>
              <a:gd name="T30" fmla="*/ 70 w 139"/>
              <a:gd name="T31" fmla="*/ 24 h 106"/>
              <a:gd name="T32" fmla="*/ 77 w 139"/>
              <a:gd name="T33" fmla="*/ 31 h 106"/>
              <a:gd name="T34" fmla="*/ 77 w 139"/>
              <a:gd name="T35" fmla="*/ 39 h 106"/>
              <a:gd name="T36" fmla="*/ 115 w 139"/>
              <a:gd name="T37" fmla="*/ 56 h 106"/>
              <a:gd name="T38" fmla="*/ 115 w 139"/>
              <a:gd name="T39" fmla="*/ 75 h 106"/>
              <a:gd name="T40" fmla="*/ 108 w 139"/>
              <a:gd name="T41" fmla="*/ 83 h 106"/>
              <a:gd name="T42" fmla="*/ 101 w 139"/>
              <a:gd name="T43" fmla="*/ 75 h 106"/>
              <a:gd name="T44" fmla="*/ 101 w 139"/>
              <a:gd name="T45" fmla="*/ 56 h 106"/>
              <a:gd name="T46" fmla="*/ 87 w 139"/>
              <a:gd name="T47" fmla="*/ 60 h 106"/>
              <a:gd name="T48" fmla="*/ 77 w 139"/>
              <a:gd name="T49" fmla="*/ 56 h 106"/>
              <a:gd name="T50" fmla="*/ 77 w 139"/>
              <a:gd name="T51" fmla="*/ 75 h 106"/>
              <a:gd name="T52" fmla="*/ 108 w 139"/>
              <a:gd name="T53" fmla="*/ 106 h 106"/>
              <a:gd name="T54" fmla="*/ 139 w 139"/>
              <a:gd name="T55" fmla="*/ 75 h 106"/>
              <a:gd name="T56" fmla="*/ 139 w 139"/>
              <a:gd name="T57" fmla="*/ 56 h 106"/>
              <a:gd name="T58" fmla="*/ 115 w 139"/>
              <a:gd name="T59" fmla="*/ 5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9" h="106">
                <a:moveTo>
                  <a:pt x="77" y="39"/>
                </a:moveTo>
                <a:cubicBezTo>
                  <a:pt x="87" y="44"/>
                  <a:pt x="87" y="44"/>
                  <a:pt x="87" y="44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0" y="13"/>
                  <a:pt x="87" y="0"/>
                  <a:pt x="70" y="0"/>
                </a:cubicBezTo>
                <a:cubicBezTo>
                  <a:pt x="53" y="0"/>
                  <a:pt x="39" y="13"/>
                  <a:pt x="39" y="30"/>
                </a:cubicBezTo>
                <a:cubicBezTo>
                  <a:pt x="39" y="75"/>
                  <a:pt x="39" y="75"/>
                  <a:pt x="39" y="75"/>
                </a:cubicBezTo>
                <a:cubicBezTo>
                  <a:pt x="39" y="79"/>
                  <a:pt x="35" y="82"/>
                  <a:pt x="31" y="82"/>
                </a:cubicBezTo>
                <a:cubicBezTo>
                  <a:pt x="27" y="82"/>
                  <a:pt x="24" y="79"/>
                  <a:pt x="24" y="75"/>
                </a:cubicBezTo>
                <a:cubicBezTo>
                  <a:pt x="24" y="56"/>
                  <a:pt x="24" y="56"/>
                  <a:pt x="24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75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48" y="106"/>
                  <a:pt x="62" y="92"/>
                  <a:pt x="62" y="75"/>
                </a:cubicBezTo>
                <a:cubicBezTo>
                  <a:pt x="62" y="31"/>
                  <a:pt x="62" y="31"/>
                  <a:pt x="62" y="31"/>
                </a:cubicBezTo>
                <a:cubicBezTo>
                  <a:pt x="62" y="27"/>
                  <a:pt x="66" y="24"/>
                  <a:pt x="70" y="24"/>
                </a:cubicBezTo>
                <a:cubicBezTo>
                  <a:pt x="74" y="24"/>
                  <a:pt x="77" y="27"/>
                  <a:pt x="77" y="31"/>
                </a:cubicBezTo>
                <a:lnTo>
                  <a:pt x="77" y="39"/>
                </a:lnTo>
                <a:close/>
                <a:moveTo>
                  <a:pt x="115" y="56"/>
                </a:moveTo>
                <a:cubicBezTo>
                  <a:pt x="115" y="75"/>
                  <a:pt x="115" y="75"/>
                  <a:pt x="115" y="75"/>
                </a:cubicBezTo>
                <a:cubicBezTo>
                  <a:pt x="115" y="80"/>
                  <a:pt x="112" y="83"/>
                  <a:pt x="108" y="83"/>
                </a:cubicBezTo>
                <a:cubicBezTo>
                  <a:pt x="104" y="83"/>
                  <a:pt x="101" y="80"/>
                  <a:pt x="101" y="75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87" y="60"/>
                  <a:pt x="87" y="60"/>
                  <a:pt x="87" y="60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92"/>
                  <a:pt x="91" y="106"/>
                  <a:pt x="108" y="106"/>
                </a:cubicBezTo>
                <a:cubicBezTo>
                  <a:pt x="125" y="106"/>
                  <a:pt x="139" y="92"/>
                  <a:pt x="139" y="75"/>
                </a:cubicBezTo>
                <a:cubicBezTo>
                  <a:pt x="139" y="75"/>
                  <a:pt x="139" y="56"/>
                  <a:pt x="139" y="56"/>
                </a:cubicBezTo>
                <a:lnTo>
                  <a:pt x="115" y="56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A09D2AE-AC10-4E3E-B9E1-F5378337BAE2}"/>
              </a:ext>
            </a:extLst>
          </p:cNvPr>
          <p:cNvSpPr>
            <a:spLocks noEditPoints="1"/>
          </p:cNvSpPr>
          <p:nvPr/>
        </p:nvSpPr>
        <p:spPr bwMode="auto">
          <a:xfrm>
            <a:off x="7914483" y="5150056"/>
            <a:ext cx="336548" cy="385354"/>
          </a:xfrm>
          <a:custGeom>
            <a:avLst/>
            <a:gdLst>
              <a:gd name="T0" fmla="*/ 0 w 138"/>
              <a:gd name="T1" fmla="*/ 39 h 158"/>
              <a:gd name="T2" fmla="*/ 69 w 138"/>
              <a:gd name="T3" fmla="*/ 0 h 158"/>
              <a:gd name="T4" fmla="*/ 138 w 138"/>
              <a:gd name="T5" fmla="*/ 39 h 158"/>
              <a:gd name="T6" fmla="*/ 138 w 138"/>
              <a:gd name="T7" fmla="*/ 119 h 158"/>
              <a:gd name="T8" fmla="*/ 69 w 138"/>
              <a:gd name="T9" fmla="*/ 158 h 158"/>
              <a:gd name="T10" fmla="*/ 0 w 138"/>
              <a:gd name="T11" fmla="*/ 118 h 158"/>
              <a:gd name="T12" fmla="*/ 27 w 138"/>
              <a:gd name="T13" fmla="*/ 103 h 158"/>
              <a:gd name="T14" fmla="*/ 69 w 138"/>
              <a:gd name="T15" fmla="*/ 127 h 158"/>
              <a:gd name="T16" fmla="*/ 111 w 138"/>
              <a:gd name="T17" fmla="*/ 103 h 158"/>
              <a:gd name="T18" fmla="*/ 111 w 138"/>
              <a:gd name="T19" fmla="*/ 71 h 158"/>
              <a:gd name="T20" fmla="*/ 69 w 138"/>
              <a:gd name="T21" fmla="*/ 95 h 158"/>
              <a:gd name="T22" fmla="*/ 0 w 138"/>
              <a:gd name="T23" fmla="*/ 56 h 158"/>
              <a:gd name="T24" fmla="*/ 0 w 138"/>
              <a:gd name="T25" fmla="*/ 39 h 158"/>
              <a:gd name="T26" fmla="*/ 41 w 138"/>
              <a:gd name="T27" fmla="*/ 47 h 158"/>
              <a:gd name="T28" fmla="*/ 69 w 138"/>
              <a:gd name="T29" fmla="*/ 64 h 158"/>
              <a:gd name="T30" fmla="*/ 97 w 138"/>
              <a:gd name="T31" fmla="*/ 47 h 158"/>
              <a:gd name="T32" fmla="*/ 69 w 138"/>
              <a:gd name="T33" fmla="*/ 31 h 158"/>
              <a:gd name="T34" fmla="*/ 41 w 138"/>
              <a:gd name="T35" fmla="*/ 47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8" h="158">
                <a:moveTo>
                  <a:pt x="0" y="39"/>
                </a:moveTo>
                <a:cubicBezTo>
                  <a:pt x="23" y="26"/>
                  <a:pt x="46" y="13"/>
                  <a:pt x="69" y="0"/>
                </a:cubicBezTo>
                <a:cubicBezTo>
                  <a:pt x="92" y="13"/>
                  <a:pt x="115" y="26"/>
                  <a:pt x="138" y="39"/>
                </a:cubicBezTo>
                <a:cubicBezTo>
                  <a:pt x="138" y="66"/>
                  <a:pt x="138" y="92"/>
                  <a:pt x="138" y="119"/>
                </a:cubicBezTo>
                <a:cubicBezTo>
                  <a:pt x="115" y="132"/>
                  <a:pt x="92" y="145"/>
                  <a:pt x="69" y="158"/>
                </a:cubicBezTo>
                <a:cubicBezTo>
                  <a:pt x="46" y="145"/>
                  <a:pt x="23" y="132"/>
                  <a:pt x="0" y="118"/>
                </a:cubicBezTo>
                <a:cubicBezTo>
                  <a:pt x="9" y="113"/>
                  <a:pt x="18" y="108"/>
                  <a:pt x="27" y="103"/>
                </a:cubicBezTo>
                <a:cubicBezTo>
                  <a:pt x="41" y="111"/>
                  <a:pt x="55" y="119"/>
                  <a:pt x="69" y="127"/>
                </a:cubicBezTo>
                <a:cubicBezTo>
                  <a:pt x="83" y="119"/>
                  <a:pt x="97" y="111"/>
                  <a:pt x="111" y="103"/>
                </a:cubicBezTo>
                <a:cubicBezTo>
                  <a:pt x="111" y="92"/>
                  <a:pt x="111" y="82"/>
                  <a:pt x="111" y="71"/>
                </a:cubicBezTo>
                <a:cubicBezTo>
                  <a:pt x="97" y="79"/>
                  <a:pt x="83" y="87"/>
                  <a:pt x="69" y="95"/>
                </a:cubicBezTo>
                <a:cubicBezTo>
                  <a:pt x="46" y="82"/>
                  <a:pt x="23" y="69"/>
                  <a:pt x="0" y="56"/>
                </a:cubicBezTo>
                <a:cubicBezTo>
                  <a:pt x="0" y="50"/>
                  <a:pt x="0" y="45"/>
                  <a:pt x="0" y="39"/>
                </a:cubicBezTo>
                <a:moveTo>
                  <a:pt x="41" y="47"/>
                </a:moveTo>
                <a:cubicBezTo>
                  <a:pt x="50" y="53"/>
                  <a:pt x="60" y="58"/>
                  <a:pt x="69" y="64"/>
                </a:cubicBezTo>
                <a:cubicBezTo>
                  <a:pt x="79" y="58"/>
                  <a:pt x="88" y="53"/>
                  <a:pt x="97" y="47"/>
                </a:cubicBezTo>
                <a:cubicBezTo>
                  <a:pt x="88" y="42"/>
                  <a:pt x="79" y="37"/>
                  <a:pt x="69" y="31"/>
                </a:cubicBezTo>
                <a:cubicBezTo>
                  <a:pt x="60" y="37"/>
                  <a:pt x="50" y="42"/>
                  <a:pt x="41" y="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ABA6F7C-36B3-4ACB-89BC-4FD759EDE850}"/>
              </a:ext>
            </a:extLst>
          </p:cNvPr>
          <p:cNvSpPr>
            <a:spLocks noEditPoints="1"/>
          </p:cNvSpPr>
          <p:nvPr/>
        </p:nvSpPr>
        <p:spPr bwMode="auto">
          <a:xfrm>
            <a:off x="6621981" y="5154862"/>
            <a:ext cx="268840" cy="375740"/>
          </a:xfrm>
          <a:custGeom>
            <a:avLst/>
            <a:gdLst>
              <a:gd name="T0" fmla="*/ 53 w 106"/>
              <a:gd name="T1" fmla="*/ 0 h 148"/>
              <a:gd name="T2" fmla="*/ 0 w 106"/>
              <a:gd name="T3" fmla="*/ 53 h 148"/>
              <a:gd name="T4" fmla="*/ 53 w 106"/>
              <a:gd name="T5" fmla="*/ 148 h 148"/>
              <a:gd name="T6" fmla="*/ 106 w 106"/>
              <a:gd name="T7" fmla="*/ 53 h 148"/>
              <a:gd name="T8" fmla="*/ 53 w 106"/>
              <a:gd name="T9" fmla="*/ 0 h 148"/>
              <a:gd name="T10" fmla="*/ 52 w 106"/>
              <a:gd name="T11" fmla="*/ 86 h 148"/>
              <a:gd name="T12" fmla="*/ 19 w 106"/>
              <a:gd name="T13" fmla="*/ 53 h 148"/>
              <a:gd name="T14" fmla="*/ 24 w 106"/>
              <a:gd name="T15" fmla="*/ 35 h 148"/>
              <a:gd name="T16" fmla="*/ 38 w 106"/>
              <a:gd name="T17" fmla="*/ 47 h 148"/>
              <a:gd name="T18" fmla="*/ 51 w 106"/>
              <a:gd name="T19" fmla="*/ 33 h 148"/>
              <a:gd name="T20" fmla="*/ 43 w 106"/>
              <a:gd name="T21" fmla="*/ 21 h 148"/>
              <a:gd name="T22" fmla="*/ 52 w 106"/>
              <a:gd name="T23" fmla="*/ 19 h 148"/>
              <a:gd name="T24" fmla="*/ 85 w 106"/>
              <a:gd name="T25" fmla="*/ 53 h 148"/>
              <a:gd name="T26" fmla="*/ 52 w 106"/>
              <a:gd name="T27" fmla="*/ 8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6" h="148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2"/>
                  <a:pt x="41" y="148"/>
                  <a:pt x="53" y="148"/>
                </a:cubicBezTo>
                <a:cubicBezTo>
                  <a:pt x="64" y="148"/>
                  <a:pt x="106" y="82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2" y="86"/>
                </a:moveTo>
                <a:cubicBezTo>
                  <a:pt x="34" y="86"/>
                  <a:pt x="19" y="71"/>
                  <a:pt x="19" y="53"/>
                </a:cubicBezTo>
                <a:cubicBezTo>
                  <a:pt x="19" y="46"/>
                  <a:pt x="21" y="40"/>
                  <a:pt x="24" y="35"/>
                </a:cubicBezTo>
                <a:cubicBezTo>
                  <a:pt x="25" y="41"/>
                  <a:pt x="31" y="47"/>
                  <a:pt x="38" y="47"/>
                </a:cubicBezTo>
                <a:cubicBezTo>
                  <a:pt x="45" y="47"/>
                  <a:pt x="51" y="41"/>
                  <a:pt x="51" y="33"/>
                </a:cubicBezTo>
                <a:cubicBezTo>
                  <a:pt x="51" y="28"/>
                  <a:pt x="48" y="23"/>
                  <a:pt x="43" y="21"/>
                </a:cubicBezTo>
                <a:cubicBezTo>
                  <a:pt x="46" y="20"/>
                  <a:pt x="49" y="19"/>
                  <a:pt x="52" y="19"/>
                </a:cubicBezTo>
                <a:cubicBezTo>
                  <a:pt x="71" y="19"/>
                  <a:pt x="85" y="34"/>
                  <a:pt x="85" y="53"/>
                </a:cubicBezTo>
                <a:cubicBezTo>
                  <a:pt x="85" y="71"/>
                  <a:pt x="71" y="86"/>
                  <a:pt x="52" y="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1B3E87F-09E0-4648-8839-DFCD539CB37F}"/>
              </a:ext>
            </a:extLst>
          </p:cNvPr>
          <p:cNvSpPr>
            <a:spLocks noEditPoints="1"/>
          </p:cNvSpPr>
          <p:nvPr/>
        </p:nvSpPr>
        <p:spPr bwMode="auto">
          <a:xfrm>
            <a:off x="5215734" y="5177550"/>
            <a:ext cx="454022" cy="314488"/>
          </a:xfrm>
          <a:custGeom>
            <a:avLst/>
            <a:gdLst>
              <a:gd name="T0" fmla="*/ 141 w 176"/>
              <a:gd name="T1" fmla="*/ 117 h 122"/>
              <a:gd name="T2" fmla="*/ 130 w 176"/>
              <a:gd name="T3" fmla="*/ 119 h 122"/>
              <a:gd name="T4" fmla="*/ 24 w 176"/>
              <a:gd name="T5" fmla="*/ 108 h 122"/>
              <a:gd name="T6" fmla="*/ 14 w 176"/>
              <a:gd name="T7" fmla="*/ 102 h 122"/>
              <a:gd name="T8" fmla="*/ 20 w 176"/>
              <a:gd name="T9" fmla="*/ 93 h 122"/>
              <a:gd name="T10" fmla="*/ 138 w 176"/>
              <a:gd name="T11" fmla="*/ 106 h 122"/>
              <a:gd name="T12" fmla="*/ 141 w 176"/>
              <a:gd name="T13" fmla="*/ 117 h 122"/>
              <a:gd name="T14" fmla="*/ 153 w 176"/>
              <a:gd name="T15" fmla="*/ 71 h 122"/>
              <a:gd name="T16" fmla="*/ 16 w 176"/>
              <a:gd name="T17" fmla="*/ 54 h 122"/>
              <a:gd name="T18" fmla="*/ 10 w 176"/>
              <a:gd name="T19" fmla="*/ 66 h 122"/>
              <a:gd name="T20" fmla="*/ 21 w 176"/>
              <a:gd name="T21" fmla="*/ 73 h 122"/>
              <a:gd name="T22" fmla="*/ 143 w 176"/>
              <a:gd name="T23" fmla="*/ 87 h 122"/>
              <a:gd name="T24" fmla="*/ 156 w 176"/>
              <a:gd name="T25" fmla="*/ 84 h 122"/>
              <a:gd name="T26" fmla="*/ 153 w 176"/>
              <a:gd name="T27" fmla="*/ 71 h 122"/>
              <a:gd name="T28" fmla="*/ 173 w 176"/>
              <a:gd name="T29" fmla="*/ 45 h 122"/>
              <a:gd name="T30" fmla="*/ 169 w 176"/>
              <a:gd name="T31" fmla="*/ 30 h 122"/>
              <a:gd name="T32" fmla="*/ 9 w 176"/>
              <a:gd name="T33" fmla="*/ 13 h 122"/>
              <a:gd name="T34" fmla="*/ 1 w 176"/>
              <a:gd name="T35" fmla="*/ 28 h 122"/>
              <a:gd name="T36" fmla="*/ 16 w 176"/>
              <a:gd name="T37" fmla="*/ 35 h 122"/>
              <a:gd name="T38" fmla="*/ 157 w 176"/>
              <a:gd name="T39" fmla="*/ 49 h 122"/>
              <a:gd name="T40" fmla="*/ 173 w 176"/>
              <a:gd name="T41" fmla="*/ 4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6" h="122">
                <a:moveTo>
                  <a:pt x="141" y="117"/>
                </a:moveTo>
                <a:cubicBezTo>
                  <a:pt x="139" y="120"/>
                  <a:pt x="134" y="122"/>
                  <a:pt x="130" y="119"/>
                </a:cubicBezTo>
                <a:cubicBezTo>
                  <a:pt x="102" y="102"/>
                  <a:pt x="66" y="98"/>
                  <a:pt x="24" y="108"/>
                </a:cubicBezTo>
                <a:cubicBezTo>
                  <a:pt x="19" y="109"/>
                  <a:pt x="15" y="106"/>
                  <a:pt x="14" y="102"/>
                </a:cubicBezTo>
                <a:cubicBezTo>
                  <a:pt x="13" y="98"/>
                  <a:pt x="16" y="94"/>
                  <a:pt x="20" y="93"/>
                </a:cubicBezTo>
                <a:cubicBezTo>
                  <a:pt x="66" y="82"/>
                  <a:pt x="106" y="87"/>
                  <a:pt x="138" y="106"/>
                </a:cubicBezTo>
                <a:cubicBezTo>
                  <a:pt x="142" y="109"/>
                  <a:pt x="143" y="113"/>
                  <a:pt x="141" y="117"/>
                </a:cubicBezTo>
                <a:close/>
                <a:moveTo>
                  <a:pt x="153" y="71"/>
                </a:moveTo>
                <a:cubicBezTo>
                  <a:pt x="115" y="48"/>
                  <a:pt x="60" y="41"/>
                  <a:pt x="16" y="54"/>
                </a:cubicBezTo>
                <a:cubicBezTo>
                  <a:pt x="11" y="56"/>
                  <a:pt x="8" y="61"/>
                  <a:pt x="10" y="66"/>
                </a:cubicBezTo>
                <a:cubicBezTo>
                  <a:pt x="11" y="71"/>
                  <a:pt x="16" y="74"/>
                  <a:pt x="21" y="73"/>
                </a:cubicBezTo>
                <a:cubicBezTo>
                  <a:pt x="60" y="61"/>
                  <a:pt x="110" y="67"/>
                  <a:pt x="143" y="87"/>
                </a:cubicBezTo>
                <a:cubicBezTo>
                  <a:pt x="147" y="90"/>
                  <a:pt x="153" y="88"/>
                  <a:pt x="156" y="84"/>
                </a:cubicBezTo>
                <a:cubicBezTo>
                  <a:pt x="158" y="79"/>
                  <a:pt x="157" y="73"/>
                  <a:pt x="153" y="71"/>
                </a:cubicBezTo>
                <a:close/>
                <a:moveTo>
                  <a:pt x="173" y="45"/>
                </a:moveTo>
                <a:cubicBezTo>
                  <a:pt x="176" y="40"/>
                  <a:pt x="174" y="33"/>
                  <a:pt x="169" y="30"/>
                </a:cubicBezTo>
                <a:cubicBezTo>
                  <a:pt x="123" y="3"/>
                  <a:pt x="52" y="0"/>
                  <a:pt x="9" y="13"/>
                </a:cubicBezTo>
                <a:cubicBezTo>
                  <a:pt x="3" y="15"/>
                  <a:pt x="0" y="22"/>
                  <a:pt x="1" y="28"/>
                </a:cubicBezTo>
                <a:cubicBezTo>
                  <a:pt x="3" y="34"/>
                  <a:pt x="10" y="37"/>
                  <a:pt x="16" y="35"/>
                </a:cubicBezTo>
                <a:cubicBezTo>
                  <a:pt x="53" y="24"/>
                  <a:pt x="118" y="26"/>
                  <a:pt x="157" y="49"/>
                </a:cubicBezTo>
                <a:cubicBezTo>
                  <a:pt x="162" y="52"/>
                  <a:pt x="169" y="51"/>
                  <a:pt x="173" y="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0B29577-D366-413B-9254-099EA44ABB96}"/>
              </a:ext>
            </a:extLst>
          </p:cNvPr>
          <p:cNvSpPr>
            <a:spLocks noEditPoints="1"/>
          </p:cNvSpPr>
          <p:nvPr/>
        </p:nvSpPr>
        <p:spPr bwMode="auto">
          <a:xfrm>
            <a:off x="3948114" y="5180264"/>
            <a:ext cx="334962" cy="350338"/>
          </a:xfrm>
          <a:custGeom>
            <a:avLst/>
            <a:gdLst>
              <a:gd name="T0" fmla="*/ 223 w 305"/>
              <a:gd name="T1" fmla="*/ 276 h 319"/>
              <a:gd name="T2" fmla="*/ 161 w 305"/>
              <a:gd name="T3" fmla="*/ 276 h 319"/>
              <a:gd name="T4" fmla="*/ 120 w 305"/>
              <a:gd name="T5" fmla="*/ 319 h 319"/>
              <a:gd name="T6" fmla="*/ 77 w 305"/>
              <a:gd name="T7" fmla="*/ 319 h 319"/>
              <a:gd name="T8" fmla="*/ 77 w 305"/>
              <a:gd name="T9" fmla="*/ 276 h 319"/>
              <a:gd name="T10" fmla="*/ 0 w 305"/>
              <a:gd name="T11" fmla="*/ 276 h 319"/>
              <a:gd name="T12" fmla="*/ 0 w 305"/>
              <a:gd name="T13" fmla="*/ 55 h 319"/>
              <a:gd name="T14" fmla="*/ 22 w 305"/>
              <a:gd name="T15" fmla="*/ 0 h 319"/>
              <a:gd name="T16" fmla="*/ 305 w 305"/>
              <a:gd name="T17" fmla="*/ 0 h 319"/>
              <a:gd name="T18" fmla="*/ 305 w 305"/>
              <a:gd name="T19" fmla="*/ 195 h 319"/>
              <a:gd name="T20" fmla="*/ 223 w 305"/>
              <a:gd name="T21" fmla="*/ 276 h 319"/>
              <a:gd name="T22" fmla="*/ 278 w 305"/>
              <a:gd name="T23" fmla="*/ 180 h 319"/>
              <a:gd name="T24" fmla="*/ 278 w 305"/>
              <a:gd name="T25" fmla="*/ 27 h 319"/>
              <a:gd name="T26" fmla="*/ 50 w 305"/>
              <a:gd name="T27" fmla="*/ 27 h 319"/>
              <a:gd name="T28" fmla="*/ 50 w 305"/>
              <a:gd name="T29" fmla="*/ 228 h 319"/>
              <a:gd name="T30" fmla="*/ 113 w 305"/>
              <a:gd name="T31" fmla="*/ 228 h 319"/>
              <a:gd name="T32" fmla="*/ 113 w 305"/>
              <a:gd name="T33" fmla="*/ 269 h 319"/>
              <a:gd name="T34" fmla="*/ 154 w 305"/>
              <a:gd name="T35" fmla="*/ 228 h 319"/>
              <a:gd name="T36" fmla="*/ 230 w 305"/>
              <a:gd name="T37" fmla="*/ 228 h 319"/>
              <a:gd name="T38" fmla="*/ 278 w 305"/>
              <a:gd name="T39" fmla="*/ 180 h 319"/>
              <a:gd name="T40" fmla="*/ 202 w 305"/>
              <a:gd name="T41" fmla="*/ 82 h 319"/>
              <a:gd name="T42" fmla="*/ 202 w 305"/>
              <a:gd name="T43" fmla="*/ 166 h 319"/>
              <a:gd name="T44" fmla="*/ 230 w 305"/>
              <a:gd name="T45" fmla="*/ 166 h 319"/>
              <a:gd name="T46" fmla="*/ 230 w 305"/>
              <a:gd name="T47" fmla="*/ 82 h 319"/>
              <a:gd name="T48" fmla="*/ 202 w 305"/>
              <a:gd name="T49" fmla="*/ 82 h 319"/>
              <a:gd name="T50" fmla="*/ 125 w 305"/>
              <a:gd name="T51" fmla="*/ 166 h 319"/>
              <a:gd name="T52" fmla="*/ 154 w 305"/>
              <a:gd name="T53" fmla="*/ 166 h 319"/>
              <a:gd name="T54" fmla="*/ 154 w 305"/>
              <a:gd name="T55" fmla="*/ 82 h 319"/>
              <a:gd name="T56" fmla="*/ 125 w 305"/>
              <a:gd name="T57" fmla="*/ 82 h 319"/>
              <a:gd name="T58" fmla="*/ 125 w 305"/>
              <a:gd name="T59" fmla="*/ 166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5" h="319">
                <a:moveTo>
                  <a:pt x="223" y="276"/>
                </a:moveTo>
                <a:lnTo>
                  <a:pt x="161" y="276"/>
                </a:lnTo>
                <a:lnTo>
                  <a:pt x="120" y="319"/>
                </a:lnTo>
                <a:lnTo>
                  <a:pt x="77" y="319"/>
                </a:lnTo>
                <a:lnTo>
                  <a:pt x="77" y="276"/>
                </a:lnTo>
                <a:lnTo>
                  <a:pt x="0" y="276"/>
                </a:lnTo>
                <a:lnTo>
                  <a:pt x="0" y="55"/>
                </a:lnTo>
                <a:lnTo>
                  <a:pt x="22" y="0"/>
                </a:lnTo>
                <a:lnTo>
                  <a:pt x="305" y="0"/>
                </a:lnTo>
                <a:lnTo>
                  <a:pt x="305" y="195"/>
                </a:lnTo>
                <a:lnTo>
                  <a:pt x="223" y="276"/>
                </a:lnTo>
                <a:close/>
                <a:moveTo>
                  <a:pt x="278" y="180"/>
                </a:moveTo>
                <a:lnTo>
                  <a:pt x="278" y="27"/>
                </a:lnTo>
                <a:lnTo>
                  <a:pt x="50" y="27"/>
                </a:lnTo>
                <a:lnTo>
                  <a:pt x="50" y="228"/>
                </a:lnTo>
                <a:lnTo>
                  <a:pt x="113" y="228"/>
                </a:lnTo>
                <a:lnTo>
                  <a:pt x="113" y="269"/>
                </a:lnTo>
                <a:lnTo>
                  <a:pt x="154" y="228"/>
                </a:lnTo>
                <a:lnTo>
                  <a:pt x="230" y="228"/>
                </a:lnTo>
                <a:lnTo>
                  <a:pt x="278" y="180"/>
                </a:lnTo>
                <a:close/>
                <a:moveTo>
                  <a:pt x="202" y="82"/>
                </a:moveTo>
                <a:lnTo>
                  <a:pt x="202" y="166"/>
                </a:lnTo>
                <a:lnTo>
                  <a:pt x="230" y="166"/>
                </a:lnTo>
                <a:lnTo>
                  <a:pt x="230" y="82"/>
                </a:lnTo>
                <a:lnTo>
                  <a:pt x="202" y="82"/>
                </a:lnTo>
                <a:close/>
                <a:moveTo>
                  <a:pt x="125" y="166"/>
                </a:moveTo>
                <a:lnTo>
                  <a:pt x="154" y="166"/>
                </a:lnTo>
                <a:lnTo>
                  <a:pt x="154" y="82"/>
                </a:lnTo>
                <a:lnTo>
                  <a:pt x="125" y="82"/>
                </a:lnTo>
                <a:lnTo>
                  <a:pt x="125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CF6134E3-2410-45CE-8531-EEF88F659BE7}"/>
              </a:ext>
            </a:extLst>
          </p:cNvPr>
          <p:cNvSpPr>
            <a:spLocks noEditPoints="1"/>
          </p:cNvSpPr>
          <p:nvPr/>
        </p:nvSpPr>
        <p:spPr bwMode="auto">
          <a:xfrm>
            <a:off x="2580015" y="5220140"/>
            <a:ext cx="399396" cy="245186"/>
          </a:xfrm>
          <a:custGeom>
            <a:avLst/>
            <a:gdLst>
              <a:gd name="T0" fmla="*/ 100 w 150"/>
              <a:gd name="T1" fmla="*/ 24 h 92"/>
              <a:gd name="T2" fmla="*/ 124 w 150"/>
              <a:gd name="T3" fmla="*/ 0 h 92"/>
              <a:gd name="T4" fmla="*/ 148 w 150"/>
              <a:gd name="T5" fmla="*/ 24 h 92"/>
              <a:gd name="T6" fmla="*/ 124 w 150"/>
              <a:gd name="T7" fmla="*/ 48 h 92"/>
              <a:gd name="T8" fmla="*/ 100 w 150"/>
              <a:gd name="T9" fmla="*/ 24 h 92"/>
              <a:gd name="T10" fmla="*/ 70 w 150"/>
              <a:gd name="T11" fmla="*/ 52 h 92"/>
              <a:gd name="T12" fmla="*/ 92 w 150"/>
              <a:gd name="T13" fmla="*/ 31 h 92"/>
              <a:gd name="T14" fmla="*/ 70 w 150"/>
              <a:gd name="T15" fmla="*/ 9 h 92"/>
              <a:gd name="T16" fmla="*/ 48 w 150"/>
              <a:gd name="T17" fmla="*/ 31 h 92"/>
              <a:gd name="T18" fmla="*/ 70 w 150"/>
              <a:gd name="T19" fmla="*/ 52 h 92"/>
              <a:gd name="T20" fmla="*/ 21 w 150"/>
              <a:gd name="T21" fmla="*/ 56 h 92"/>
              <a:gd name="T22" fmla="*/ 40 w 150"/>
              <a:gd name="T23" fmla="*/ 37 h 92"/>
              <a:gd name="T24" fmla="*/ 21 w 150"/>
              <a:gd name="T25" fmla="*/ 17 h 92"/>
              <a:gd name="T26" fmla="*/ 2 w 150"/>
              <a:gd name="T27" fmla="*/ 37 h 92"/>
              <a:gd name="T28" fmla="*/ 21 w 150"/>
              <a:gd name="T29" fmla="*/ 56 h 92"/>
              <a:gd name="T30" fmla="*/ 21 w 150"/>
              <a:gd name="T31" fmla="*/ 61 h 92"/>
              <a:gd name="T32" fmla="*/ 0 w 150"/>
              <a:gd name="T33" fmla="*/ 83 h 92"/>
              <a:gd name="T34" fmla="*/ 0 w 150"/>
              <a:gd name="T35" fmla="*/ 90 h 92"/>
              <a:gd name="T36" fmla="*/ 0 w 150"/>
              <a:gd name="T37" fmla="*/ 90 h 92"/>
              <a:gd name="T38" fmla="*/ 2 w 150"/>
              <a:gd name="T39" fmla="*/ 92 h 92"/>
              <a:gd name="T40" fmla="*/ 2 w 150"/>
              <a:gd name="T41" fmla="*/ 92 h 92"/>
              <a:gd name="T42" fmla="*/ 40 w 150"/>
              <a:gd name="T43" fmla="*/ 92 h 92"/>
              <a:gd name="T44" fmla="*/ 40 w 150"/>
              <a:gd name="T45" fmla="*/ 92 h 92"/>
              <a:gd name="T46" fmla="*/ 42 w 150"/>
              <a:gd name="T47" fmla="*/ 90 h 92"/>
              <a:gd name="T48" fmla="*/ 42 w 150"/>
              <a:gd name="T49" fmla="*/ 90 h 92"/>
              <a:gd name="T50" fmla="*/ 42 w 150"/>
              <a:gd name="T51" fmla="*/ 83 h 92"/>
              <a:gd name="T52" fmla="*/ 21 w 150"/>
              <a:gd name="T53" fmla="*/ 61 h 92"/>
              <a:gd name="T54" fmla="*/ 70 w 150"/>
              <a:gd name="T55" fmla="*/ 57 h 92"/>
              <a:gd name="T56" fmla="*/ 46 w 150"/>
              <a:gd name="T57" fmla="*/ 82 h 92"/>
              <a:gd name="T58" fmla="*/ 46 w 150"/>
              <a:gd name="T59" fmla="*/ 90 h 92"/>
              <a:gd name="T60" fmla="*/ 46 w 150"/>
              <a:gd name="T61" fmla="*/ 90 h 92"/>
              <a:gd name="T62" fmla="*/ 48 w 150"/>
              <a:gd name="T63" fmla="*/ 92 h 92"/>
              <a:gd name="T64" fmla="*/ 49 w 150"/>
              <a:gd name="T65" fmla="*/ 92 h 92"/>
              <a:gd name="T66" fmla="*/ 91 w 150"/>
              <a:gd name="T67" fmla="*/ 92 h 92"/>
              <a:gd name="T68" fmla="*/ 92 w 150"/>
              <a:gd name="T69" fmla="*/ 92 h 92"/>
              <a:gd name="T70" fmla="*/ 94 w 150"/>
              <a:gd name="T71" fmla="*/ 90 h 92"/>
              <a:gd name="T72" fmla="*/ 94 w 150"/>
              <a:gd name="T73" fmla="*/ 90 h 92"/>
              <a:gd name="T74" fmla="*/ 94 w 150"/>
              <a:gd name="T75" fmla="*/ 82 h 92"/>
              <a:gd name="T76" fmla="*/ 70 w 150"/>
              <a:gd name="T77" fmla="*/ 57 h 92"/>
              <a:gd name="T78" fmla="*/ 124 w 150"/>
              <a:gd name="T79" fmla="*/ 53 h 92"/>
              <a:gd name="T80" fmla="*/ 98 w 150"/>
              <a:gd name="T81" fmla="*/ 80 h 92"/>
              <a:gd name="T82" fmla="*/ 98 w 150"/>
              <a:gd name="T83" fmla="*/ 90 h 92"/>
              <a:gd name="T84" fmla="*/ 98 w 150"/>
              <a:gd name="T85" fmla="*/ 90 h 92"/>
              <a:gd name="T86" fmla="*/ 100 w 150"/>
              <a:gd name="T87" fmla="*/ 92 h 92"/>
              <a:gd name="T88" fmla="*/ 101 w 150"/>
              <a:gd name="T89" fmla="*/ 92 h 92"/>
              <a:gd name="T90" fmla="*/ 147 w 150"/>
              <a:gd name="T91" fmla="*/ 92 h 92"/>
              <a:gd name="T92" fmla="*/ 148 w 150"/>
              <a:gd name="T93" fmla="*/ 92 h 92"/>
              <a:gd name="T94" fmla="*/ 150 w 150"/>
              <a:gd name="T95" fmla="*/ 90 h 92"/>
              <a:gd name="T96" fmla="*/ 150 w 150"/>
              <a:gd name="T97" fmla="*/ 90 h 92"/>
              <a:gd name="T98" fmla="*/ 150 w 150"/>
              <a:gd name="T99" fmla="*/ 80 h 92"/>
              <a:gd name="T100" fmla="*/ 124 w 150"/>
              <a:gd name="T101" fmla="*/ 5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0" h="92">
                <a:moveTo>
                  <a:pt x="100" y="24"/>
                </a:moveTo>
                <a:cubicBezTo>
                  <a:pt x="100" y="11"/>
                  <a:pt x="111" y="0"/>
                  <a:pt x="124" y="0"/>
                </a:cubicBezTo>
                <a:cubicBezTo>
                  <a:pt x="137" y="0"/>
                  <a:pt x="148" y="11"/>
                  <a:pt x="148" y="24"/>
                </a:cubicBezTo>
                <a:cubicBezTo>
                  <a:pt x="148" y="37"/>
                  <a:pt x="137" y="48"/>
                  <a:pt x="124" y="48"/>
                </a:cubicBezTo>
                <a:cubicBezTo>
                  <a:pt x="111" y="48"/>
                  <a:pt x="100" y="37"/>
                  <a:pt x="100" y="24"/>
                </a:cubicBezTo>
                <a:close/>
                <a:moveTo>
                  <a:pt x="70" y="52"/>
                </a:moveTo>
                <a:cubicBezTo>
                  <a:pt x="82" y="52"/>
                  <a:pt x="92" y="43"/>
                  <a:pt x="92" y="31"/>
                </a:cubicBezTo>
                <a:cubicBezTo>
                  <a:pt x="92" y="19"/>
                  <a:pt x="82" y="9"/>
                  <a:pt x="70" y="9"/>
                </a:cubicBezTo>
                <a:cubicBezTo>
                  <a:pt x="58" y="9"/>
                  <a:pt x="48" y="19"/>
                  <a:pt x="48" y="31"/>
                </a:cubicBezTo>
                <a:cubicBezTo>
                  <a:pt x="48" y="43"/>
                  <a:pt x="58" y="52"/>
                  <a:pt x="70" y="52"/>
                </a:cubicBezTo>
                <a:close/>
                <a:moveTo>
                  <a:pt x="21" y="56"/>
                </a:moveTo>
                <a:cubicBezTo>
                  <a:pt x="32" y="56"/>
                  <a:pt x="40" y="48"/>
                  <a:pt x="40" y="37"/>
                </a:cubicBezTo>
                <a:cubicBezTo>
                  <a:pt x="40" y="26"/>
                  <a:pt x="32" y="17"/>
                  <a:pt x="21" y="17"/>
                </a:cubicBezTo>
                <a:cubicBezTo>
                  <a:pt x="10" y="17"/>
                  <a:pt x="2" y="26"/>
                  <a:pt x="2" y="37"/>
                </a:cubicBezTo>
                <a:cubicBezTo>
                  <a:pt x="2" y="48"/>
                  <a:pt x="10" y="56"/>
                  <a:pt x="21" y="56"/>
                </a:cubicBezTo>
                <a:close/>
                <a:moveTo>
                  <a:pt x="21" y="61"/>
                </a:moveTo>
                <a:cubicBezTo>
                  <a:pt x="9" y="61"/>
                  <a:pt x="0" y="71"/>
                  <a:pt x="0" y="83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1"/>
                  <a:pt x="0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40" y="92"/>
                  <a:pt x="40" y="92"/>
                  <a:pt x="40" y="92"/>
                </a:cubicBezTo>
                <a:cubicBezTo>
                  <a:pt x="40" y="92"/>
                  <a:pt x="40" y="92"/>
                  <a:pt x="40" y="92"/>
                </a:cubicBezTo>
                <a:cubicBezTo>
                  <a:pt x="41" y="92"/>
                  <a:pt x="42" y="91"/>
                  <a:pt x="42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71"/>
                  <a:pt x="33" y="61"/>
                  <a:pt x="21" y="61"/>
                </a:cubicBezTo>
                <a:close/>
                <a:moveTo>
                  <a:pt x="70" y="57"/>
                </a:moveTo>
                <a:cubicBezTo>
                  <a:pt x="56" y="57"/>
                  <a:pt x="46" y="69"/>
                  <a:pt x="46" y="8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1"/>
                  <a:pt x="47" y="92"/>
                  <a:pt x="4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3" y="92"/>
                  <a:pt x="94" y="91"/>
                  <a:pt x="94" y="90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69"/>
                  <a:pt x="84" y="57"/>
                  <a:pt x="70" y="57"/>
                </a:cubicBezTo>
                <a:close/>
                <a:moveTo>
                  <a:pt x="124" y="53"/>
                </a:moveTo>
                <a:cubicBezTo>
                  <a:pt x="109" y="53"/>
                  <a:pt x="98" y="67"/>
                  <a:pt x="98" y="80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91"/>
                  <a:pt x="99" y="92"/>
                  <a:pt x="100" y="92"/>
                </a:cubicBezTo>
                <a:cubicBezTo>
                  <a:pt x="101" y="92"/>
                  <a:pt x="101" y="92"/>
                  <a:pt x="101" y="92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49" y="92"/>
                  <a:pt x="150" y="91"/>
                  <a:pt x="150" y="90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0" y="67"/>
                  <a:pt x="139" y="53"/>
                  <a:pt x="124" y="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2616101-F637-48DF-AF58-E744496327CA}"/>
              </a:ext>
            </a:extLst>
          </p:cNvPr>
          <p:cNvSpPr>
            <a:spLocks noEditPoints="1"/>
          </p:cNvSpPr>
          <p:nvPr/>
        </p:nvSpPr>
        <p:spPr bwMode="auto">
          <a:xfrm>
            <a:off x="1340372" y="5197475"/>
            <a:ext cx="270422" cy="369888"/>
          </a:xfrm>
          <a:custGeom>
            <a:avLst/>
            <a:gdLst>
              <a:gd name="T0" fmla="*/ 94 w 109"/>
              <a:gd name="T1" fmla="*/ 0 h 149"/>
              <a:gd name="T2" fmla="*/ 15 w 109"/>
              <a:gd name="T3" fmla="*/ 0 h 149"/>
              <a:gd name="T4" fmla="*/ 0 w 109"/>
              <a:gd name="T5" fmla="*/ 14 h 149"/>
              <a:gd name="T6" fmla="*/ 0 w 109"/>
              <a:gd name="T7" fmla="*/ 139 h 149"/>
              <a:gd name="T8" fmla="*/ 6 w 109"/>
              <a:gd name="T9" fmla="*/ 148 h 149"/>
              <a:gd name="T10" fmla="*/ 15 w 109"/>
              <a:gd name="T11" fmla="*/ 146 h 149"/>
              <a:gd name="T12" fmla="*/ 53 w 109"/>
              <a:gd name="T13" fmla="*/ 103 h 149"/>
              <a:gd name="T14" fmla="*/ 57 w 109"/>
              <a:gd name="T15" fmla="*/ 102 h 149"/>
              <a:gd name="T16" fmla="*/ 80 w 109"/>
              <a:gd name="T17" fmla="*/ 102 h 149"/>
              <a:gd name="T18" fmla="*/ 92 w 109"/>
              <a:gd name="T19" fmla="*/ 89 h 149"/>
              <a:gd name="T20" fmla="*/ 106 w 109"/>
              <a:gd name="T21" fmla="*/ 19 h 149"/>
              <a:gd name="T22" fmla="*/ 94 w 109"/>
              <a:gd name="T23" fmla="*/ 0 h 149"/>
              <a:gd name="T24" fmla="*/ 89 w 109"/>
              <a:gd name="T25" fmla="*/ 21 h 149"/>
              <a:gd name="T26" fmla="*/ 86 w 109"/>
              <a:gd name="T27" fmla="*/ 38 h 149"/>
              <a:gd name="T28" fmla="*/ 82 w 109"/>
              <a:gd name="T29" fmla="*/ 42 h 149"/>
              <a:gd name="T30" fmla="*/ 51 w 109"/>
              <a:gd name="T31" fmla="*/ 42 h 149"/>
              <a:gd name="T32" fmla="*/ 44 w 109"/>
              <a:gd name="T33" fmla="*/ 48 h 149"/>
              <a:gd name="T34" fmla="*/ 44 w 109"/>
              <a:gd name="T35" fmla="*/ 52 h 149"/>
              <a:gd name="T36" fmla="*/ 51 w 109"/>
              <a:gd name="T37" fmla="*/ 59 h 149"/>
              <a:gd name="T38" fmla="*/ 77 w 109"/>
              <a:gd name="T39" fmla="*/ 59 h 149"/>
              <a:gd name="T40" fmla="*/ 81 w 109"/>
              <a:gd name="T41" fmla="*/ 63 h 149"/>
              <a:gd name="T42" fmla="*/ 77 w 109"/>
              <a:gd name="T43" fmla="*/ 81 h 149"/>
              <a:gd name="T44" fmla="*/ 73 w 109"/>
              <a:gd name="T45" fmla="*/ 85 h 149"/>
              <a:gd name="T46" fmla="*/ 53 w 109"/>
              <a:gd name="T47" fmla="*/ 85 h 149"/>
              <a:gd name="T48" fmla="*/ 42 w 109"/>
              <a:gd name="T49" fmla="*/ 88 h 149"/>
              <a:gd name="T50" fmla="*/ 17 w 109"/>
              <a:gd name="T51" fmla="*/ 118 h 149"/>
              <a:gd name="T52" fmla="*/ 17 w 109"/>
              <a:gd name="T53" fmla="*/ 20 h 149"/>
              <a:gd name="T54" fmla="*/ 21 w 109"/>
              <a:gd name="T55" fmla="*/ 16 h 149"/>
              <a:gd name="T56" fmla="*/ 85 w 109"/>
              <a:gd name="T57" fmla="*/ 16 h 149"/>
              <a:gd name="T58" fmla="*/ 89 w 109"/>
              <a:gd name="T59" fmla="*/ 2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9" h="149">
                <a:moveTo>
                  <a:pt x="94" y="0"/>
                </a:moveTo>
                <a:cubicBezTo>
                  <a:pt x="94" y="0"/>
                  <a:pt x="26" y="0"/>
                  <a:pt x="15" y="0"/>
                </a:cubicBezTo>
                <a:cubicBezTo>
                  <a:pt x="4" y="0"/>
                  <a:pt x="0" y="8"/>
                  <a:pt x="0" y="14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5"/>
                  <a:pt x="4" y="147"/>
                  <a:pt x="6" y="148"/>
                </a:cubicBezTo>
                <a:cubicBezTo>
                  <a:pt x="8" y="148"/>
                  <a:pt x="12" y="149"/>
                  <a:pt x="15" y="146"/>
                </a:cubicBezTo>
                <a:cubicBezTo>
                  <a:pt x="15" y="146"/>
                  <a:pt x="53" y="104"/>
                  <a:pt x="53" y="103"/>
                </a:cubicBezTo>
                <a:cubicBezTo>
                  <a:pt x="54" y="103"/>
                  <a:pt x="56" y="102"/>
                  <a:pt x="57" y="102"/>
                </a:cubicBezTo>
                <a:cubicBezTo>
                  <a:pt x="57" y="102"/>
                  <a:pt x="73" y="102"/>
                  <a:pt x="80" y="102"/>
                </a:cubicBezTo>
                <a:cubicBezTo>
                  <a:pt x="91" y="102"/>
                  <a:pt x="91" y="93"/>
                  <a:pt x="92" y="89"/>
                </a:cubicBezTo>
                <a:cubicBezTo>
                  <a:pt x="93" y="86"/>
                  <a:pt x="103" y="35"/>
                  <a:pt x="106" y="19"/>
                </a:cubicBezTo>
                <a:cubicBezTo>
                  <a:pt x="109" y="5"/>
                  <a:pt x="106" y="0"/>
                  <a:pt x="94" y="0"/>
                </a:cubicBezTo>
                <a:close/>
                <a:moveTo>
                  <a:pt x="89" y="21"/>
                </a:moveTo>
                <a:cubicBezTo>
                  <a:pt x="86" y="38"/>
                  <a:pt x="86" y="38"/>
                  <a:pt x="86" y="38"/>
                </a:cubicBezTo>
                <a:cubicBezTo>
                  <a:pt x="85" y="40"/>
                  <a:pt x="84" y="42"/>
                  <a:pt x="82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47" y="42"/>
                  <a:pt x="44" y="45"/>
                  <a:pt x="44" y="48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5"/>
                  <a:pt x="47" y="59"/>
                  <a:pt x="51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79" y="59"/>
                  <a:pt x="81" y="61"/>
                  <a:pt x="81" y="63"/>
                </a:cubicBezTo>
                <a:cubicBezTo>
                  <a:pt x="80" y="66"/>
                  <a:pt x="78" y="79"/>
                  <a:pt x="77" y="81"/>
                </a:cubicBezTo>
                <a:cubicBezTo>
                  <a:pt x="77" y="82"/>
                  <a:pt x="76" y="85"/>
                  <a:pt x="73" y="85"/>
                </a:cubicBezTo>
                <a:cubicBezTo>
                  <a:pt x="73" y="85"/>
                  <a:pt x="57" y="85"/>
                  <a:pt x="53" y="85"/>
                </a:cubicBezTo>
                <a:cubicBezTo>
                  <a:pt x="49" y="85"/>
                  <a:pt x="45" y="85"/>
                  <a:pt x="42" y="88"/>
                </a:cubicBezTo>
                <a:cubicBezTo>
                  <a:pt x="40" y="91"/>
                  <a:pt x="17" y="118"/>
                  <a:pt x="17" y="118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7"/>
                  <a:pt x="18" y="16"/>
                  <a:pt x="21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6"/>
                  <a:pt x="90" y="18"/>
                  <a:pt x="89" y="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E1330CB2-FDE0-4C26-8A2E-E0D395EE59C7}"/>
              </a:ext>
            </a:extLst>
          </p:cNvPr>
          <p:cNvSpPr>
            <a:spLocks/>
          </p:cNvSpPr>
          <p:nvPr/>
        </p:nvSpPr>
        <p:spPr bwMode="auto">
          <a:xfrm>
            <a:off x="10542018" y="3838043"/>
            <a:ext cx="382140" cy="356664"/>
          </a:xfrm>
          <a:custGeom>
            <a:avLst/>
            <a:gdLst>
              <a:gd name="T0" fmla="*/ 77 w 150"/>
              <a:gd name="T1" fmla="*/ 0 h 140"/>
              <a:gd name="T2" fmla="*/ 112 w 150"/>
              <a:gd name="T3" fmla="*/ 23 h 140"/>
              <a:gd name="T4" fmla="*/ 114 w 150"/>
              <a:gd name="T5" fmla="*/ 53 h 140"/>
              <a:gd name="T6" fmla="*/ 114 w 150"/>
              <a:gd name="T7" fmla="*/ 58 h 140"/>
              <a:gd name="T8" fmla="*/ 114 w 150"/>
              <a:gd name="T9" fmla="*/ 58 h 140"/>
              <a:gd name="T10" fmla="*/ 114 w 150"/>
              <a:gd name="T11" fmla="*/ 59 h 140"/>
              <a:gd name="T12" fmla="*/ 120 w 150"/>
              <a:gd name="T13" fmla="*/ 61 h 140"/>
              <a:gd name="T14" fmla="*/ 120 w 150"/>
              <a:gd name="T15" fmla="*/ 61 h 140"/>
              <a:gd name="T16" fmla="*/ 120 w 150"/>
              <a:gd name="T17" fmla="*/ 61 h 140"/>
              <a:gd name="T18" fmla="*/ 128 w 150"/>
              <a:gd name="T19" fmla="*/ 59 h 140"/>
              <a:gd name="T20" fmla="*/ 129 w 150"/>
              <a:gd name="T21" fmla="*/ 58 h 140"/>
              <a:gd name="T22" fmla="*/ 131 w 150"/>
              <a:gd name="T23" fmla="*/ 59 h 140"/>
              <a:gd name="T24" fmla="*/ 132 w 150"/>
              <a:gd name="T25" fmla="*/ 59 h 140"/>
              <a:gd name="T26" fmla="*/ 134 w 150"/>
              <a:gd name="T27" fmla="*/ 61 h 140"/>
              <a:gd name="T28" fmla="*/ 128 w 150"/>
              <a:gd name="T29" fmla="*/ 66 h 140"/>
              <a:gd name="T30" fmla="*/ 126 w 150"/>
              <a:gd name="T31" fmla="*/ 66 h 140"/>
              <a:gd name="T32" fmla="*/ 115 w 150"/>
              <a:gd name="T33" fmla="*/ 74 h 140"/>
              <a:gd name="T34" fmla="*/ 116 w 150"/>
              <a:gd name="T35" fmla="*/ 82 h 140"/>
              <a:gd name="T36" fmla="*/ 150 w 150"/>
              <a:gd name="T37" fmla="*/ 110 h 140"/>
              <a:gd name="T38" fmla="*/ 150 w 150"/>
              <a:gd name="T39" fmla="*/ 111 h 140"/>
              <a:gd name="T40" fmla="*/ 132 w 150"/>
              <a:gd name="T41" fmla="*/ 117 h 140"/>
              <a:gd name="T42" fmla="*/ 128 w 150"/>
              <a:gd name="T43" fmla="*/ 123 h 140"/>
              <a:gd name="T44" fmla="*/ 127 w 150"/>
              <a:gd name="T45" fmla="*/ 127 h 140"/>
              <a:gd name="T46" fmla="*/ 127 w 150"/>
              <a:gd name="T47" fmla="*/ 127 h 140"/>
              <a:gd name="T48" fmla="*/ 127 w 150"/>
              <a:gd name="T49" fmla="*/ 127 h 140"/>
              <a:gd name="T50" fmla="*/ 127 w 150"/>
              <a:gd name="T51" fmla="*/ 127 h 140"/>
              <a:gd name="T52" fmla="*/ 124 w 150"/>
              <a:gd name="T53" fmla="*/ 127 h 140"/>
              <a:gd name="T54" fmla="*/ 115 w 150"/>
              <a:gd name="T55" fmla="*/ 126 h 140"/>
              <a:gd name="T56" fmla="*/ 108 w 150"/>
              <a:gd name="T57" fmla="*/ 126 h 140"/>
              <a:gd name="T58" fmla="*/ 96 w 150"/>
              <a:gd name="T59" fmla="*/ 133 h 140"/>
              <a:gd name="T60" fmla="*/ 76 w 150"/>
              <a:gd name="T61" fmla="*/ 140 h 140"/>
              <a:gd name="T62" fmla="*/ 75 w 150"/>
              <a:gd name="T63" fmla="*/ 140 h 140"/>
              <a:gd name="T64" fmla="*/ 75 w 150"/>
              <a:gd name="T65" fmla="*/ 140 h 140"/>
              <a:gd name="T66" fmla="*/ 75 w 150"/>
              <a:gd name="T67" fmla="*/ 140 h 140"/>
              <a:gd name="T68" fmla="*/ 74 w 150"/>
              <a:gd name="T69" fmla="*/ 140 h 140"/>
              <a:gd name="T70" fmla="*/ 54 w 150"/>
              <a:gd name="T71" fmla="*/ 133 h 140"/>
              <a:gd name="T72" fmla="*/ 42 w 150"/>
              <a:gd name="T73" fmla="*/ 126 h 140"/>
              <a:gd name="T74" fmla="*/ 35 w 150"/>
              <a:gd name="T75" fmla="*/ 126 h 140"/>
              <a:gd name="T76" fmla="*/ 26 w 150"/>
              <a:gd name="T77" fmla="*/ 127 h 140"/>
              <a:gd name="T78" fmla="*/ 23 w 150"/>
              <a:gd name="T79" fmla="*/ 127 h 140"/>
              <a:gd name="T80" fmla="*/ 23 w 150"/>
              <a:gd name="T81" fmla="*/ 127 h 140"/>
              <a:gd name="T82" fmla="*/ 22 w 150"/>
              <a:gd name="T83" fmla="*/ 123 h 140"/>
              <a:gd name="T84" fmla="*/ 18 w 150"/>
              <a:gd name="T85" fmla="*/ 117 h 140"/>
              <a:gd name="T86" fmla="*/ 0 w 150"/>
              <a:gd name="T87" fmla="*/ 111 h 140"/>
              <a:gd name="T88" fmla="*/ 0 w 150"/>
              <a:gd name="T89" fmla="*/ 110 h 140"/>
              <a:gd name="T90" fmla="*/ 34 w 150"/>
              <a:gd name="T91" fmla="*/ 82 h 140"/>
              <a:gd name="T92" fmla="*/ 35 w 150"/>
              <a:gd name="T93" fmla="*/ 74 h 140"/>
              <a:gd name="T94" fmla="*/ 24 w 150"/>
              <a:gd name="T95" fmla="*/ 66 h 140"/>
              <a:gd name="T96" fmla="*/ 22 w 150"/>
              <a:gd name="T97" fmla="*/ 66 h 140"/>
              <a:gd name="T98" fmla="*/ 16 w 150"/>
              <a:gd name="T99" fmla="*/ 61 h 140"/>
              <a:gd name="T100" fmla="*/ 20 w 150"/>
              <a:gd name="T101" fmla="*/ 58 h 140"/>
              <a:gd name="T102" fmla="*/ 21 w 150"/>
              <a:gd name="T103" fmla="*/ 59 h 140"/>
              <a:gd name="T104" fmla="*/ 30 w 150"/>
              <a:gd name="T105" fmla="*/ 61 h 140"/>
              <a:gd name="T106" fmla="*/ 36 w 150"/>
              <a:gd name="T107" fmla="*/ 59 h 140"/>
              <a:gd name="T108" fmla="*/ 36 w 150"/>
              <a:gd name="T109" fmla="*/ 58 h 140"/>
              <a:gd name="T110" fmla="*/ 36 w 150"/>
              <a:gd name="T111" fmla="*/ 58 h 140"/>
              <a:gd name="T112" fmla="*/ 36 w 150"/>
              <a:gd name="T113" fmla="*/ 53 h 140"/>
              <a:gd name="T114" fmla="*/ 38 w 150"/>
              <a:gd name="T115" fmla="*/ 23 h 140"/>
              <a:gd name="T116" fmla="*/ 73 w 150"/>
              <a:gd name="T117" fmla="*/ 0 h 140"/>
              <a:gd name="T118" fmla="*/ 76 w 150"/>
              <a:gd name="T119" fmla="*/ 0 h 140"/>
              <a:gd name="T120" fmla="*/ 77 w 150"/>
              <a:gd name="T12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0" h="140">
                <a:moveTo>
                  <a:pt x="77" y="0"/>
                </a:moveTo>
                <a:cubicBezTo>
                  <a:pt x="82" y="0"/>
                  <a:pt x="103" y="1"/>
                  <a:pt x="112" y="23"/>
                </a:cubicBezTo>
                <a:cubicBezTo>
                  <a:pt x="115" y="30"/>
                  <a:pt x="115" y="43"/>
                  <a:pt x="114" y="53"/>
                </a:cubicBezTo>
                <a:cubicBezTo>
                  <a:pt x="114" y="54"/>
                  <a:pt x="114" y="56"/>
                  <a:pt x="114" y="58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9"/>
                  <a:pt x="114" y="59"/>
                  <a:pt x="114" y="59"/>
                </a:cubicBezTo>
                <a:cubicBezTo>
                  <a:pt x="114" y="59"/>
                  <a:pt x="116" y="61"/>
                  <a:pt x="120" y="61"/>
                </a:cubicBezTo>
                <a:cubicBezTo>
                  <a:pt x="120" y="61"/>
                  <a:pt x="120" y="61"/>
                  <a:pt x="120" y="61"/>
                </a:cubicBezTo>
                <a:cubicBezTo>
                  <a:pt x="120" y="61"/>
                  <a:pt x="120" y="61"/>
                  <a:pt x="120" y="61"/>
                </a:cubicBezTo>
                <a:cubicBezTo>
                  <a:pt x="122" y="61"/>
                  <a:pt x="125" y="60"/>
                  <a:pt x="128" y="59"/>
                </a:cubicBezTo>
                <a:cubicBezTo>
                  <a:pt x="128" y="58"/>
                  <a:pt x="129" y="58"/>
                  <a:pt x="129" y="58"/>
                </a:cubicBezTo>
                <a:cubicBezTo>
                  <a:pt x="130" y="58"/>
                  <a:pt x="131" y="58"/>
                  <a:pt x="131" y="5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3" y="59"/>
                  <a:pt x="134" y="60"/>
                  <a:pt x="134" y="61"/>
                </a:cubicBezTo>
                <a:cubicBezTo>
                  <a:pt x="134" y="62"/>
                  <a:pt x="134" y="64"/>
                  <a:pt x="128" y="66"/>
                </a:cubicBezTo>
                <a:cubicBezTo>
                  <a:pt x="128" y="66"/>
                  <a:pt x="127" y="66"/>
                  <a:pt x="126" y="66"/>
                </a:cubicBezTo>
                <a:cubicBezTo>
                  <a:pt x="123" y="68"/>
                  <a:pt x="117" y="69"/>
                  <a:pt x="115" y="74"/>
                </a:cubicBezTo>
                <a:cubicBezTo>
                  <a:pt x="114" y="76"/>
                  <a:pt x="115" y="79"/>
                  <a:pt x="116" y="82"/>
                </a:cubicBezTo>
                <a:cubicBezTo>
                  <a:pt x="117" y="83"/>
                  <a:pt x="127" y="106"/>
                  <a:pt x="150" y="110"/>
                </a:cubicBezTo>
                <a:cubicBezTo>
                  <a:pt x="150" y="110"/>
                  <a:pt x="150" y="110"/>
                  <a:pt x="150" y="111"/>
                </a:cubicBezTo>
                <a:cubicBezTo>
                  <a:pt x="150" y="111"/>
                  <a:pt x="147" y="115"/>
                  <a:pt x="132" y="117"/>
                </a:cubicBezTo>
                <a:cubicBezTo>
                  <a:pt x="129" y="117"/>
                  <a:pt x="129" y="120"/>
                  <a:pt x="128" y="123"/>
                </a:cubicBezTo>
                <a:cubicBezTo>
                  <a:pt x="128" y="124"/>
                  <a:pt x="128" y="125"/>
                  <a:pt x="127" y="127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26" y="127"/>
                  <a:pt x="125" y="127"/>
                  <a:pt x="124" y="127"/>
                </a:cubicBezTo>
                <a:cubicBezTo>
                  <a:pt x="121" y="126"/>
                  <a:pt x="118" y="126"/>
                  <a:pt x="115" y="126"/>
                </a:cubicBezTo>
                <a:cubicBezTo>
                  <a:pt x="113" y="126"/>
                  <a:pt x="110" y="126"/>
                  <a:pt x="108" y="126"/>
                </a:cubicBezTo>
                <a:cubicBezTo>
                  <a:pt x="103" y="127"/>
                  <a:pt x="100" y="130"/>
                  <a:pt x="96" y="133"/>
                </a:cubicBezTo>
                <a:cubicBezTo>
                  <a:pt x="90" y="136"/>
                  <a:pt x="85" y="140"/>
                  <a:pt x="76" y="140"/>
                </a:cubicBezTo>
                <a:cubicBezTo>
                  <a:pt x="76" y="140"/>
                  <a:pt x="75" y="140"/>
                  <a:pt x="75" y="140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65" y="140"/>
                  <a:pt x="60" y="136"/>
                  <a:pt x="54" y="133"/>
                </a:cubicBezTo>
                <a:cubicBezTo>
                  <a:pt x="50" y="130"/>
                  <a:pt x="47" y="127"/>
                  <a:pt x="42" y="126"/>
                </a:cubicBezTo>
                <a:cubicBezTo>
                  <a:pt x="40" y="126"/>
                  <a:pt x="37" y="126"/>
                  <a:pt x="35" y="126"/>
                </a:cubicBezTo>
                <a:cubicBezTo>
                  <a:pt x="32" y="126"/>
                  <a:pt x="29" y="126"/>
                  <a:pt x="26" y="127"/>
                </a:cubicBezTo>
                <a:cubicBezTo>
                  <a:pt x="25" y="127"/>
                  <a:pt x="24" y="127"/>
                  <a:pt x="23" y="127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2" y="125"/>
                  <a:pt x="22" y="124"/>
                  <a:pt x="22" y="123"/>
                </a:cubicBezTo>
                <a:cubicBezTo>
                  <a:pt x="21" y="120"/>
                  <a:pt x="21" y="117"/>
                  <a:pt x="18" y="117"/>
                </a:cubicBezTo>
                <a:cubicBezTo>
                  <a:pt x="3" y="115"/>
                  <a:pt x="0" y="111"/>
                  <a:pt x="0" y="111"/>
                </a:cubicBezTo>
                <a:cubicBezTo>
                  <a:pt x="0" y="110"/>
                  <a:pt x="0" y="110"/>
                  <a:pt x="0" y="110"/>
                </a:cubicBezTo>
                <a:cubicBezTo>
                  <a:pt x="23" y="106"/>
                  <a:pt x="33" y="83"/>
                  <a:pt x="34" y="82"/>
                </a:cubicBezTo>
                <a:cubicBezTo>
                  <a:pt x="35" y="79"/>
                  <a:pt x="36" y="76"/>
                  <a:pt x="35" y="74"/>
                </a:cubicBezTo>
                <a:cubicBezTo>
                  <a:pt x="33" y="69"/>
                  <a:pt x="27" y="68"/>
                  <a:pt x="24" y="66"/>
                </a:cubicBezTo>
                <a:cubicBezTo>
                  <a:pt x="23" y="66"/>
                  <a:pt x="22" y="66"/>
                  <a:pt x="22" y="66"/>
                </a:cubicBezTo>
                <a:cubicBezTo>
                  <a:pt x="17" y="64"/>
                  <a:pt x="16" y="62"/>
                  <a:pt x="16" y="61"/>
                </a:cubicBezTo>
                <a:cubicBezTo>
                  <a:pt x="16" y="60"/>
                  <a:pt x="18" y="58"/>
                  <a:pt x="20" y="58"/>
                </a:cubicBezTo>
                <a:cubicBezTo>
                  <a:pt x="21" y="58"/>
                  <a:pt x="21" y="58"/>
                  <a:pt x="21" y="59"/>
                </a:cubicBezTo>
                <a:cubicBezTo>
                  <a:pt x="25" y="60"/>
                  <a:pt x="27" y="61"/>
                  <a:pt x="30" y="61"/>
                </a:cubicBezTo>
                <a:cubicBezTo>
                  <a:pt x="34" y="61"/>
                  <a:pt x="36" y="59"/>
                  <a:pt x="36" y="59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6"/>
                  <a:pt x="36" y="54"/>
                  <a:pt x="36" y="53"/>
                </a:cubicBezTo>
                <a:cubicBezTo>
                  <a:pt x="35" y="43"/>
                  <a:pt x="35" y="30"/>
                  <a:pt x="38" y="23"/>
                </a:cubicBezTo>
                <a:cubicBezTo>
                  <a:pt x="47" y="1"/>
                  <a:pt x="67" y="0"/>
                  <a:pt x="73" y="0"/>
                </a:cubicBezTo>
                <a:cubicBezTo>
                  <a:pt x="74" y="0"/>
                  <a:pt x="76" y="0"/>
                  <a:pt x="76" y="0"/>
                </a:cubicBezTo>
                <a:cubicBezTo>
                  <a:pt x="76" y="0"/>
                  <a:pt x="76" y="0"/>
                  <a:pt x="77" y="0"/>
                </a:cubicBezTo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60E1203F-028D-4707-A9A8-03DD210AE8A0}"/>
              </a:ext>
            </a:extLst>
          </p:cNvPr>
          <p:cNvSpPr>
            <a:spLocks/>
          </p:cNvSpPr>
          <p:nvPr/>
        </p:nvSpPr>
        <p:spPr bwMode="auto">
          <a:xfrm>
            <a:off x="9249678" y="3873654"/>
            <a:ext cx="331570" cy="299730"/>
          </a:xfrm>
          <a:custGeom>
            <a:avLst/>
            <a:gdLst>
              <a:gd name="T0" fmla="*/ 108 w 126"/>
              <a:gd name="T1" fmla="*/ 29 h 114"/>
              <a:gd name="T2" fmla="*/ 105 w 126"/>
              <a:gd name="T3" fmla="*/ 32 h 114"/>
              <a:gd name="T4" fmla="*/ 98 w 126"/>
              <a:gd name="T5" fmla="*/ 38 h 114"/>
              <a:gd name="T6" fmla="*/ 90 w 126"/>
              <a:gd name="T7" fmla="*/ 47 h 114"/>
              <a:gd name="T8" fmla="*/ 82 w 126"/>
              <a:gd name="T9" fmla="*/ 57 h 114"/>
              <a:gd name="T10" fmla="*/ 76 w 126"/>
              <a:gd name="T11" fmla="*/ 65 h 114"/>
              <a:gd name="T12" fmla="*/ 73 w 126"/>
              <a:gd name="T13" fmla="*/ 71 h 114"/>
              <a:gd name="T14" fmla="*/ 73 w 126"/>
              <a:gd name="T15" fmla="*/ 77 h 114"/>
              <a:gd name="T16" fmla="*/ 73 w 126"/>
              <a:gd name="T17" fmla="*/ 87 h 114"/>
              <a:gd name="T18" fmla="*/ 73 w 126"/>
              <a:gd name="T19" fmla="*/ 97 h 114"/>
              <a:gd name="T20" fmla="*/ 73 w 126"/>
              <a:gd name="T21" fmla="*/ 104 h 114"/>
              <a:gd name="T22" fmla="*/ 77 w 126"/>
              <a:gd name="T23" fmla="*/ 104 h 114"/>
              <a:gd name="T24" fmla="*/ 82 w 126"/>
              <a:gd name="T25" fmla="*/ 104 h 114"/>
              <a:gd name="T26" fmla="*/ 88 w 126"/>
              <a:gd name="T27" fmla="*/ 104 h 114"/>
              <a:gd name="T28" fmla="*/ 92 w 126"/>
              <a:gd name="T29" fmla="*/ 105 h 114"/>
              <a:gd name="T30" fmla="*/ 92 w 126"/>
              <a:gd name="T31" fmla="*/ 114 h 114"/>
              <a:gd name="T32" fmla="*/ 87 w 126"/>
              <a:gd name="T33" fmla="*/ 114 h 114"/>
              <a:gd name="T34" fmla="*/ 79 w 126"/>
              <a:gd name="T35" fmla="*/ 113 h 114"/>
              <a:gd name="T36" fmla="*/ 60 w 126"/>
              <a:gd name="T37" fmla="*/ 113 h 114"/>
              <a:gd name="T38" fmla="*/ 55 w 126"/>
              <a:gd name="T39" fmla="*/ 114 h 114"/>
              <a:gd name="T40" fmla="*/ 47 w 126"/>
              <a:gd name="T41" fmla="*/ 114 h 114"/>
              <a:gd name="T42" fmla="*/ 39 w 126"/>
              <a:gd name="T43" fmla="*/ 114 h 114"/>
              <a:gd name="T44" fmla="*/ 33 w 126"/>
              <a:gd name="T45" fmla="*/ 114 h 114"/>
              <a:gd name="T46" fmla="*/ 34 w 126"/>
              <a:gd name="T47" fmla="*/ 106 h 114"/>
              <a:gd name="T48" fmla="*/ 37 w 126"/>
              <a:gd name="T49" fmla="*/ 106 h 114"/>
              <a:gd name="T50" fmla="*/ 43 w 126"/>
              <a:gd name="T51" fmla="*/ 105 h 114"/>
              <a:gd name="T52" fmla="*/ 48 w 126"/>
              <a:gd name="T53" fmla="*/ 105 h 114"/>
              <a:gd name="T54" fmla="*/ 51 w 126"/>
              <a:gd name="T55" fmla="*/ 102 h 114"/>
              <a:gd name="T56" fmla="*/ 52 w 126"/>
              <a:gd name="T57" fmla="*/ 97 h 114"/>
              <a:gd name="T58" fmla="*/ 52 w 126"/>
              <a:gd name="T59" fmla="*/ 87 h 114"/>
              <a:gd name="T60" fmla="*/ 52 w 126"/>
              <a:gd name="T61" fmla="*/ 77 h 114"/>
              <a:gd name="T62" fmla="*/ 52 w 126"/>
              <a:gd name="T63" fmla="*/ 70 h 114"/>
              <a:gd name="T64" fmla="*/ 50 w 126"/>
              <a:gd name="T65" fmla="*/ 65 h 114"/>
              <a:gd name="T66" fmla="*/ 45 w 126"/>
              <a:gd name="T67" fmla="*/ 55 h 114"/>
              <a:gd name="T68" fmla="*/ 37 w 126"/>
              <a:gd name="T69" fmla="*/ 42 h 114"/>
              <a:gd name="T70" fmla="*/ 30 w 126"/>
              <a:gd name="T71" fmla="*/ 29 h 114"/>
              <a:gd name="T72" fmla="*/ 23 w 126"/>
              <a:gd name="T73" fmla="*/ 18 h 114"/>
              <a:gd name="T74" fmla="*/ 18 w 126"/>
              <a:gd name="T75" fmla="*/ 12 h 114"/>
              <a:gd name="T76" fmla="*/ 0 w 126"/>
              <a:gd name="T77" fmla="*/ 12 h 114"/>
              <a:gd name="T78" fmla="*/ 0 w 126"/>
              <a:gd name="T79" fmla="*/ 0 h 114"/>
              <a:gd name="T80" fmla="*/ 60 w 126"/>
              <a:gd name="T81" fmla="*/ 0 h 114"/>
              <a:gd name="T82" fmla="*/ 60 w 126"/>
              <a:gd name="T83" fmla="*/ 1 h 114"/>
              <a:gd name="T84" fmla="*/ 60 w 126"/>
              <a:gd name="T85" fmla="*/ 1 h 114"/>
              <a:gd name="T86" fmla="*/ 60 w 126"/>
              <a:gd name="T87" fmla="*/ 3 h 114"/>
              <a:gd name="T88" fmla="*/ 60 w 126"/>
              <a:gd name="T89" fmla="*/ 12 h 114"/>
              <a:gd name="T90" fmla="*/ 41 w 126"/>
              <a:gd name="T91" fmla="*/ 12 h 114"/>
              <a:gd name="T92" fmla="*/ 48 w 126"/>
              <a:gd name="T93" fmla="*/ 24 h 114"/>
              <a:gd name="T94" fmla="*/ 55 w 126"/>
              <a:gd name="T95" fmla="*/ 38 h 114"/>
              <a:gd name="T96" fmla="*/ 61 w 126"/>
              <a:gd name="T97" fmla="*/ 49 h 114"/>
              <a:gd name="T98" fmla="*/ 66 w 126"/>
              <a:gd name="T99" fmla="*/ 58 h 114"/>
              <a:gd name="T100" fmla="*/ 91 w 126"/>
              <a:gd name="T101" fmla="*/ 27 h 114"/>
              <a:gd name="T102" fmla="*/ 76 w 126"/>
              <a:gd name="T103" fmla="*/ 27 h 114"/>
              <a:gd name="T104" fmla="*/ 74 w 126"/>
              <a:gd name="T105" fmla="*/ 16 h 114"/>
              <a:gd name="T106" fmla="*/ 126 w 126"/>
              <a:gd name="T107" fmla="*/ 16 h 114"/>
              <a:gd name="T108" fmla="*/ 126 w 126"/>
              <a:gd name="T109" fmla="*/ 17 h 114"/>
              <a:gd name="T110" fmla="*/ 126 w 126"/>
              <a:gd name="T111" fmla="*/ 17 h 114"/>
              <a:gd name="T112" fmla="*/ 122 w 126"/>
              <a:gd name="T113" fmla="*/ 25 h 114"/>
              <a:gd name="T114" fmla="*/ 122 w 126"/>
              <a:gd name="T115" fmla="*/ 25 h 114"/>
              <a:gd name="T116" fmla="*/ 121 w 126"/>
              <a:gd name="T117" fmla="*/ 27 h 114"/>
              <a:gd name="T118" fmla="*/ 111 w 126"/>
              <a:gd name="T119" fmla="*/ 27 h 114"/>
              <a:gd name="T120" fmla="*/ 110 w 126"/>
              <a:gd name="T121" fmla="*/ 28 h 114"/>
              <a:gd name="T122" fmla="*/ 108 w 126"/>
              <a:gd name="T12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" h="114">
                <a:moveTo>
                  <a:pt x="108" y="29"/>
                </a:moveTo>
                <a:cubicBezTo>
                  <a:pt x="108" y="29"/>
                  <a:pt x="107" y="30"/>
                  <a:pt x="105" y="32"/>
                </a:cubicBezTo>
                <a:cubicBezTo>
                  <a:pt x="98" y="38"/>
                  <a:pt x="98" y="38"/>
                  <a:pt x="98" y="38"/>
                </a:cubicBezTo>
                <a:cubicBezTo>
                  <a:pt x="90" y="47"/>
                  <a:pt x="90" y="47"/>
                  <a:pt x="90" y="47"/>
                </a:cubicBezTo>
                <a:cubicBezTo>
                  <a:pt x="87" y="51"/>
                  <a:pt x="85" y="54"/>
                  <a:pt x="82" y="57"/>
                </a:cubicBezTo>
                <a:cubicBezTo>
                  <a:pt x="80" y="60"/>
                  <a:pt x="78" y="63"/>
                  <a:pt x="76" y="65"/>
                </a:cubicBezTo>
                <a:cubicBezTo>
                  <a:pt x="74" y="68"/>
                  <a:pt x="73" y="70"/>
                  <a:pt x="73" y="71"/>
                </a:cubicBezTo>
                <a:cubicBezTo>
                  <a:pt x="73" y="72"/>
                  <a:pt x="73" y="73"/>
                  <a:pt x="73" y="77"/>
                </a:cubicBezTo>
                <a:cubicBezTo>
                  <a:pt x="73" y="80"/>
                  <a:pt x="73" y="83"/>
                  <a:pt x="73" y="87"/>
                </a:cubicBezTo>
                <a:cubicBezTo>
                  <a:pt x="73" y="91"/>
                  <a:pt x="73" y="94"/>
                  <a:pt x="73" y="97"/>
                </a:cubicBezTo>
                <a:cubicBezTo>
                  <a:pt x="73" y="101"/>
                  <a:pt x="73" y="103"/>
                  <a:pt x="73" y="104"/>
                </a:cubicBezTo>
                <a:cubicBezTo>
                  <a:pt x="73" y="104"/>
                  <a:pt x="75" y="104"/>
                  <a:pt x="77" y="104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4" y="104"/>
                  <a:pt x="86" y="104"/>
                  <a:pt x="88" y="104"/>
                </a:cubicBezTo>
                <a:cubicBezTo>
                  <a:pt x="90" y="105"/>
                  <a:pt x="91" y="105"/>
                  <a:pt x="92" y="105"/>
                </a:cubicBezTo>
                <a:cubicBezTo>
                  <a:pt x="92" y="114"/>
                  <a:pt x="92" y="114"/>
                  <a:pt x="92" y="114"/>
                </a:cubicBezTo>
                <a:cubicBezTo>
                  <a:pt x="91" y="114"/>
                  <a:pt x="90" y="114"/>
                  <a:pt x="87" y="114"/>
                </a:cubicBezTo>
                <a:cubicBezTo>
                  <a:pt x="85" y="114"/>
                  <a:pt x="82" y="113"/>
                  <a:pt x="79" y="113"/>
                </a:cubicBezTo>
                <a:cubicBezTo>
                  <a:pt x="60" y="113"/>
                  <a:pt x="60" y="113"/>
                  <a:pt x="60" y="113"/>
                </a:cubicBezTo>
                <a:cubicBezTo>
                  <a:pt x="59" y="113"/>
                  <a:pt x="57" y="114"/>
                  <a:pt x="55" y="114"/>
                </a:cubicBezTo>
                <a:cubicBezTo>
                  <a:pt x="52" y="114"/>
                  <a:pt x="50" y="114"/>
                  <a:pt x="47" y="114"/>
                </a:cubicBezTo>
                <a:cubicBezTo>
                  <a:pt x="44" y="114"/>
                  <a:pt x="41" y="114"/>
                  <a:pt x="39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9" y="106"/>
                  <a:pt x="41" y="106"/>
                  <a:pt x="43" y="105"/>
                </a:cubicBezTo>
                <a:cubicBezTo>
                  <a:pt x="44" y="105"/>
                  <a:pt x="46" y="105"/>
                  <a:pt x="48" y="105"/>
                </a:cubicBezTo>
                <a:cubicBezTo>
                  <a:pt x="49" y="104"/>
                  <a:pt x="51" y="104"/>
                  <a:pt x="51" y="102"/>
                </a:cubicBezTo>
                <a:cubicBezTo>
                  <a:pt x="52" y="102"/>
                  <a:pt x="52" y="100"/>
                  <a:pt x="52" y="97"/>
                </a:cubicBezTo>
                <a:cubicBezTo>
                  <a:pt x="52" y="94"/>
                  <a:pt x="52" y="91"/>
                  <a:pt x="52" y="87"/>
                </a:cubicBezTo>
                <a:cubicBezTo>
                  <a:pt x="52" y="84"/>
                  <a:pt x="52" y="80"/>
                  <a:pt x="52" y="77"/>
                </a:cubicBezTo>
                <a:cubicBezTo>
                  <a:pt x="52" y="73"/>
                  <a:pt x="52" y="71"/>
                  <a:pt x="52" y="70"/>
                </a:cubicBezTo>
                <a:cubicBezTo>
                  <a:pt x="52" y="69"/>
                  <a:pt x="52" y="67"/>
                  <a:pt x="50" y="65"/>
                </a:cubicBezTo>
                <a:cubicBezTo>
                  <a:pt x="49" y="62"/>
                  <a:pt x="47" y="59"/>
                  <a:pt x="45" y="55"/>
                </a:cubicBezTo>
                <a:cubicBezTo>
                  <a:pt x="37" y="42"/>
                  <a:pt x="37" y="42"/>
                  <a:pt x="37" y="42"/>
                </a:cubicBezTo>
                <a:cubicBezTo>
                  <a:pt x="30" y="29"/>
                  <a:pt x="30" y="29"/>
                  <a:pt x="30" y="29"/>
                </a:cubicBezTo>
                <a:cubicBezTo>
                  <a:pt x="23" y="18"/>
                  <a:pt x="23" y="18"/>
                  <a:pt x="23" y="18"/>
                </a:cubicBezTo>
                <a:cubicBezTo>
                  <a:pt x="21" y="15"/>
                  <a:pt x="19" y="13"/>
                  <a:pt x="18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0"/>
                  <a:pt x="0" y="0"/>
                  <a:pt x="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12"/>
                  <a:pt x="60" y="12"/>
                  <a:pt x="60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8" y="24"/>
                  <a:pt x="48" y="24"/>
                  <a:pt x="48" y="24"/>
                </a:cubicBezTo>
                <a:cubicBezTo>
                  <a:pt x="55" y="38"/>
                  <a:pt x="55" y="38"/>
                  <a:pt x="55" y="38"/>
                </a:cubicBezTo>
                <a:cubicBezTo>
                  <a:pt x="61" y="49"/>
                  <a:pt x="61" y="49"/>
                  <a:pt x="61" y="49"/>
                </a:cubicBezTo>
                <a:cubicBezTo>
                  <a:pt x="66" y="58"/>
                  <a:pt x="66" y="58"/>
                  <a:pt x="66" y="58"/>
                </a:cubicBezTo>
                <a:cubicBezTo>
                  <a:pt x="91" y="27"/>
                  <a:pt x="91" y="27"/>
                  <a:pt x="91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4" y="16"/>
                  <a:pt x="74" y="16"/>
                  <a:pt x="74" y="16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1" y="27"/>
                  <a:pt x="121" y="27"/>
                  <a:pt x="121" y="27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28"/>
                  <a:pt x="110" y="28"/>
                  <a:pt x="110" y="28"/>
                </a:cubicBezTo>
                <a:cubicBezTo>
                  <a:pt x="109" y="28"/>
                  <a:pt x="109" y="29"/>
                  <a:pt x="108" y="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3139EF28-BC55-4D1C-A8C8-29A58B91DFA1}"/>
              </a:ext>
            </a:extLst>
          </p:cNvPr>
          <p:cNvSpPr>
            <a:spLocks/>
          </p:cNvSpPr>
          <p:nvPr/>
        </p:nvSpPr>
        <p:spPr bwMode="auto">
          <a:xfrm>
            <a:off x="7910004" y="3836458"/>
            <a:ext cx="343918" cy="358250"/>
          </a:xfrm>
          <a:custGeom>
            <a:avLst/>
            <a:gdLst>
              <a:gd name="T0" fmla="*/ 148 w 150"/>
              <a:gd name="T1" fmla="*/ 77 h 156"/>
              <a:gd name="T2" fmla="*/ 143 w 150"/>
              <a:gd name="T3" fmla="*/ 73 h 156"/>
              <a:gd name="T4" fmla="*/ 138 w 150"/>
              <a:gd name="T5" fmla="*/ 73 h 156"/>
              <a:gd name="T6" fmla="*/ 100 w 150"/>
              <a:gd name="T7" fmla="*/ 66 h 156"/>
              <a:gd name="T8" fmla="*/ 97 w 150"/>
              <a:gd name="T9" fmla="*/ 64 h 156"/>
              <a:gd name="T10" fmla="*/ 88 w 150"/>
              <a:gd name="T11" fmla="*/ 43 h 156"/>
              <a:gd name="T12" fmla="*/ 93 w 150"/>
              <a:gd name="T13" fmla="*/ 27 h 156"/>
              <a:gd name="T14" fmla="*/ 102 w 150"/>
              <a:gd name="T15" fmla="*/ 23 h 156"/>
              <a:gd name="T16" fmla="*/ 102 w 150"/>
              <a:gd name="T17" fmla="*/ 23 h 156"/>
              <a:gd name="T18" fmla="*/ 109 w 150"/>
              <a:gd name="T19" fmla="*/ 28 h 156"/>
              <a:gd name="T20" fmla="*/ 110 w 150"/>
              <a:gd name="T21" fmla="*/ 53 h 156"/>
              <a:gd name="T22" fmla="*/ 112 w 150"/>
              <a:gd name="T23" fmla="*/ 57 h 156"/>
              <a:gd name="T24" fmla="*/ 129 w 150"/>
              <a:gd name="T25" fmla="*/ 60 h 156"/>
              <a:gd name="T26" fmla="*/ 133 w 150"/>
              <a:gd name="T27" fmla="*/ 57 h 156"/>
              <a:gd name="T28" fmla="*/ 135 w 150"/>
              <a:gd name="T29" fmla="*/ 38 h 156"/>
              <a:gd name="T30" fmla="*/ 128 w 150"/>
              <a:gd name="T31" fmla="*/ 15 h 156"/>
              <a:gd name="T32" fmla="*/ 103 w 150"/>
              <a:gd name="T33" fmla="*/ 1 h 156"/>
              <a:gd name="T34" fmla="*/ 77 w 150"/>
              <a:gd name="T35" fmla="*/ 10 h 156"/>
              <a:gd name="T36" fmla="*/ 65 w 150"/>
              <a:gd name="T37" fmla="*/ 44 h 156"/>
              <a:gd name="T38" fmla="*/ 82 w 150"/>
              <a:gd name="T39" fmla="*/ 81 h 156"/>
              <a:gd name="T40" fmla="*/ 96 w 150"/>
              <a:gd name="T41" fmla="*/ 89 h 156"/>
              <a:gd name="T42" fmla="*/ 78 w 150"/>
              <a:gd name="T43" fmla="*/ 115 h 156"/>
              <a:gd name="T44" fmla="*/ 65 w 150"/>
              <a:gd name="T45" fmla="*/ 130 h 156"/>
              <a:gd name="T46" fmla="*/ 31 w 150"/>
              <a:gd name="T47" fmla="*/ 70 h 156"/>
              <a:gd name="T48" fmla="*/ 23 w 150"/>
              <a:gd name="T49" fmla="*/ 24 h 156"/>
              <a:gd name="T50" fmla="*/ 18 w 150"/>
              <a:gd name="T51" fmla="*/ 20 h 156"/>
              <a:gd name="T52" fmla="*/ 11 w 150"/>
              <a:gd name="T53" fmla="*/ 21 h 156"/>
              <a:gd name="T54" fmla="*/ 22 w 150"/>
              <a:gd name="T55" fmla="*/ 20 h 156"/>
              <a:gd name="T56" fmla="*/ 4 w 150"/>
              <a:gd name="T57" fmla="*/ 21 h 156"/>
              <a:gd name="T58" fmla="*/ 0 w 150"/>
              <a:gd name="T59" fmla="*/ 25 h 156"/>
              <a:gd name="T60" fmla="*/ 9 w 150"/>
              <a:gd name="T61" fmla="*/ 75 h 156"/>
              <a:gd name="T62" fmla="*/ 27 w 150"/>
              <a:gd name="T63" fmla="*/ 119 h 156"/>
              <a:gd name="T64" fmla="*/ 60 w 150"/>
              <a:gd name="T65" fmla="*/ 154 h 156"/>
              <a:gd name="T66" fmla="*/ 66 w 150"/>
              <a:gd name="T67" fmla="*/ 156 h 156"/>
              <a:gd name="T68" fmla="*/ 73 w 150"/>
              <a:gd name="T69" fmla="*/ 153 h 156"/>
              <a:gd name="T70" fmla="*/ 95 w 150"/>
              <a:gd name="T71" fmla="*/ 130 h 156"/>
              <a:gd name="T72" fmla="*/ 113 w 150"/>
              <a:gd name="T73" fmla="*/ 104 h 156"/>
              <a:gd name="T74" fmla="*/ 118 w 150"/>
              <a:gd name="T75" fmla="*/ 96 h 156"/>
              <a:gd name="T76" fmla="*/ 146 w 150"/>
              <a:gd name="T77" fmla="*/ 96 h 156"/>
              <a:gd name="T78" fmla="*/ 150 w 150"/>
              <a:gd name="T79" fmla="*/ 91 h 156"/>
              <a:gd name="T80" fmla="*/ 148 w 150"/>
              <a:gd name="T81" fmla="*/ 7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0" h="156">
                <a:moveTo>
                  <a:pt x="148" y="77"/>
                </a:moveTo>
                <a:cubicBezTo>
                  <a:pt x="148" y="74"/>
                  <a:pt x="146" y="73"/>
                  <a:pt x="143" y="73"/>
                </a:cubicBezTo>
                <a:cubicBezTo>
                  <a:pt x="142" y="73"/>
                  <a:pt x="140" y="73"/>
                  <a:pt x="138" y="73"/>
                </a:cubicBezTo>
                <a:cubicBezTo>
                  <a:pt x="126" y="73"/>
                  <a:pt x="110" y="72"/>
                  <a:pt x="100" y="66"/>
                </a:cubicBezTo>
                <a:cubicBezTo>
                  <a:pt x="99" y="65"/>
                  <a:pt x="98" y="64"/>
                  <a:pt x="97" y="64"/>
                </a:cubicBezTo>
                <a:cubicBezTo>
                  <a:pt x="90" y="57"/>
                  <a:pt x="88" y="49"/>
                  <a:pt x="88" y="43"/>
                </a:cubicBezTo>
                <a:cubicBezTo>
                  <a:pt x="88" y="36"/>
                  <a:pt x="90" y="30"/>
                  <a:pt x="93" y="27"/>
                </a:cubicBezTo>
                <a:cubicBezTo>
                  <a:pt x="96" y="24"/>
                  <a:pt x="100" y="23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6" y="24"/>
                  <a:pt x="109" y="28"/>
                </a:cubicBezTo>
                <a:cubicBezTo>
                  <a:pt x="111" y="31"/>
                  <a:pt x="114" y="38"/>
                  <a:pt x="110" y="53"/>
                </a:cubicBezTo>
                <a:cubicBezTo>
                  <a:pt x="110" y="55"/>
                  <a:pt x="111" y="56"/>
                  <a:pt x="112" y="57"/>
                </a:cubicBezTo>
                <a:cubicBezTo>
                  <a:pt x="118" y="59"/>
                  <a:pt x="124" y="59"/>
                  <a:pt x="129" y="60"/>
                </a:cubicBezTo>
                <a:cubicBezTo>
                  <a:pt x="131" y="60"/>
                  <a:pt x="132" y="59"/>
                  <a:pt x="133" y="57"/>
                </a:cubicBezTo>
                <a:cubicBezTo>
                  <a:pt x="134" y="50"/>
                  <a:pt x="135" y="44"/>
                  <a:pt x="135" y="38"/>
                </a:cubicBezTo>
                <a:cubicBezTo>
                  <a:pt x="134" y="29"/>
                  <a:pt x="132" y="21"/>
                  <a:pt x="128" y="15"/>
                </a:cubicBezTo>
                <a:cubicBezTo>
                  <a:pt x="122" y="6"/>
                  <a:pt x="113" y="1"/>
                  <a:pt x="103" y="1"/>
                </a:cubicBezTo>
                <a:cubicBezTo>
                  <a:pt x="96" y="0"/>
                  <a:pt x="86" y="3"/>
                  <a:pt x="77" y="10"/>
                </a:cubicBezTo>
                <a:cubicBezTo>
                  <a:pt x="72" y="16"/>
                  <a:pt x="65" y="26"/>
                  <a:pt x="65" y="44"/>
                </a:cubicBezTo>
                <a:cubicBezTo>
                  <a:pt x="65" y="58"/>
                  <a:pt x="71" y="71"/>
                  <a:pt x="82" y="81"/>
                </a:cubicBezTo>
                <a:cubicBezTo>
                  <a:pt x="86" y="84"/>
                  <a:pt x="90" y="87"/>
                  <a:pt x="96" y="89"/>
                </a:cubicBezTo>
                <a:cubicBezTo>
                  <a:pt x="90" y="100"/>
                  <a:pt x="83" y="109"/>
                  <a:pt x="78" y="115"/>
                </a:cubicBezTo>
                <a:cubicBezTo>
                  <a:pt x="73" y="121"/>
                  <a:pt x="68" y="126"/>
                  <a:pt x="65" y="130"/>
                </a:cubicBezTo>
                <a:cubicBezTo>
                  <a:pt x="47" y="116"/>
                  <a:pt x="37" y="90"/>
                  <a:pt x="31" y="70"/>
                </a:cubicBezTo>
                <a:cubicBezTo>
                  <a:pt x="26" y="50"/>
                  <a:pt x="23" y="31"/>
                  <a:pt x="23" y="24"/>
                </a:cubicBezTo>
                <a:cubicBezTo>
                  <a:pt x="22" y="22"/>
                  <a:pt x="21" y="20"/>
                  <a:pt x="18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1"/>
                  <a:pt x="0" y="23"/>
                  <a:pt x="0" y="25"/>
                </a:cubicBezTo>
                <a:cubicBezTo>
                  <a:pt x="1" y="34"/>
                  <a:pt x="3" y="53"/>
                  <a:pt x="9" y="75"/>
                </a:cubicBezTo>
                <a:cubicBezTo>
                  <a:pt x="14" y="92"/>
                  <a:pt x="20" y="107"/>
                  <a:pt x="27" y="119"/>
                </a:cubicBezTo>
                <a:cubicBezTo>
                  <a:pt x="36" y="135"/>
                  <a:pt x="47" y="147"/>
                  <a:pt x="60" y="154"/>
                </a:cubicBezTo>
                <a:cubicBezTo>
                  <a:pt x="62" y="155"/>
                  <a:pt x="64" y="156"/>
                  <a:pt x="66" y="156"/>
                </a:cubicBezTo>
                <a:cubicBezTo>
                  <a:pt x="68" y="156"/>
                  <a:pt x="71" y="155"/>
                  <a:pt x="73" y="153"/>
                </a:cubicBezTo>
                <a:cubicBezTo>
                  <a:pt x="73" y="153"/>
                  <a:pt x="83" y="144"/>
                  <a:pt x="95" y="130"/>
                </a:cubicBezTo>
                <a:cubicBezTo>
                  <a:pt x="102" y="122"/>
                  <a:pt x="108" y="113"/>
                  <a:pt x="113" y="104"/>
                </a:cubicBezTo>
                <a:cubicBezTo>
                  <a:pt x="115" y="101"/>
                  <a:pt x="117" y="99"/>
                  <a:pt x="118" y="96"/>
                </a:cubicBezTo>
                <a:cubicBezTo>
                  <a:pt x="126" y="97"/>
                  <a:pt x="135" y="97"/>
                  <a:pt x="146" y="96"/>
                </a:cubicBezTo>
                <a:cubicBezTo>
                  <a:pt x="149" y="95"/>
                  <a:pt x="150" y="93"/>
                  <a:pt x="150" y="91"/>
                </a:cubicBezTo>
                <a:lnTo>
                  <a:pt x="148" y="77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E8592E9A-3263-486D-9612-4A16C81B2B23}"/>
              </a:ext>
            </a:extLst>
          </p:cNvPr>
          <p:cNvSpPr>
            <a:spLocks noEditPoints="1"/>
          </p:cNvSpPr>
          <p:nvPr/>
        </p:nvSpPr>
        <p:spPr bwMode="auto">
          <a:xfrm>
            <a:off x="6530976" y="3836318"/>
            <a:ext cx="450850" cy="382340"/>
          </a:xfrm>
          <a:custGeom>
            <a:avLst/>
            <a:gdLst>
              <a:gd name="T0" fmla="*/ 204 w 408"/>
              <a:gd name="T1" fmla="*/ 65 h 346"/>
              <a:gd name="T2" fmla="*/ 103 w 408"/>
              <a:gd name="T3" fmla="*/ 130 h 346"/>
              <a:gd name="T4" fmla="*/ 204 w 408"/>
              <a:gd name="T5" fmla="*/ 195 h 346"/>
              <a:gd name="T6" fmla="*/ 103 w 408"/>
              <a:gd name="T7" fmla="*/ 259 h 346"/>
              <a:gd name="T8" fmla="*/ 0 w 408"/>
              <a:gd name="T9" fmla="*/ 195 h 346"/>
              <a:gd name="T10" fmla="*/ 103 w 408"/>
              <a:gd name="T11" fmla="*/ 130 h 346"/>
              <a:gd name="T12" fmla="*/ 0 w 408"/>
              <a:gd name="T13" fmla="*/ 65 h 346"/>
              <a:gd name="T14" fmla="*/ 103 w 408"/>
              <a:gd name="T15" fmla="*/ 0 h 346"/>
              <a:gd name="T16" fmla="*/ 204 w 408"/>
              <a:gd name="T17" fmla="*/ 65 h 346"/>
              <a:gd name="T18" fmla="*/ 101 w 408"/>
              <a:gd name="T19" fmla="*/ 281 h 346"/>
              <a:gd name="T20" fmla="*/ 204 w 408"/>
              <a:gd name="T21" fmla="*/ 216 h 346"/>
              <a:gd name="T22" fmla="*/ 305 w 408"/>
              <a:gd name="T23" fmla="*/ 281 h 346"/>
              <a:gd name="T24" fmla="*/ 204 w 408"/>
              <a:gd name="T25" fmla="*/ 346 h 346"/>
              <a:gd name="T26" fmla="*/ 101 w 408"/>
              <a:gd name="T27" fmla="*/ 281 h 346"/>
              <a:gd name="T28" fmla="*/ 204 w 408"/>
              <a:gd name="T29" fmla="*/ 195 h 346"/>
              <a:gd name="T30" fmla="*/ 305 w 408"/>
              <a:gd name="T31" fmla="*/ 130 h 346"/>
              <a:gd name="T32" fmla="*/ 204 w 408"/>
              <a:gd name="T33" fmla="*/ 65 h 346"/>
              <a:gd name="T34" fmla="*/ 305 w 408"/>
              <a:gd name="T35" fmla="*/ 0 h 346"/>
              <a:gd name="T36" fmla="*/ 408 w 408"/>
              <a:gd name="T37" fmla="*/ 65 h 346"/>
              <a:gd name="T38" fmla="*/ 305 w 408"/>
              <a:gd name="T39" fmla="*/ 130 h 346"/>
              <a:gd name="T40" fmla="*/ 408 w 408"/>
              <a:gd name="T41" fmla="*/ 195 h 346"/>
              <a:gd name="T42" fmla="*/ 305 w 408"/>
              <a:gd name="T43" fmla="*/ 259 h 346"/>
              <a:gd name="T44" fmla="*/ 204 w 408"/>
              <a:gd name="T45" fmla="*/ 19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8" h="346">
                <a:moveTo>
                  <a:pt x="204" y="65"/>
                </a:moveTo>
                <a:lnTo>
                  <a:pt x="103" y="130"/>
                </a:lnTo>
                <a:lnTo>
                  <a:pt x="204" y="195"/>
                </a:lnTo>
                <a:lnTo>
                  <a:pt x="103" y="259"/>
                </a:lnTo>
                <a:lnTo>
                  <a:pt x="0" y="195"/>
                </a:lnTo>
                <a:lnTo>
                  <a:pt x="103" y="130"/>
                </a:lnTo>
                <a:lnTo>
                  <a:pt x="0" y="65"/>
                </a:lnTo>
                <a:lnTo>
                  <a:pt x="103" y="0"/>
                </a:lnTo>
                <a:lnTo>
                  <a:pt x="204" y="65"/>
                </a:lnTo>
                <a:close/>
                <a:moveTo>
                  <a:pt x="101" y="281"/>
                </a:moveTo>
                <a:lnTo>
                  <a:pt x="204" y="216"/>
                </a:lnTo>
                <a:lnTo>
                  <a:pt x="305" y="281"/>
                </a:lnTo>
                <a:lnTo>
                  <a:pt x="204" y="346"/>
                </a:lnTo>
                <a:lnTo>
                  <a:pt x="101" y="281"/>
                </a:lnTo>
                <a:close/>
                <a:moveTo>
                  <a:pt x="204" y="195"/>
                </a:moveTo>
                <a:lnTo>
                  <a:pt x="305" y="130"/>
                </a:lnTo>
                <a:lnTo>
                  <a:pt x="204" y="65"/>
                </a:lnTo>
                <a:lnTo>
                  <a:pt x="305" y="0"/>
                </a:lnTo>
                <a:lnTo>
                  <a:pt x="408" y="65"/>
                </a:lnTo>
                <a:lnTo>
                  <a:pt x="305" y="130"/>
                </a:lnTo>
                <a:lnTo>
                  <a:pt x="408" y="195"/>
                </a:lnTo>
                <a:lnTo>
                  <a:pt x="305" y="259"/>
                </a:lnTo>
                <a:lnTo>
                  <a:pt x="204" y="195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59C16AB9-159E-4559-ACAC-AF410A079038}"/>
              </a:ext>
            </a:extLst>
          </p:cNvPr>
          <p:cNvSpPr>
            <a:spLocks/>
          </p:cNvSpPr>
          <p:nvPr/>
        </p:nvSpPr>
        <p:spPr bwMode="auto">
          <a:xfrm>
            <a:off x="5323094" y="3836458"/>
            <a:ext cx="215488" cy="358250"/>
          </a:xfrm>
          <a:custGeom>
            <a:avLst/>
            <a:gdLst>
              <a:gd name="T0" fmla="*/ 240 w 240"/>
              <a:gd name="T1" fmla="*/ 73 h 399"/>
              <a:gd name="T2" fmla="*/ 166 w 240"/>
              <a:gd name="T3" fmla="*/ 219 h 399"/>
              <a:gd name="T4" fmla="*/ 240 w 240"/>
              <a:gd name="T5" fmla="*/ 219 h 399"/>
              <a:gd name="T6" fmla="*/ 240 w 240"/>
              <a:gd name="T7" fmla="*/ 322 h 399"/>
              <a:gd name="T8" fmla="*/ 116 w 240"/>
              <a:gd name="T9" fmla="*/ 322 h 399"/>
              <a:gd name="T10" fmla="*/ 77 w 240"/>
              <a:gd name="T11" fmla="*/ 399 h 399"/>
              <a:gd name="T12" fmla="*/ 0 w 240"/>
              <a:gd name="T13" fmla="*/ 399 h 399"/>
              <a:gd name="T14" fmla="*/ 0 w 240"/>
              <a:gd name="T15" fmla="*/ 332 h 399"/>
              <a:gd name="T16" fmla="*/ 77 w 240"/>
              <a:gd name="T17" fmla="*/ 181 h 399"/>
              <a:gd name="T18" fmla="*/ 0 w 240"/>
              <a:gd name="T19" fmla="*/ 181 h 399"/>
              <a:gd name="T20" fmla="*/ 0 w 240"/>
              <a:gd name="T21" fmla="*/ 80 h 399"/>
              <a:gd name="T22" fmla="*/ 128 w 240"/>
              <a:gd name="T23" fmla="*/ 80 h 399"/>
              <a:gd name="T24" fmla="*/ 168 w 240"/>
              <a:gd name="T25" fmla="*/ 0 h 399"/>
              <a:gd name="T26" fmla="*/ 240 w 240"/>
              <a:gd name="T27" fmla="*/ 0 h 399"/>
              <a:gd name="T28" fmla="*/ 240 w 240"/>
              <a:gd name="T29" fmla="*/ 73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0" h="399">
                <a:moveTo>
                  <a:pt x="240" y="73"/>
                </a:moveTo>
                <a:lnTo>
                  <a:pt x="166" y="219"/>
                </a:lnTo>
                <a:lnTo>
                  <a:pt x="240" y="219"/>
                </a:lnTo>
                <a:lnTo>
                  <a:pt x="240" y="322"/>
                </a:lnTo>
                <a:lnTo>
                  <a:pt x="116" y="322"/>
                </a:lnTo>
                <a:lnTo>
                  <a:pt x="77" y="399"/>
                </a:lnTo>
                <a:lnTo>
                  <a:pt x="0" y="399"/>
                </a:lnTo>
                <a:lnTo>
                  <a:pt x="0" y="332"/>
                </a:lnTo>
                <a:lnTo>
                  <a:pt x="77" y="181"/>
                </a:lnTo>
                <a:lnTo>
                  <a:pt x="0" y="181"/>
                </a:lnTo>
                <a:lnTo>
                  <a:pt x="0" y="80"/>
                </a:lnTo>
                <a:lnTo>
                  <a:pt x="128" y="80"/>
                </a:lnTo>
                <a:lnTo>
                  <a:pt x="168" y="0"/>
                </a:lnTo>
                <a:lnTo>
                  <a:pt x="240" y="0"/>
                </a:lnTo>
                <a:lnTo>
                  <a:pt x="240" y="73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2E6FBDC3-F2DA-49AE-8C95-A2BD1FE3DE6F}"/>
              </a:ext>
            </a:extLst>
          </p:cNvPr>
          <p:cNvSpPr>
            <a:spLocks noEditPoints="1"/>
          </p:cNvSpPr>
          <p:nvPr/>
        </p:nvSpPr>
        <p:spPr bwMode="auto">
          <a:xfrm>
            <a:off x="3893102" y="3836456"/>
            <a:ext cx="425934" cy="358252"/>
          </a:xfrm>
          <a:custGeom>
            <a:avLst/>
            <a:gdLst>
              <a:gd name="T0" fmla="*/ 152 w 152"/>
              <a:gd name="T1" fmla="*/ 63 h 128"/>
              <a:gd name="T2" fmla="*/ 135 w 152"/>
              <a:gd name="T3" fmla="*/ 46 h 128"/>
              <a:gd name="T4" fmla="*/ 124 w 152"/>
              <a:gd name="T5" fmla="*/ 51 h 128"/>
              <a:gd name="T6" fmla="*/ 79 w 152"/>
              <a:gd name="T7" fmla="*/ 37 h 128"/>
              <a:gd name="T8" fmla="*/ 89 w 152"/>
              <a:gd name="T9" fmla="*/ 8 h 128"/>
              <a:gd name="T10" fmla="*/ 114 w 152"/>
              <a:gd name="T11" fmla="*/ 14 h 128"/>
              <a:gd name="T12" fmla="*/ 114 w 152"/>
              <a:gd name="T13" fmla="*/ 14 h 128"/>
              <a:gd name="T14" fmla="*/ 128 w 152"/>
              <a:gd name="T15" fmla="*/ 28 h 128"/>
              <a:gd name="T16" fmla="*/ 142 w 152"/>
              <a:gd name="T17" fmla="*/ 14 h 128"/>
              <a:gd name="T18" fmla="*/ 128 w 152"/>
              <a:gd name="T19" fmla="*/ 0 h 128"/>
              <a:gd name="T20" fmla="*/ 115 w 152"/>
              <a:gd name="T21" fmla="*/ 9 h 128"/>
              <a:gd name="T22" fmla="*/ 88 w 152"/>
              <a:gd name="T23" fmla="*/ 3 h 128"/>
              <a:gd name="T24" fmla="*/ 85 w 152"/>
              <a:gd name="T25" fmla="*/ 4 h 128"/>
              <a:gd name="T26" fmla="*/ 74 w 152"/>
              <a:gd name="T27" fmla="*/ 37 h 128"/>
              <a:gd name="T28" fmla="*/ 28 w 152"/>
              <a:gd name="T29" fmla="*/ 50 h 128"/>
              <a:gd name="T30" fmla="*/ 17 w 152"/>
              <a:gd name="T31" fmla="*/ 46 h 128"/>
              <a:gd name="T32" fmla="*/ 0 w 152"/>
              <a:gd name="T33" fmla="*/ 63 h 128"/>
              <a:gd name="T34" fmla="*/ 8 w 152"/>
              <a:gd name="T35" fmla="*/ 77 h 128"/>
              <a:gd name="T36" fmla="*/ 8 w 152"/>
              <a:gd name="T37" fmla="*/ 83 h 128"/>
              <a:gd name="T38" fmla="*/ 76 w 152"/>
              <a:gd name="T39" fmla="*/ 128 h 128"/>
              <a:gd name="T40" fmla="*/ 144 w 152"/>
              <a:gd name="T41" fmla="*/ 83 h 128"/>
              <a:gd name="T42" fmla="*/ 143 w 152"/>
              <a:gd name="T43" fmla="*/ 77 h 128"/>
              <a:gd name="T44" fmla="*/ 152 w 152"/>
              <a:gd name="T45" fmla="*/ 63 h 128"/>
              <a:gd name="T46" fmla="*/ 128 w 152"/>
              <a:gd name="T47" fmla="*/ 5 h 128"/>
              <a:gd name="T48" fmla="*/ 137 w 152"/>
              <a:gd name="T49" fmla="*/ 14 h 128"/>
              <a:gd name="T50" fmla="*/ 128 w 152"/>
              <a:gd name="T51" fmla="*/ 23 h 128"/>
              <a:gd name="T52" fmla="*/ 119 w 152"/>
              <a:gd name="T53" fmla="*/ 14 h 128"/>
              <a:gd name="T54" fmla="*/ 128 w 152"/>
              <a:gd name="T55" fmla="*/ 5 h 128"/>
              <a:gd name="T56" fmla="*/ 9 w 152"/>
              <a:gd name="T57" fmla="*/ 72 h 128"/>
              <a:gd name="T58" fmla="*/ 5 w 152"/>
              <a:gd name="T59" fmla="*/ 63 h 128"/>
              <a:gd name="T60" fmla="*/ 17 w 152"/>
              <a:gd name="T61" fmla="*/ 50 h 128"/>
              <a:gd name="T62" fmla="*/ 24 w 152"/>
              <a:gd name="T63" fmla="*/ 53 h 128"/>
              <a:gd name="T64" fmla="*/ 9 w 152"/>
              <a:gd name="T65" fmla="*/ 72 h 128"/>
              <a:gd name="T66" fmla="*/ 43 w 152"/>
              <a:gd name="T67" fmla="*/ 74 h 128"/>
              <a:gd name="T68" fmla="*/ 53 w 152"/>
              <a:gd name="T69" fmla="*/ 64 h 128"/>
              <a:gd name="T70" fmla="*/ 63 w 152"/>
              <a:gd name="T71" fmla="*/ 74 h 128"/>
              <a:gd name="T72" fmla="*/ 53 w 152"/>
              <a:gd name="T73" fmla="*/ 84 h 128"/>
              <a:gd name="T74" fmla="*/ 43 w 152"/>
              <a:gd name="T75" fmla="*/ 74 h 128"/>
              <a:gd name="T76" fmla="*/ 100 w 152"/>
              <a:gd name="T77" fmla="*/ 104 h 128"/>
              <a:gd name="T78" fmla="*/ 76 w 152"/>
              <a:gd name="T79" fmla="*/ 111 h 128"/>
              <a:gd name="T80" fmla="*/ 76 w 152"/>
              <a:gd name="T81" fmla="*/ 111 h 128"/>
              <a:gd name="T82" fmla="*/ 76 w 152"/>
              <a:gd name="T83" fmla="*/ 111 h 128"/>
              <a:gd name="T84" fmla="*/ 52 w 152"/>
              <a:gd name="T85" fmla="*/ 104 h 128"/>
              <a:gd name="T86" fmla="*/ 52 w 152"/>
              <a:gd name="T87" fmla="*/ 101 h 128"/>
              <a:gd name="T88" fmla="*/ 55 w 152"/>
              <a:gd name="T89" fmla="*/ 101 h 128"/>
              <a:gd name="T90" fmla="*/ 76 w 152"/>
              <a:gd name="T91" fmla="*/ 107 h 128"/>
              <a:gd name="T92" fmla="*/ 76 w 152"/>
              <a:gd name="T93" fmla="*/ 107 h 128"/>
              <a:gd name="T94" fmla="*/ 76 w 152"/>
              <a:gd name="T95" fmla="*/ 107 h 128"/>
              <a:gd name="T96" fmla="*/ 97 w 152"/>
              <a:gd name="T97" fmla="*/ 101 h 128"/>
              <a:gd name="T98" fmla="*/ 100 w 152"/>
              <a:gd name="T99" fmla="*/ 101 h 128"/>
              <a:gd name="T100" fmla="*/ 100 w 152"/>
              <a:gd name="T101" fmla="*/ 104 h 128"/>
              <a:gd name="T102" fmla="*/ 99 w 152"/>
              <a:gd name="T103" fmla="*/ 84 h 128"/>
              <a:gd name="T104" fmla="*/ 89 w 152"/>
              <a:gd name="T105" fmla="*/ 74 h 128"/>
              <a:gd name="T106" fmla="*/ 99 w 152"/>
              <a:gd name="T107" fmla="*/ 64 h 128"/>
              <a:gd name="T108" fmla="*/ 109 w 152"/>
              <a:gd name="T109" fmla="*/ 74 h 128"/>
              <a:gd name="T110" fmla="*/ 99 w 152"/>
              <a:gd name="T111" fmla="*/ 84 h 128"/>
              <a:gd name="T112" fmla="*/ 142 w 152"/>
              <a:gd name="T113" fmla="*/ 73 h 128"/>
              <a:gd name="T114" fmla="*/ 128 w 152"/>
              <a:gd name="T115" fmla="*/ 53 h 128"/>
              <a:gd name="T116" fmla="*/ 135 w 152"/>
              <a:gd name="T117" fmla="*/ 50 h 128"/>
              <a:gd name="T118" fmla="*/ 147 w 152"/>
              <a:gd name="T119" fmla="*/ 63 h 128"/>
              <a:gd name="T120" fmla="*/ 142 w 152"/>
              <a:gd name="T121" fmla="*/ 7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2" h="128">
                <a:moveTo>
                  <a:pt x="152" y="63"/>
                </a:moveTo>
                <a:cubicBezTo>
                  <a:pt x="152" y="53"/>
                  <a:pt x="145" y="46"/>
                  <a:pt x="135" y="46"/>
                </a:cubicBezTo>
                <a:cubicBezTo>
                  <a:pt x="131" y="46"/>
                  <a:pt x="127" y="48"/>
                  <a:pt x="124" y="51"/>
                </a:cubicBezTo>
                <a:cubicBezTo>
                  <a:pt x="112" y="43"/>
                  <a:pt x="97" y="38"/>
                  <a:pt x="79" y="37"/>
                </a:cubicBezTo>
                <a:cubicBezTo>
                  <a:pt x="89" y="8"/>
                  <a:pt x="89" y="8"/>
                  <a:pt x="89" y="8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22"/>
                  <a:pt x="120" y="28"/>
                  <a:pt x="128" y="28"/>
                </a:cubicBezTo>
                <a:cubicBezTo>
                  <a:pt x="136" y="28"/>
                  <a:pt x="142" y="22"/>
                  <a:pt x="142" y="14"/>
                </a:cubicBezTo>
                <a:cubicBezTo>
                  <a:pt x="142" y="6"/>
                  <a:pt x="136" y="0"/>
                  <a:pt x="128" y="0"/>
                </a:cubicBezTo>
                <a:cubicBezTo>
                  <a:pt x="122" y="0"/>
                  <a:pt x="117" y="4"/>
                  <a:pt x="115" y="9"/>
                </a:cubicBezTo>
                <a:cubicBezTo>
                  <a:pt x="88" y="3"/>
                  <a:pt x="88" y="3"/>
                  <a:pt x="88" y="3"/>
                </a:cubicBezTo>
                <a:cubicBezTo>
                  <a:pt x="87" y="2"/>
                  <a:pt x="85" y="3"/>
                  <a:pt x="85" y="4"/>
                </a:cubicBezTo>
                <a:cubicBezTo>
                  <a:pt x="74" y="37"/>
                  <a:pt x="74" y="37"/>
                  <a:pt x="74" y="37"/>
                </a:cubicBezTo>
                <a:cubicBezTo>
                  <a:pt x="56" y="38"/>
                  <a:pt x="40" y="42"/>
                  <a:pt x="28" y="50"/>
                </a:cubicBezTo>
                <a:cubicBezTo>
                  <a:pt x="25" y="47"/>
                  <a:pt x="21" y="46"/>
                  <a:pt x="17" y="46"/>
                </a:cubicBezTo>
                <a:cubicBezTo>
                  <a:pt x="7" y="46"/>
                  <a:pt x="0" y="53"/>
                  <a:pt x="0" y="63"/>
                </a:cubicBezTo>
                <a:cubicBezTo>
                  <a:pt x="0" y="69"/>
                  <a:pt x="3" y="74"/>
                  <a:pt x="8" y="77"/>
                </a:cubicBezTo>
                <a:cubicBezTo>
                  <a:pt x="8" y="79"/>
                  <a:pt x="8" y="81"/>
                  <a:pt x="8" y="83"/>
                </a:cubicBezTo>
                <a:cubicBezTo>
                  <a:pt x="8" y="107"/>
                  <a:pt x="38" y="128"/>
                  <a:pt x="76" y="128"/>
                </a:cubicBezTo>
                <a:cubicBezTo>
                  <a:pt x="113" y="128"/>
                  <a:pt x="144" y="107"/>
                  <a:pt x="144" y="83"/>
                </a:cubicBezTo>
                <a:cubicBezTo>
                  <a:pt x="144" y="81"/>
                  <a:pt x="144" y="79"/>
                  <a:pt x="143" y="77"/>
                </a:cubicBezTo>
                <a:cubicBezTo>
                  <a:pt x="149" y="75"/>
                  <a:pt x="152" y="69"/>
                  <a:pt x="152" y="63"/>
                </a:cubicBezTo>
                <a:close/>
                <a:moveTo>
                  <a:pt x="128" y="5"/>
                </a:moveTo>
                <a:cubicBezTo>
                  <a:pt x="133" y="5"/>
                  <a:pt x="137" y="9"/>
                  <a:pt x="137" y="14"/>
                </a:cubicBezTo>
                <a:cubicBezTo>
                  <a:pt x="137" y="19"/>
                  <a:pt x="133" y="23"/>
                  <a:pt x="128" y="23"/>
                </a:cubicBezTo>
                <a:cubicBezTo>
                  <a:pt x="123" y="23"/>
                  <a:pt x="119" y="19"/>
                  <a:pt x="119" y="14"/>
                </a:cubicBezTo>
                <a:cubicBezTo>
                  <a:pt x="119" y="9"/>
                  <a:pt x="123" y="5"/>
                  <a:pt x="128" y="5"/>
                </a:cubicBezTo>
                <a:close/>
                <a:moveTo>
                  <a:pt x="9" y="72"/>
                </a:moveTo>
                <a:cubicBezTo>
                  <a:pt x="6" y="70"/>
                  <a:pt x="5" y="66"/>
                  <a:pt x="5" y="63"/>
                </a:cubicBezTo>
                <a:cubicBezTo>
                  <a:pt x="5" y="56"/>
                  <a:pt x="10" y="50"/>
                  <a:pt x="17" y="50"/>
                </a:cubicBezTo>
                <a:cubicBezTo>
                  <a:pt x="19" y="50"/>
                  <a:pt x="22" y="51"/>
                  <a:pt x="24" y="53"/>
                </a:cubicBezTo>
                <a:cubicBezTo>
                  <a:pt x="17" y="59"/>
                  <a:pt x="12" y="65"/>
                  <a:pt x="9" y="72"/>
                </a:cubicBezTo>
                <a:close/>
                <a:moveTo>
                  <a:pt x="43" y="74"/>
                </a:moveTo>
                <a:cubicBezTo>
                  <a:pt x="43" y="69"/>
                  <a:pt x="47" y="64"/>
                  <a:pt x="53" y="64"/>
                </a:cubicBezTo>
                <a:cubicBezTo>
                  <a:pt x="58" y="64"/>
                  <a:pt x="63" y="69"/>
                  <a:pt x="63" y="74"/>
                </a:cubicBezTo>
                <a:cubicBezTo>
                  <a:pt x="63" y="80"/>
                  <a:pt x="58" y="84"/>
                  <a:pt x="53" y="84"/>
                </a:cubicBezTo>
                <a:cubicBezTo>
                  <a:pt x="47" y="84"/>
                  <a:pt x="43" y="80"/>
                  <a:pt x="43" y="74"/>
                </a:cubicBezTo>
                <a:close/>
                <a:moveTo>
                  <a:pt x="100" y="104"/>
                </a:moveTo>
                <a:cubicBezTo>
                  <a:pt x="95" y="109"/>
                  <a:pt x="87" y="111"/>
                  <a:pt x="76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65" y="111"/>
                  <a:pt x="57" y="109"/>
                  <a:pt x="52" y="104"/>
                </a:cubicBezTo>
                <a:cubicBezTo>
                  <a:pt x="51" y="103"/>
                  <a:pt x="51" y="102"/>
                  <a:pt x="52" y="101"/>
                </a:cubicBezTo>
                <a:cubicBezTo>
                  <a:pt x="53" y="100"/>
                  <a:pt x="54" y="100"/>
                  <a:pt x="55" y="101"/>
                </a:cubicBezTo>
                <a:cubicBezTo>
                  <a:pt x="59" y="105"/>
                  <a:pt x="66" y="107"/>
                  <a:pt x="76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86" y="107"/>
                  <a:pt x="93" y="105"/>
                  <a:pt x="97" y="101"/>
                </a:cubicBezTo>
                <a:cubicBezTo>
                  <a:pt x="98" y="100"/>
                  <a:pt x="99" y="100"/>
                  <a:pt x="100" y="101"/>
                </a:cubicBezTo>
                <a:cubicBezTo>
                  <a:pt x="101" y="102"/>
                  <a:pt x="101" y="103"/>
                  <a:pt x="100" y="104"/>
                </a:cubicBezTo>
                <a:close/>
                <a:moveTo>
                  <a:pt x="99" y="84"/>
                </a:moveTo>
                <a:cubicBezTo>
                  <a:pt x="94" y="84"/>
                  <a:pt x="89" y="80"/>
                  <a:pt x="89" y="74"/>
                </a:cubicBezTo>
                <a:cubicBezTo>
                  <a:pt x="89" y="69"/>
                  <a:pt x="94" y="64"/>
                  <a:pt x="99" y="64"/>
                </a:cubicBezTo>
                <a:cubicBezTo>
                  <a:pt x="105" y="64"/>
                  <a:pt x="109" y="69"/>
                  <a:pt x="109" y="74"/>
                </a:cubicBezTo>
                <a:cubicBezTo>
                  <a:pt x="109" y="80"/>
                  <a:pt x="105" y="84"/>
                  <a:pt x="99" y="84"/>
                </a:cubicBezTo>
                <a:close/>
                <a:moveTo>
                  <a:pt x="142" y="73"/>
                </a:moveTo>
                <a:cubicBezTo>
                  <a:pt x="140" y="65"/>
                  <a:pt x="135" y="59"/>
                  <a:pt x="128" y="53"/>
                </a:cubicBezTo>
                <a:cubicBezTo>
                  <a:pt x="130" y="51"/>
                  <a:pt x="132" y="50"/>
                  <a:pt x="135" y="50"/>
                </a:cubicBezTo>
                <a:cubicBezTo>
                  <a:pt x="142" y="50"/>
                  <a:pt x="147" y="56"/>
                  <a:pt x="147" y="63"/>
                </a:cubicBezTo>
                <a:cubicBezTo>
                  <a:pt x="147" y="67"/>
                  <a:pt x="145" y="70"/>
                  <a:pt x="142" y="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9E744FF9-FDCA-47DE-9048-055D7188E0A0}"/>
              </a:ext>
            </a:extLst>
          </p:cNvPr>
          <p:cNvSpPr>
            <a:spLocks noEditPoints="1"/>
          </p:cNvSpPr>
          <p:nvPr/>
        </p:nvSpPr>
        <p:spPr bwMode="auto">
          <a:xfrm>
            <a:off x="2612048" y="3822168"/>
            <a:ext cx="370254" cy="372540"/>
          </a:xfrm>
          <a:custGeom>
            <a:avLst/>
            <a:gdLst>
              <a:gd name="T0" fmla="*/ 100 w 135"/>
              <a:gd name="T1" fmla="*/ 81 h 136"/>
              <a:gd name="T2" fmla="*/ 88 w 135"/>
              <a:gd name="T3" fmla="*/ 75 h 136"/>
              <a:gd name="T4" fmla="*/ 85 w 135"/>
              <a:gd name="T5" fmla="*/ 76 h 136"/>
              <a:gd name="T6" fmla="*/ 79 w 135"/>
              <a:gd name="T7" fmla="*/ 82 h 136"/>
              <a:gd name="T8" fmla="*/ 75 w 135"/>
              <a:gd name="T9" fmla="*/ 83 h 136"/>
              <a:gd name="T10" fmla="*/ 62 w 135"/>
              <a:gd name="T11" fmla="*/ 74 h 136"/>
              <a:gd name="T12" fmla="*/ 53 w 135"/>
              <a:gd name="T13" fmla="*/ 62 h 136"/>
              <a:gd name="T14" fmla="*/ 54 w 135"/>
              <a:gd name="T15" fmla="*/ 58 h 136"/>
              <a:gd name="T16" fmla="*/ 57 w 135"/>
              <a:gd name="T17" fmla="*/ 55 h 136"/>
              <a:gd name="T18" fmla="*/ 58 w 135"/>
              <a:gd name="T19" fmla="*/ 53 h 136"/>
              <a:gd name="T20" fmla="*/ 58 w 135"/>
              <a:gd name="T21" fmla="*/ 50 h 136"/>
              <a:gd name="T22" fmla="*/ 54 w 135"/>
              <a:gd name="T23" fmla="*/ 37 h 136"/>
              <a:gd name="T24" fmla="*/ 50 w 135"/>
              <a:gd name="T25" fmla="*/ 34 h 136"/>
              <a:gd name="T26" fmla="*/ 47 w 135"/>
              <a:gd name="T27" fmla="*/ 34 h 136"/>
              <a:gd name="T28" fmla="*/ 42 w 135"/>
              <a:gd name="T29" fmla="*/ 36 h 136"/>
              <a:gd name="T30" fmla="*/ 36 w 135"/>
              <a:gd name="T31" fmla="*/ 49 h 136"/>
              <a:gd name="T32" fmla="*/ 42 w 135"/>
              <a:gd name="T33" fmla="*/ 67 h 136"/>
              <a:gd name="T34" fmla="*/ 70 w 135"/>
              <a:gd name="T35" fmla="*/ 94 h 136"/>
              <a:gd name="T36" fmla="*/ 90 w 135"/>
              <a:gd name="T37" fmla="*/ 99 h 136"/>
              <a:gd name="T38" fmla="*/ 102 w 135"/>
              <a:gd name="T39" fmla="*/ 91 h 136"/>
              <a:gd name="T40" fmla="*/ 103 w 135"/>
              <a:gd name="T41" fmla="*/ 83 h 136"/>
              <a:gd name="T42" fmla="*/ 100 w 135"/>
              <a:gd name="T43" fmla="*/ 81 h 136"/>
              <a:gd name="T44" fmla="*/ 69 w 135"/>
              <a:gd name="T45" fmla="*/ 121 h 136"/>
              <a:gd name="T46" fmla="*/ 38 w 135"/>
              <a:gd name="T47" fmla="*/ 112 h 136"/>
              <a:gd name="T48" fmla="*/ 17 w 135"/>
              <a:gd name="T49" fmla="*/ 119 h 136"/>
              <a:gd name="T50" fmla="*/ 24 w 135"/>
              <a:gd name="T51" fmla="*/ 98 h 136"/>
              <a:gd name="T52" fmla="*/ 13 w 135"/>
              <a:gd name="T53" fmla="*/ 66 h 136"/>
              <a:gd name="T54" fmla="*/ 69 w 135"/>
              <a:gd name="T55" fmla="*/ 11 h 136"/>
              <a:gd name="T56" fmla="*/ 124 w 135"/>
              <a:gd name="T57" fmla="*/ 66 h 136"/>
              <a:gd name="T58" fmla="*/ 69 w 135"/>
              <a:gd name="T59" fmla="*/ 121 h 136"/>
              <a:gd name="T60" fmla="*/ 69 w 135"/>
              <a:gd name="T61" fmla="*/ 0 h 136"/>
              <a:gd name="T62" fmla="*/ 2 w 135"/>
              <a:gd name="T63" fmla="*/ 66 h 136"/>
              <a:gd name="T64" fmla="*/ 12 w 135"/>
              <a:gd name="T65" fmla="*/ 100 h 136"/>
              <a:gd name="T66" fmla="*/ 0 w 135"/>
              <a:gd name="T67" fmla="*/ 136 h 136"/>
              <a:gd name="T68" fmla="*/ 37 w 135"/>
              <a:gd name="T69" fmla="*/ 124 h 136"/>
              <a:gd name="T70" fmla="*/ 69 w 135"/>
              <a:gd name="T71" fmla="*/ 132 h 136"/>
              <a:gd name="T72" fmla="*/ 135 w 135"/>
              <a:gd name="T73" fmla="*/ 66 h 136"/>
              <a:gd name="T74" fmla="*/ 69 w 135"/>
              <a:gd name="T75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5" h="136">
                <a:moveTo>
                  <a:pt x="100" y="81"/>
                </a:moveTo>
                <a:cubicBezTo>
                  <a:pt x="98" y="80"/>
                  <a:pt x="90" y="76"/>
                  <a:pt x="88" y="75"/>
                </a:cubicBezTo>
                <a:cubicBezTo>
                  <a:pt x="87" y="75"/>
                  <a:pt x="86" y="74"/>
                  <a:pt x="85" y="76"/>
                </a:cubicBezTo>
                <a:cubicBezTo>
                  <a:pt x="83" y="78"/>
                  <a:pt x="80" y="81"/>
                  <a:pt x="79" y="82"/>
                </a:cubicBezTo>
                <a:cubicBezTo>
                  <a:pt x="78" y="83"/>
                  <a:pt x="77" y="84"/>
                  <a:pt x="75" y="83"/>
                </a:cubicBezTo>
                <a:cubicBezTo>
                  <a:pt x="74" y="82"/>
                  <a:pt x="68" y="80"/>
                  <a:pt x="62" y="74"/>
                </a:cubicBezTo>
                <a:cubicBezTo>
                  <a:pt x="57" y="69"/>
                  <a:pt x="54" y="63"/>
                  <a:pt x="53" y="62"/>
                </a:cubicBezTo>
                <a:cubicBezTo>
                  <a:pt x="52" y="60"/>
                  <a:pt x="53" y="59"/>
                  <a:pt x="54" y="58"/>
                </a:cubicBezTo>
                <a:cubicBezTo>
                  <a:pt x="55" y="57"/>
                  <a:pt x="56" y="56"/>
                  <a:pt x="57" y="55"/>
                </a:cubicBezTo>
                <a:cubicBezTo>
                  <a:pt x="57" y="54"/>
                  <a:pt x="58" y="54"/>
                  <a:pt x="58" y="53"/>
                </a:cubicBezTo>
                <a:cubicBezTo>
                  <a:pt x="59" y="51"/>
                  <a:pt x="59" y="50"/>
                  <a:pt x="58" y="50"/>
                </a:cubicBezTo>
                <a:cubicBezTo>
                  <a:pt x="58" y="49"/>
                  <a:pt x="55" y="40"/>
                  <a:pt x="54" y="37"/>
                </a:cubicBezTo>
                <a:cubicBezTo>
                  <a:pt x="52" y="33"/>
                  <a:pt x="51" y="34"/>
                  <a:pt x="50" y="34"/>
                </a:cubicBezTo>
                <a:cubicBezTo>
                  <a:pt x="49" y="34"/>
                  <a:pt x="48" y="34"/>
                  <a:pt x="47" y="34"/>
                </a:cubicBezTo>
                <a:cubicBezTo>
                  <a:pt x="45" y="34"/>
                  <a:pt x="44" y="34"/>
                  <a:pt x="42" y="36"/>
                </a:cubicBezTo>
                <a:cubicBezTo>
                  <a:pt x="40" y="37"/>
                  <a:pt x="36" y="41"/>
                  <a:pt x="36" y="49"/>
                </a:cubicBezTo>
                <a:cubicBezTo>
                  <a:pt x="35" y="58"/>
                  <a:pt x="41" y="66"/>
                  <a:pt x="42" y="67"/>
                </a:cubicBezTo>
                <a:cubicBezTo>
                  <a:pt x="43" y="68"/>
                  <a:pt x="53" y="86"/>
                  <a:pt x="70" y="94"/>
                </a:cubicBezTo>
                <a:cubicBezTo>
                  <a:pt x="87" y="101"/>
                  <a:pt x="87" y="99"/>
                  <a:pt x="90" y="99"/>
                </a:cubicBezTo>
                <a:cubicBezTo>
                  <a:pt x="93" y="99"/>
                  <a:pt x="100" y="95"/>
                  <a:pt x="102" y="91"/>
                </a:cubicBezTo>
                <a:cubicBezTo>
                  <a:pt x="103" y="87"/>
                  <a:pt x="103" y="84"/>
                  <a:pt x="103" y="83"/>
                </a:cubicBezTo>
                <a:cubicBezTo>
                  <a:pt x="103" y="82"/>
                  <a:pt x="101" y="82"/>
                  <a:pt x="100" y="81"/>
                </a:cubicBezTo>
                <a:close/>
                <a:moveTo>
                  <a:pt x="69" y="121"/>
                </a:moveTo>
                <a:cubicBezTo>
                  <a:pt x="57" y="121"/>
                  <a:pt x="47" y="118"/>
                  <a:pt x="38" y="112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24" y="98"/>
                  <a:pt x="24" y="98"/>
                  <a:pt x="24" y="98"/>
                </a:cubicBezTo>
                <a:cubicBezTo>
                  <a:pt x="17" y="89"/>
                  <a:pt x="13" y="78"/>
                  <a:pt x="13" y="66"/>
                </a:cubicBezTo>
                <a:cubicBezTo>
                  <a:pt x="13" y="36"/>
                  <a:pt x="38" y="11"/>
                  <a:pt x="69" y="11"/>
                </a:cubicBezTo>
                <a:cubicBezTo>
                  <a:pt x="99" y="11"/>
                  <a:pt x="124" y="36"/>
                  <a:pt x="124" y="66"/>
                </a:cubicBezTo>
                <a:cubicBezTo>
                  <a:pt x="124" y="96"/>
                  <a:pt x="99" y="121"/>
                  <a:pt x="69" y="121"/>
                </a:cubicBezTo>
                <a:close/>
                <a:moveTo>
                  <a:pt x="69" y="0"/>
                </a:moveTo>
                <a:cubicBezTo>
                  <a:pt x="32" y="0"/>
                  <a:pt x="2" y="29"/>
                  <a:pt x="2" y="66"/>
                </a:cubicBezTo>
                <a:cubicBezTo>
                  <a:pt x="2" y="79"/>
                  <a:pt x="6" y="90"/>
                  <a:pt x="12" y="100"/>
                </a:cubicBezTo>
                <a:cubicBezTo>
                  <a:pt x="0" y="136"/>
                  <a:pt x="0" y="136"/>
                  <a:pt x="0" y="136"/>
                </a:cubicBezTo>
                <a:cubicBezTo>
                  <a:pt x="37" y="124"/>
                  <a:pt x="37" y="124"/>
                  <a:pt x="37" y="124"/>
                </a:cubicBezTo>
                <a:cubicBezTo>
                  <a:pt x="46" y="129"/>
                  <a:pt x="57" y="132"/>
                  <a:pt x="69" y="132"/>
                </a:cubicBezTo>
                <a:cubicBezTo>
                  <a:pt x="105" y="132"/>
                  <a:pt x="135" y="103"/>
                  <a:pt x="135" y="66"/>
                </a:cubicBezTo>
                <a:cubicBezTo>
                  <a:pt x="135" y="29"/>
                  <a:pt x="105" y="0"/>
                  <a:pt x="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73301C3-823D-4CFA-A847-713D61F398A6}"/>
              </a:ext>
            </a:extLst>
          </p:cNvPr>
          <p:cNvGrpSpPr/>
          <p:nvPr/>
        </p:nvGrpSpPr>
        <p:grpSpPr>
          <a:xfrm>
            <a:off x="1231108" y="3860270"/>
            <a:ext cx="371474" cy="334438"/>
            <a:chOff x="1154113" y="3790950"/>
            <a:chExt cx="525463" cy="473075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021E8A8-4861-47F9-8FE4-D30EEE7B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113" y="3790950"/>
              <a:ext cx="525463" cy="473075"/>
            </a:xfrm>
            <a:custGeom>
              <a:avLst/>
              <a:gdLst>
                <a:gd name="T0" fmla="*/ 138 w 138"/>
                <a:gd name="T1" fmla="*/ 7 h 124"/>
                <a:gd name="T2" fmla="*/ 116 w 138"/>
                <a:gd name="T3" fmla="*/ 117 h 124"/>
                <a:gd name="T4" fmla="*/ 105 w 138"/>
                <a:gd name="T5" fmla="*/ 121 h 124"/>
                <a:gd name="T6" fmla="*/ 55 w 138"/>
                <a:gd name="T7" fmla="*/ 82 h 124"/>
                <a:gd name="T8" fmla="*/ 37 w 138"/>
                <a:gd name="T9" fmla="*/ 74 h 124"/>
                <a:gd name="T10" fmla="*/ 6 w 138"/>
                <a:gd name="T11" fmla="*/ 63 h 124"/>
                <a:gd name="T12" fmla="*/ 1 w 138"/>
                <a:gd name="T13" fmla="*/ 58 h 124"/>
                <a:gd name="T14" fmla="*/ 6 w 138"/>
                <a:gd name="T15" fmla="*/ 52 h 124"/>
                <a:gd name="T16" fmla="*/ 128 w 138"/>
                <a:gd name="T17" fmla="*/ 4 h 124"/>
                <a:gd name="T18" fmla="*/ 138 w 138"/>
                <a:gd name="T19" fmla="*/ 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24">
                  <a:moveTo>
                    <a:pt x="138" y="7"/>
                  </a:move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3" y="124"/>
                    <a:pt x="105" y="121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3"/>
                    <a:pt x="1" y="62"/>
                    <a:pt x="1" y="58"/>
                  </a:cubicBezTo>
                  <a:cubicBezTo>
                    <a:pt x="0" y="54"/>
                    <a:pt x="6" y="52"/>
                    <a:pt x="6" y="52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38" y="0"/>
                    <a:pt x="138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5802BBEF-03D2-4451-A11C-48E4EE974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0" y="3883025"/>
              <a:ext cx="296863" cy="350838"/>
            </a:xfrm>
            <a:custGeom>
              <a:avLst/>
              <a:gdLst>
                <a:gd name="T0" fmla="*/ 14 w 78"/>
                <a:gd name="T1" fmla="*/ 92 h 92"/>
                <a:gd name="T2" fmla="*/ 11 w 78"/>
                <a:gd name="T3" fmla="*/ 86 h 92"/>
                <a:gd name="T4" fmla="*/ 0 w 78"/>
                <a:gd name="T5" fmla="*/ 50 h 92"/>
                <a:gd name="T6" fmla="*/ 73 w 78"/>
                <a:gd name="T7" fmla="*/ 3 h 92"/>
                <a:gd name="T8" fmla="*/ 77 w 78"/>
                <a:gd name="T9" fmla="*/ 3 h 92"/>
                <a:gd name="T10" fmla="*/ 76 w 78"/>
                <a:gd name="T11" fmla="*/ 5 h 92"/>
                <a:gd name="T12" fmla="*/ 18 w 78"/>
                <a:gd name="T13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2">
                  <a:moveTo>
                    <a:pt x="14" y="92"/>
                  </a:moveTo>
                  <a:cubicBezTo>
                    <a:pt x="14" y="92"/>
                    <a:pt x="13" y="92"/>
                    <a:pt x="11" y="86"/>
                  </a:cubicBezTo>
                  <a:cubicBezTo>
                    <a:pt x="9" y="80"/>
                    <a:pt x="0" y="50"/>
                    <a:pt x="0" y="50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8" y="0"/>
                    <a:pt x="77" y="3"/>
                  </a:cubicBezTo>
                  <a:cubicBezTo>
                    <a:pt x="77" y="3"/>
                    <a:pt x="78" y="3"/>
                    <a:pt x="76" y="5"/>
                  </a:cubicBezTo>
                  <a:cubicBezTo>
                    <a:pt x="74" y="7"/>
                    <a:pt x="18" y="57"/>
                    <a:pt x="18" y="57"/>
                  </a:cubicBezTo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6400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2AAF4B2A-050B-43E4-AA91-0C898F76C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4103688"/>
              <a:ext cx="88900" cy="130175"/>
            </a:xfrm>
            <a:custGeom>
              <a:avLst/>
              <a:gdLst>
                <a:gd name="T0" fmla="*/ 23 w 23"/>
                <a:gd name="T1" fmla="*/ 15 h 34"/>
                <a:gd name="T2" fmla="*/ 3 w 23"/>
                <a:gd name="T3" fmla="*/ 33 h 34"/>
                <a:gd name="T4" fmla="*/ 0 w 23"/>
                <a:gd name="T5" fmla="*/ 34 h 34"/>
                <a:gd name="T6" fmla="*/ 4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23" y="1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2" y="34"/>
                    <a:pt x="0" y="3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adFill flip="none" rotWithShape="1">
              <a:gsLst>
                <a:gs pos="100000">
                  <a:schemeClr val="accent4"/>
                </a:gs>
                <a:gs pos="0">
                  <a:schemeClr val="accent3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ACB0C0"/>
                </a:solidFill>
                <a:latin typeface="Calibri" panose="020F0502020204030204"/>
              </a:endParaRPr>
            </a:p>
          </p:txBody>
        </p:sp>
      </p:grpSp>
      <p:sp>
        <p:nvSpPr>
          <p:cNvPr id="42" name="Freeform 42">
            <a:extLst>
              <a:ext uri="{FF2B5EF4-FFF2-40B4-BE49-F238E27FC236}">
                <a16:creationId xmlns:a16="http://schemas.microsoft.com/office/drawing/2014/main" id="{35032E87-5896-4789-ADEA-60E341F88D53}"/>
              </a:ext>
            </a:extLst>
          </p:cNvPr>
          <p:cNvSpPr>
            <a:spLocks noEditPoints="1"/>
          </p:cNvSpPr>
          <p:nvPr/>
        </p:nvSpPr>
        <p:spPr bwMode="auto">
          <a:xfrm>
            <a:off x="10631466" y="2511425"/>
            <a:ext cx="203244" cy="357188"/>
          </a:xfrm>
          <a:custGeom>
            <a:avLst/>
            <a:gdLst>
              <a:gd name="T0" fmla="*/ 50 w 84"/>
              <a:gd name="T1" fmla="*/ 32 h 148"/>
              <a:gd name="T2" fmla="*/ 50 w 84"/>
              <a:gd name="T3" fmla="*/ 0 h 148"/>
              <a:gd name="T4" fmla="*/ 29 w 84"/>
              <a:gd name="T5" fmla="*/ 0 h 148"/>
              <a:gd name="T6" fmla="*/ 28 w 84"/>
              <a:gd name="T7" fmla="*/ 4 h 148"/>
              <a:gd name="T8" fmla="*/ 28 w 84"/>
              <a:gd name="T9" fmla="*/ 6 h 148"/>
              <a:gd name="T10" fmla="*/ 9 w 84"/>
              <a:gd name="T11" fmla="*/ 31 h 148"/>
              <a:gd name="T12" fmla="*/ 0 w 84"/>
              <a:gd name="T13" fmla="*/ 32 h 148"/>
              <a:gd name="T14" fmla="*/ 0 w 84"/>
              <a:gd name="T15" fmla="*/ 58 h 148"/>
              <a:gd name="T16" fmla="*/ 15 w 84"/>
              <a:gd name="T17" fmla="*/ 58 h 148"/>
              <a:gd name="T18" fmla="*/ 16 w 84"/>
              <a:gd name="T19" fmla="*/ 114 h 148"/>
              <a:gd name="T20" fmla="*/ 16 w 84"/>
              <a:gd name="T21" fmla="*/ 117 h 148"/>
              <a:gd name="T22" fmla="*/ 41 w 84"/>
              <a:gd name="T23" fmla="*/ 146 h 148"/>
              <a:gd name="T24" fmla="*/ 59 w 84"/>
              <a:gd name="T25" fmla="*/ 148 h 148"/>
              <a:gd name="T26" fmla="*/ 84 w 84"/>
              <a:gd name="T27" fmla="*/ 144 h 148"/>
              <a:gd name="T28" fmla="*/ 84 w 84"/>
              <a:gd name="T29" fmla="*/ 113 h 148"/>
              <a:gd name="T30" fmla="*/ 71 w 84"/>
              <a:gd name="T31" fmla="*/ 117 h 148"/>
              <a:gd name="T32" fmla="*/ 52 w 84"/>
              <a:gd name="T33" fmla="*/ 113 h 148"/>
              <a:gd name="T34" fmla="*/ 51 w 84"/>
              <a:gd name="T35" fmla="*/ 110 h 148"/>
              <a:gd name="T36" fmla="*/ 50 w 84"/>
              <a:gd name="T37" fmla="*/ 99 h 148"/>
              <a:gd name="T38" fmla="*/ 50 w 84"/>
              <a:gd name="T39" fmla="*/ 58 h 148"/>
              <a:gd name="T40" fmla="*/ 83 w 84"/>
              <a:gd name="T41" fmla="*/ 58 h 148"/>
              <a:gd name="T42" fmla="*/ 83 w 84"/>
              <a:gd name="T43" fmla="*/ 32 h 148"/>
              <a:gd name="T44" fmla="*/ 50 w 84"/>
              <a:gd name="T45" fmla="*/ 32 h 148"/>
              <a:gd name="T46" fmla="*/ 50 w 84"/>
              <a:gd name="T47" fmla="*/ 32 h 148"/>
              <a:gd name="T48" fmla="*/ 50 w 84"/>
              <a:gd name="T49" fmla="*/ 3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4" h="148">
                <a:moveTo>
                  <a:pt x="50" y="32"/>
                </a:moveTo>
                <a:cubicBezTo>
                  <a:pt x="50" y="0"/>
                  <a:pt x="50" y="0"/>
                  <a:pt x="5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"/>
                  <a:pt x="28" y="3"/>
                  <a:pt x="28" y="4"/>
                </a:cubicBezTo>
                <a:cubicBezTo>
                  <a:pt x="28" y="5"/>
                  <a:pt x="28" y="5"/>
                  <a:pt x="28" y="6"/>
                </a:cubicBezTo>
                <a:cubicBezTo>
                  <a:pt x="26" y="18"/>
                  <a:pt x="20" y="26"/>
                  <a:pt x="9" y="31"/>
                </a:cubicBezTo>
                <a:cubicBezTo>
                  <a:pt x="6" y="32"/>
                  <a:pt x="3" y="32"/>
                  <a:pt x="0" y="32"/>
                </a:cubicBezTo>
                <a:cubicBezTo>
                  <a:pt x="0" y="58"/>
                  <a:pt x="0" y="58"/>
                  <a:pt x="0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95"/>
                  <a:pt x="16" y="113"/>
                  <a:pt x="16" y="114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8" y="132"/>
                  <a:pt x="26" y="142"/>
                  <a:pt x="41" y="146"/>
                </a:cubicBezTo>
                <a:cubicBezTo>
                  <a:pt x="47" y="147"/>
                  <a:pt x="53" y="148"/>
                  <a:pt x="59" y="148"/>
                </a:cubicBezTo>
                <a:cubicBezTo>
                  <a:pt x="68" y="148"/>
                  <a:pt x="76" y="146"/>
                  <a:pt x="84" y="144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79" y="115"/>
                  <a:pt x="75" y="116"/>
                  <a:pt x="71" y="117"/>
                </a:cubicBezTo>
                <a:cubicBezTo>
                  <a:pt x="64" y="119"/>
                  <a:pt x="57" y="118"/>
                  <a:pt x="52" y="113"/>
                </a:cubicBezTo>
                <a:cubicBezTo>
                  <a:pt x="52" y="112"/>
                  <a:pt x="51" y="111"/>
                  <a:pt x="51" y="110"/>
                </a:cubicBezTo>
                <a:cubicBezTo>
                  <a:pt x="50" y="106"/>
                  <a:pt x="50" y="102"/>
                  <a:pt x="50" y="99"/>
                </a:cubicBezTo>
                <a:cubicBezTo>
                  <a:pt x="50" y="58"/>
                  <a:pt x="50" y="58"/>
                  <a:pt x="50" y="58"/>
                </a:cubicBezTo>
                <a:cubicBezTo>
                  <a:pt x="83" y="58"/>
                  <a:pt x="83" y="58"/>
                  <a:pt x="83" y="58"/>
                </a:cubicBezTo>
                <a:cubicBezTo>
                  <a:pt x="83" y="32"/>
                  <a:pt x="83" y="32"/>
                  <a:pt x="83" y="32"/>
                </a:cubicBezTo>
                <a:lnTo>
                  <a:pt x="50" y="32"/>
                </a:lnTo>
                <a:close/>
                <a:moveTo>
                  <a:pt x="50" y="32"/>
                </a:moveTo>
                <a:cubicBezTo>
                  <a:pt x="50" y="32"/>
                  <a:pt x="50" y="32"/>
                  <a:pt x="50" y="32"/>
                </a:cubicBezTo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B2BA2005-B37B-4725-B07C-03ECB579F89E}"/>
              </a:ext>
            </a:extLst>
          </p:cNvPr>
          <p:cNvSpPr>
            <a:spLocks noEditPoints="1"/>
          </p:cNvSpPr>
          <p:nvPr/>
        </p:nvSpPr>
        <p:spPr bwMode="auto">
          <a:xfrm>
            <a:off x="9297814" y="2489026"/>
            <a:ext cx="309914" cy="309914"/>
          </a:xfrm>
          <a:custGeom>
            <a:avLst/>
            <a:gdLst>
              <a:gd name="T0" fmla="*/ 17 w 118"/>
              <a:gd name="T1" fmla="*/ 85 h 118"/>
              <a:gd name="T2" fmla="*/ 0 w 118"/>
              <a:gd name="T3" fmla="*/ 101 h 118"/>
              <a:gd name="T4" fmla="*/ 17 w 118"/>
              <a:gd name="T5" fmla="*/ 118 h 118"/>
              <a:gd name="T6" fmla="*/ 33 w 118"/>
              <a:gd name="T7" fmla="*/ 101 h 118"/>
              <a:gd name="T8" fmla="*/ 17 w 118"/>
              <a:gd name="T9" fmla="*/ 85 h 118"/>
              <a:gd name="T10" fmla="*/ 12 w 118"/>
              <a:gd name="T11" fmla="*/ 42 h 118"/>
              <a:gd name="T12" fmla="*/ 0 w 118"/>
              <a:gd name="T13" fmla="*/ 54 h 118"/>
              <a:gd name="T14" fmla="*/ 12 w 118"/>
              <a:gd name="T15" fmla="*/ 66 h 118"/>
              <a:gd name="T16" fmla="*/ 52 w 118"/>
              <a:gd name="T17" fmla="*/ 106 h 118"/>
              <a:gd name="T18" fmla="*/ 64 w 118"/>
              <a:gd name="T19" fmla="*/ 118 h 118"/>
              <a:gd name="T20" fmla="*/ 76 w 118"/>
              <a:gd name="T21" fmla="*/ 106 h 118"/>
              <a:gd name="T22" fmla="*/ 12 w 118"/>
              <a:gd name="T23" fmla="*/ 42 h 118"/>
              <a:gd name="T24" fmla="*/ 12 w 118"/>
              <a:gd name="T25" fmla="*/ 0 h 118"/>
              <a:gd name="T26" fmla="*/ 0 w 118"/>
              <a:gd name="T27" fmla="*/ 12 h 118"/>
              <a:gd name="T28" fmla="*/ 12 w 118"/>
              <a:gd name="T29" fmla="*/ 25 h 118"/>
              <a:gd name="T30" fmla="*/ 93 w 118"/>
              <a:gd name="T31" fmla="*/ 106 h 118"/>
              <a:gd name="T32" fmla="*/ 106 w 118"/>
              <a:gd name="T33" fmla="*/ 118 h 118"/>
              <a:gd name="T34" fmla="*/ 118 w 118"/>
              <a:gd name="T35" fmla="*/ 106 h 118"/>
              <a:gd name="T36" fmla="*/ 12 w 118"/>
              <a:gd name="T37" fmla="*/ 0 h 118"/>
              <a:gd name="T38" fmla="*/ 12 w 118"/>
              <a:gd name="T39" fmla="*/ 0 h 118"/>
              <a:gd name="T40" fmla="*/ 12 w 118"/>
              <a:gd name="T41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8" h="118">
                <a:moveTo>
                  <a:pt x="17" y="85"/>
                </a:moveTo>
                <a:cubicBezTo>
                  <a:pt x="7" y="85"/>
                  <a:pt x="0" y="92"/>
                  <a:pt x="0" y="101"/>
                </a:cubicBezTo>
                <a:cubicBezTo>
                  <a:pt x="0" y="111"/>
                  <a:pt x="7" y="118"/>
                  <a:pt x="17" y="118"/>
                </a:cubicBezTo>
                <a:cubicBezTo>
                  <a:pt x="26" y="118"/>
                  <a:pt x="33" y="111"/>
                  <a:pt x="33" y="101"/>
                </a:cubicBezTo>
                <a:cubicBezTo>
                  <a:pt x="33" y="92"/>
                  <a:pt x="26" y="85"/>
                  <a:pt x="17" y="85"/>
                </a:cubicBezTo>
                <a:close/>
                <a:moveTo>
                  <a:pt x="12" y="42"/>
                </a:moveTo>
                <a:cubicBezTo>
                  <a:pt x="5" y="42"/>
                  <a:pt x="0" y="48"/>
                  <a:pt x="0" y="54"/>
                </a:cubicBezTo>
                <a:cubicBezTo>
                  <a:pt x="0" y="61"/>
                  <a:pt x="5" y="66"/>
                  <a:pt x="12" y="66"/>
                </a:cubicBezTo>
                <a:cubicBezTo>
                  <a:pt x="34" y="66"/>
                  <a:pt x="52" y="84"/>
                  <a:pt x="52" y="106"/>
                </a:cubicBezTo>
                <a:cubicBezTo>
                  <a:pt x="52" y="113"/>
                  <a:pt x="57" y="118"/>
                  <a:pt x="64" y="118"/>
                </a:cubicBezTo>
                <a:cubicBezTo>
                  <a:pt x="70" y="118"/>
                  <a:pt x="76" y="113"/>
                  <a:pt x="76" y="106"/>
                </a:cubicBezTo>
                <a:cubicBezTo>
                  <a:pt x="76" y="71"/>
                  <a:pt x="47" y="42"/>
                  <a:pt x="12" y="42"/>
                </a:cubicBezTo>
                <a:close/>
                <a:moveTo>
                  <a:pt x="12" y="0"/>
                </a:move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5"/>
                  <a:pt x="12" y="25"/>
                </a:cubicBezTo>
                <a:cubicBezTo>
                  <a:pt x="57" y="25"/>
                  <a:pt x="93" y="61"/>
                  <a:pt x="93" y="106"/>
                </a:cubicBezTo>
                <a:cubicBezTo>
                  <a:pt x="93" y="113"/>
                  <a:pt x="99" y="118"/>
                  <a:pt x="106" y="118"/>
                </a:cubicBezTo>
                <a:cubicBezTo>
                  <a:pt x="112" y="118"/>
                  <a:pt x="118" y="113"/>
                  <a:pt x="118" y="106"/>
                </a:cubicBezTo>
                <a:cubicBezTo>
                  <a:pt x="118" y="48"/>
                  <a:pt x="70" y="0"/>
                  <a:pt x="12" y="0"/>
                </a:cubicBezTo>
                <a:close/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897E0734-EDCB-41B0-9AC0-83283B1FFC04}"/>
              </a:ext>
            </a:extLst>
          </p:cNvPr>
          <p:cNvSpPr>
            <a:spLocks noEditPoints="1"/>
          </p:cNvSpPr>
          <p:nvPr/>
        </p:nvSpPr>
        <p:spPr bwMode="auto">
          <a:xfrm>
            <a:off x="7912895" y="2510388"/>
            <a:ext cx="338136" cy="343388"/>
          </a:xfrm>
          <a:custGeom>
            <a:avLst/>
            <a:gdLst>
              <a:gd name="T0" fmla="*/ 93 w 134"/>
              <a:gd name="T1" fmla="*/ 58 h 136"/>
              <a:gd name="T2" fmla="*/ 74 w 134"/>
              <a:gd name="T3" fmla="*/ 37 h 136"/>
              <a:gd name="T4" fmla="*/ 100 w 134"/>
              <a:gd name="T5" fmla="*/ 57 h 136"/>
              <a:gd name="T6" fmla="*/ 97 w 134"/>
              <a:gd name="T7" fmla="*/ 61 h 136"/>
              <a:gd name="T8" fmla="*/ 105 w 134"/>
              <a:gd name="T9" fmla="*/ 31 h 136"/>
              <a:gd name="T10" fmla="*/ 69 w 134"/>
              <a:gd name="T11" fmla="*/ 20 h 136"/>
              <a:gd name="T12" fmla="*/ 100 w 134"/>
              <a:gd name="T13" fmla="*/ 36 h 136"/>
              <a:gd name="T14" fmla="*/ 113 w 134"/>
              <a:gd name="T15" fmla="*/ 66 h 136"/>
              <a:gd name="T16" fmla="*/ 117 w 134"/>
              <a:gd name="T17" fmla="*/ 63 h 136"/>
              <a:gd name="T18" fmla="*/ 134 w 134"/>
              <a:gd name="T19" fmla="*/ 70 h 136"/>
              <a:gd name="T20" fmla="*/ 67 w 134"/>
              <a:gd name="T21" fmla="*/ 0 h 136"/>
              <a:gd name="T22" fmla="*/ 63 w 134"/>
              <a:gd name="T23" fmla="*/ 3 h 136"/>
              <a:gd name="T24" fmla="*/ 110 w 134"/>
              <a:gd name="T25" fmla="*/ 24 h 136"/>
              <a:gd name="T26" fmla="*/ 130 w 134"/>
              <a:gd name="T27" fmla="*/ 73 h 136"/>
              <a:gd name="T28" fmla="*/ 36 w 134"/>
              <a:gd name="T29" fmla="*/ 59 h 136"/>
              <a:gd name="T30" fmla="*/ 44 w 134"/>
              <a:gd name="T31" fmla="*/ 47 h 136"/>
              <a:gd name="T32" fmla="*/ 39 w 134"/>
              <a:gd name="T33" fmla="*/ 22 h 136"/>
              <a:gd name="T34" fmla="*/ 18 w 134"/>
              <a:gd name="T35" fmla="*/ 9 h 136"/>
              <a:gd name="T36" fmla="*/ 5 w 134"/>
              <a:gd name="T37" fmla="*/ 19 h 136"/>
              <a:gd name="T38" fmla="*/ 0 w 134"/>
              <a:gd name="T39" fmla="*/ 29 h 136"/>
              <a:gd name="T40" fmla="*/ 1 w 134"/>
              <a:gd name="T41" fmla="*/ 35 h 136"/>
              <a:gd name="T42" fmla="*/ 14 w 134"/>
              <a:gd name="T43" fmla="*/ 63 h 136"/>
              <a:gd name="T44" fmla="*/ 39 w 134"/>
              <a:gd name="T45" fmla="*/ 97 h 136"/>
              <a:gd name="T46" fmla="*/ 40 w 134"/>
              <a:gd name="T47" fmla="*/ 97 h 136"/>
              <a:gd name="T48" fmla="*/ 40 w 134"/>
              <a:gd name="T49" fmla="*/ 97 h 136"/>
              <a:gd name="T50" fmla="*/ 40 w 134"/>
              <a:gd name="T51" fmla="*/ 98 h 136"/>
              <a:gd name="T52" fmla="*/ 74 w 134"/>
              <a:gd name="T53" fmla="*/ 123 h 136"/>
              <a:gd name="T54" fmla="*/ 102 w 134"/>
              <a:gd name="T55" fmla="*/ 136 h 136"/>
              <a:gd name="T56" fmla="*/ 108 w 134"/>
              <a:gd name="T57" fmla="*/ 136 h 136"/>
              <a:gd name="T58" fmla="*/ 118 w 134"/>
              <a:gd name="T59" fmla="*/ 131 h 136"/>
              <a:gd name="T60" fmla="*/ 128 w 134"/>
              <a:gd name="T61" fmla="*/ 119 h 136"/>
              <a:gd name="T62" fmla="*/ 115 w 134"/>
              <a:gd name="T63" fmla="*/ 98 h 136"/>
              <a:gd name="T64" fmla="*/ 90 w 134"/>
              <a:gd name="T65" fmla="*/ 92 h 136"/>
              <a:gd name="T66" fmla="*/ 78 w 134"/>
              <a:gd name="T67" fmla="*/ 10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4" h="136">
                <a:moveTo>
                  <a:pt x="97" y="61"/>
                </a:moveTo>
                <a:cubicBezTo>
                  <a:pt x="95" y="61"/>
                  <a:pt x="94" y="59"/>
                  <a:pt x="93" y="58"/>
                </a:cubicBezTo>
                <a:cubicBezTo>
                  <a:pt x="93" y="47"/>
                  <a:pt x="88" y="41"/>
                  <a:pt x="77" y="41"/>
                </a:cubicBezTo>
                <a:cubicBezTo>
                  <a:pt x="75" y="41"/>
                  <a:pt x="74" y="39"/>
                  <a:pt x="74" y="37"/>
                </a:cubicBezTo>
                <a:cubicBezTo>
                  <a:pt x="74" y="36"/>
                  <a:pt x="76" y="34"/>
                  <a:pt x="77" y="34"/>
                </a:cubicBezTo>
                <a:cubicBezTo>
                  <a:pt x="91" y="35"/>
                  <a:pt x="99" y="43"/>
                  <a:pt x="100" y="57"/>
                </a:cubicBezTo>
                <a:cubicBezTo>
                  <a:pt x="100" y="59"/>
                  <a:pt x="99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lose/>
                <a:moveTo>
                  <a:pt x="117" y="63"/>
                </a:moveTo>
                <a:cubicBezTo>
                  <a:pt x="117" y="51"/>
                  <a:pt x="113" y="40"/>
                  <a:pt x="105" y="31"/>
                </a:cubicBezTo>
                <a:cubicBezTo>
                  <a:pt x="97" y="23"/>
                  <a:pt x="86" y="18"/>
                  <a:pt x="73" y="17"/>
                </a:cubicBezTo>
                <a:cubicBezTo>
                  <a:pt x="71" y="17"/>
                  <a:pt x="69" y="18"/>
                  <a:pt x="69" y="20"/>
                </a:cubicBezTo>
                <a:cubicBezTo>
                  <a:pt x="69" y="22"/>
                  <a:pt x="70" y="23"/>
                  <a:pt x="72" y="23"/>
                </a:cubicBezTo>
                <a:cubicBezTo>
                  <a:pt x="84" y="24"/>
                  <a:pt x="94" y="28"/>
                  <a:pt x="100" y="36"/>
                </a:cubicBezTo>
                <a:cubicBezTo>
                  <a:pt x="107" y="43"/>
                  <a:pt x="110" y="52"/>
                  <a:pt x="110" y="63"/>
                </a:cubicBezTo>
                <a:cubicBezTo>
                  <a:pt x="110" y="65"/>
                  <a:pt x="111" y="66"/>
                  <a:pt x="113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5" y="66"/>
                  <a:pt x="117" y="65"/>
                  <a:pt x="117" y="63"/>
                </a:cubicBezTo>
                <a:close/>
                <a:moveTo>
                  <a:pt x="130" y="73"/>
                </a:moveTo>
                <a:cubicBezTo>
                  <a:pt x="132" y="73"/>
                  <a:pt x="134" y="72"/>
                  <a:pt x="134" y="70"/>
                </a:cubicBezTo>
                <a:cubicBezTo>
                  <a:pt x="133" y="48"/>
                  <a:pt x="127" y="31"/>
                  <a:pt x="114" y="19"/>
                </a:cubicBezTo>
                <a:cubicBezTo>
                  <a:pt x="101" y="7"/>
                  <a:pt x="86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0"/>
                  <a:pt x="63" y="2"/>
                  <a:pt x="63" y="3"/>
                </a:cubicBezTo>
                <a:cubicBezTo>
                  <a:pt x="63" y="5"/>
                  <a:pt x="65" y="7"/>
                  <a:pt x="67" y="7"/>
                </a:cubicBezTo>
                <a:cubicBezTo>
                  <a:pt x="84" y="7"/>
                  <a:pt x="98" y="12"/>
                  <a:pt x="110" y="24"/>
                </a:cubicBezTo>
                <a:cubicBezTo>
                  <a:pt x="121" y="35"/>
                  <a:pt x="127" y="50"/>
                  <a:pt x="127" y="70"/>
                </a:cubicBezTo>
                <a:cubicBezTo>
                  <a:pt x="127" y="72"/>
                  <a:pt x="129" y="73"/>
                  <a:pt x="130" y="73"/>
                </a:cubicBezTo>
                <a:cubicBezTo>
                  <a:pt x="130" y="73"/>
                  <a:pt x="130" y="73"/>
                  <a:pt x="130" y="73"/>
                </a:cubicBezTo>
                <a:close/>
                <a:moveTo>
                  <a:pt x="36" y="59"/>
                </a:moveTo>
                <a:cubicBezTo>
                  <a:pt x="36" y="59"/>
                  <a:pt x="35" y="54"/>
                  <a:pt x="38" y="52"/>
                </a:cubicBezTo>
                <a:cubicBezTo>
                  <a:pt x="44" y="47"/>
                  <a:pt x="44" y="47"/>
                  <a:pt x="44" y="47"/>
                </a:cubicBezTo>
                <a:cubicBezTo>
                  <a:pt x="47" y="45"/>
                  <a:pt x="49" y="39"/>
                  <a:pt x="46" y="34"/>
                </a:cubicBezTo>
                <a:cubicBezTo>
                  <a:pt x="45" y="31"/>
                  <a:pt x="41" y="25"/>
                  <a:pt x="39" y="22"/>
                </a:cubicBezTo>
                <a:cubicBezTo>
                  <a:pt x="36" y="18"/>
                  <a:pt x="30" y="11"/>
                  <a:pt x="30" y="11"/>
                </a:cubicBezTo>
                <a:cubicBezTo>
                  <a:pt x="27" y="7"/>
                  <a:pt x="22" y="6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3" y="11"/>
                  <a:pt x="9" y="15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22"/>
                  <a:pt x="1" y="26"/>
                  <a:pt x="0" y="29"/>
                </a:cubicBezTo>
                <a:cubicBezTo>
                  <a:pt x="0" y="29"/>
                  <a:pt x="0" y="30"/>
                  <a:pt x="0" y="30"/>
                </a:cubicBezTo>
                <a:cubicBezTo>
                  <a:pt x="0" y="32"/>
                  <a:pt x="1" y="33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3" y="40"/>
                  <a:pt x="6" y="48"/>
                  <a:pt x="14" y="63"/>
                </a:cubicBezTo>
                <a:cubicBezTo>
                  <a:pt x="19" y="72"/>
                  <a:pt x="24" y="80"/>
                  <a:pt x="30" y="86"/>
                </a:cubicBezTo>
                <a:cubicBezTo>
                  <a:pt x="32" y="89"/>
                  <a:pt x="35" y="93"/>
                  <a:pt x="39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39" y="97"/>
                  <a:pt x="39" y="97"/>
                  <a:pt x="40" y="97"/>
                </a:cubicBezTo>
                <a:cubicBezTo>
                  <a:pt x="40" y="97"/>
                  <a:pt x="40" y="97"/>
                  <a:pt x="40" y="97"/>
                </a:cubicBezTo>
                <a:cubicBezTo>
                  <a:pt x="40" y="97"/>
                  <a:pt x="40" y="97"/>
                  <a:pt x="40" y="97"/>
                </a:cubicBezTo>
                <a:cubicBezTo>
                  <a:pt x="40" y="97"/>
                  <a:pt x="40" y="97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4" y="101"/>
                  <a:pt x="47" y="105"/>
                  <a:pt x="51" y="107"/>
                </a:cubicBezTo>
                <a:cubicBezTo>
                  <a:pt x="57" y="112"/>
                  <a:pt x="65" y="118"/>
                  <a:pt x="74" y="123"/>
                </a:cubicBezTo>
                <a:cubicBezTo>
                  <a:pt x="88" y="131"/>
                  <a:pt x="97" y="134"/>
                  <a:pt x="102" y="136"/>
                </a:cubicBezTo>
                <a:cubicBezTo>
                  <a:pt x="102" y="136"/>
                  <a:pt x="102" y="136"/>
                  <a:pt x="102" y="136"/>
                </a:cubicBezTo>
                <a:cubicBezTo>
                  <a:pt x="103" y="136"/>
                  <a:pt x="105" y="136"/>
                  <a:pt x="106" y="136"/>
                </a:cubicBezTo>
                <a:cubicBezTo>
                  <a:pt x="107" y="136"/>
                  <a:pt x="107" y="136"/>
                  <a:pt x="108" y="136"/>
                </a:cubicBezTo>
                <a:cubicBezTo>
                  <a:pt x="111" y="136"/>
                  <a:pt x="114" y="134"/>
                  <a:pt x="118" y="131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22" y="127"/>
                  <a:pt x="125" y="123"/>
                  <a:pt x="128" y="119"/>
                </a:cubicBezTo>
                <a:cubicBezTo>
                  <a:pt x="128" y="119"/>
                  <a:pt x="128" y="119"/>
                  <a:pt x="128" y="119"/>
                </a:cubicBezTo>
                <a:cubicBezTo>
                  <a:pt x="130" y="114"/>
                  <a:pt x="130" y="110"/>
                  <a:pt x="126" y="107"/>
                </a:cubicBezTo>
                <a:cubicBezTo>
                  <a:pt x="126" y="107"/>
                  <a:pt x="119" y="101"/>
                  <a:pt x="115" y="98"/>
                </a:cubicBezTo>
                <a:cubicBezTo>
                  <a:pt x="112" y="96"/>
                  <a:pt x="106" y="92"/>
                  <a:pt x="103" y="91"/>
                </a:cubicBezTo>
                <a:cubicBezTo>
                  <a:pt x="98" y="87"/>
                  <a:pt x="92" y="89"/>
                  <a:pt x="90" y="92"/>
                </a:cubicBezTo>
                <a:cubicBezTo>
                  <a:pt x="85" y="98"/>
                  <a:pt x="85" y="98"/>
                  <a:pt x="85" y="98"/>
                </a:cubicBezTo>
                <a:cubicBezTo>
                  <a:pt x="83" y="101"/>
                  <a:pt x="78" y="101"/>
                  <a:pt x="78" y="101"/>
                </a:cubicBezTo>
                <a:cubicBezTo>
                  <a:pt x="45" y="93"/>
                  <a:pt x="36" y="59"/>
                  <a:pt x="36" y="5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48" name="Freeform 48">
            <a:extLst>
              <a:ext uri="{FF2B5EF4-FFF2-40B4-BE49-F238E27FC236}">
                <a16:creationId xmlns:a16="http://schemas.microsoft.com/office/drawing/2014/main" id="{E9966119-FE6D-475E-8D1D-762E7DA3B817}"/>
              </a:ext>
            </a:extLst>
          </p:cNvPr>
          <p:cNvSpPr>
            <a:spLocks noEditPoints="1"/>
          </p:cNvSpPr>
          <p:nvPr/>
        </p:nvSpPr>
        <p:spPr bwMode="auto">
          <a:xfrm>
            <a:off x="6504782" y="2581100"/>
            <a:ext cx="503238" cy="217838"/>
          </a:xfrm>
          <a:custGeom>
            <a:avLst/>
            <a:gdLst>
              <a:gd name="T0" fmla="*/ 3 w 180"/>
              <a:gd name="T1" fmla="*/ 67 h 78"/>
              <a:gd name="T2" fmla="*/ 3 w 180"/>
              <a:gd name="T3" fmla="*/ 67 h 78"/>
              <a:gd name="T4" fmla="*/ 0 w 180"/>
              <a:gd name="T5" fmla="*/ 57 h 78"/>
              <a:gd name="T6" fmla="*/ 3 w 180"/>
              <a:gd name="T7" fmla="*/ 47 h 78"/>
              <a:gd name="T8" fmla="*/ 8 w 180"/>
              <a:gd name="T9" fmla="*/ 41 h 78"/>
              <a:gd name="T10" fmla="*/ 9 w 180"/>
              <a:gd name="T11" fmla="*/ 74 h 78"/>
              <a:gd name="T12" fmla="*/ 10 w 180"/>
              <a:gd name="T13" fmla="*/ 41 h 78"/>
              <a:gd name="T14" fmla="*/ 35 w 180"/>
              <a:gd name="T15" fmla="*/ 57 h 78"/>
              <a:gd name="T16" fmla="*/ 39 w 180"/>
              <a:gd name="T17" fmla="*/ 76 h 78"/>
              <a:gd name="T18" fmla="*/ 39 w 180"/>
              <a:gd name="T19" fmla="*/ 28 h 78"/>
              <a:gd name="T20" fmla="*/ 22 w 180"/>
              <a:gd name="T21" fmla="*/ 38 h 78"/>
              <a:gd name="T22" fmla="*/ 23 w 180"/>
              <a:gd name="T23" fmla="*/ 77 h 78"/>
              <a:gd name="T24" fmla="*/ 24 w 180"/>
              <a:gd name="T25" fmla="*/ 38 h 78"/>
              <a:gd name="T26" fmla="*/ 54 w 180"/>
              <a:gd name="T27" fmla="*/ 76 h 78"/>
              <a:gd name="T28" fmla="*/ 52 w 180"/>
              <a:gd name="T29" fmla="*/ 16 h 78"/>
              <a:gd name="T30" fmla="*/ 50 w 180"/>
              <a:gd name="T31" fmla="*/ 76 h 78"/>
              <a:gd name="T32" fmla="*/ 84 w 180"/>
              <a:gd name="T33" fmla="*/ 76 h 78"/>
              <a:gd name="T34" fmla="*/ 85 w 180"/>
              <a:gd name="T35" fmla="*/ 57 h 78"/>
              <a:gd name="T36" fmla="*/ 80 w 180"/>
              <a:gd name="T37" fmla="*/ 12 h 78"/>
              <a:gd name="T38" fmla="*/ 82 w 180"/>
              <a:gd name="T39" fmla="*/ 78 h 78"/>
              <a:gd name="T40" fmla="*/ 69 w 180"/>
              <a:gd name="T41" fmla="*/ 76 h 78"/>
              <a:gd name="T42" fmla="*/ 67 w 180"/>
              <a:gd name="T43" fmla="*/ 16 h 78"/>
              <a:gd name="T44" fmla="*/ 65 w 180"/>
              <a:gd name="T45" fmla="*/ 76 h 78"/>
              <a:gd name="T46" fmla="*/ 31 w 180"/>
              <a:gd name="T47" fmla="*/ 76 h 78"/>
              <a:gd name="T48" fmla="*/ 30 w 180"/>
              <a:gd name="T49" fmla="*/ 38 h 78"/>
              <a:gd name="T50" fmla="*/ 29 w 180"/>
              <a:gd name="T51" fmla="*/ 76 h 78"/>
              <a:gd name="T52" fmla="*/ 17 w 180"/>
              <a:gd name="T53" fmla="*/ 76 h 78"/>
              <a:gd name="T54" fmla="*/ 16 w 180"/>
              <a:gd name="T55" fmla="*/ 37 h 78"/>
              <a:gd name="T56" fmla="*/ 15 w 180"/>
              <a:gd name="T57" fmla="*/ 76 h 78"/>
              <a:gd name="T58" fmla="*/ 72 w 180"/>
              <a:gd name="T59" fmla="*/ 19 h 78"/>
              <a:gd name="T60" fmla="*/ 74 w 180"/>
              <a:gd name="T61" fmla="*/ 78 h 78"/>
              <a:gd name="T62" fmla="*/ 78 w 180"/>
              <a:gd name="T63" fmla="*/ 57 h 78"/>
              <a:gd name="T64" fmla="*/ 45 w 180"/>
              <a:gd name="T65" fmla="*/ 78 h 78"/>
              <a:gd name="T66" fmla="*/ 46 w 180"/>
              <a:gd name="T67" fmla="*/ 21 h 78"/>
              <a:gd name="T68" fmla="*/ 42 w 180"/>
              <a:gd name="T69" fmla="*/ 57 h 78"/>
              <a:gd name="T70" fmla="*/ 61 w 180"/>
              <a:gd name="T71" fmla="*/ 76 h 78"/>
              <a:gd name="T72" fmla="*/ 61 w 180"/>
              <a:gd name="T73" fmla="*/ 17 h 78"/>
              <a:gd name="T74" fmla="*/ 57 w 180"/>
              <a:gd name="T75" fmla="*/ 57 h 78"/>
              <a:gd name="T76" fmla="*/ 61 w 180"/>
              <a:gd name="T77" fmla="*/ 76 h 78"/>
              <a:gd name="T78" fmla="*/ 110 w 180"/>
              <a:gd name="T79" fmla="*/ 0 h 78"/>
              <a:gd name="T80" fmla="*/ 94 w 180"/>
              <a:gd name="T81" fmla="*/ 75 h 78"/>
              <a:gd name="T82" fmla="*/ 180 w 180"/>
              <a:gd name="T83" fmla="*/ 56 h 78"/>
              <a:gd name="T84" fmla="*/ 87 w 180"/>
              <a:gd name="T85" fmla="*/ 8 h 78"/>
              <a:gd name="T86" fmla="*/ 90 w 180"/>
              <a:gd name="T87" fmla="*/ 78 h 78"/>
              <a:gd name="T88" fmla="*/ 93 w 180"/>
              <a:gd name="T89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0" h="78">
                <a:moveTo>
                  <a:pt x="3" y="47"/>
                </a:moveTo>
                <a:cubicBezTo>
                  <a:pt x="5" y="57"/>
                  <a:pt x="5" y="57"/>
                  <a:pt x="5" y="5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8"/>
                  <a:pt x="3" y="68"/>
                  <a:pt x="2" y="68"/>
                </a:cubicBezTo>
                <a:cubicBezTo>
                  <a:pt x="2" y="68"/>
                  <a:pt x="2" y="68"/>
                  <a:pt x="2" y="67"/>
                </a:cubicBezTo>
                <a:cubicBezTo>
                  <a:pt x="0" y="57"/>
                  <a:pt x="0" y="57"/>
                  <a:pt x="0" y="57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3" y="47"/>
                  <a:pt x="3" y="47"/>
                  <a:pt x="3" y="47"/>
                </a:cubicBezTo>
                <a:close/>
                <a:moveTo>
                  <a:pt x="10" y="41"/>
                </a:moveTo>
                <a:cubicBezTo>
                  <a:pt x="10" y="41"/>
                  <a:pt x="9" y="40"/>
                  <a:pt x="9" y="40"/>
                </a:cubicBezTo>
                <a:cubicBezTo>
                  <a:pt x="9" y="40"/>
                  <a:pt x="8" y="41"/>
                  <a:pt x="8" y="41"/>
                </a:cubicBezTo>
                <a:cubicBezTo>
                  <a:pt x="6" y="57"/>
                  <a:pt x="6" y="57"/>
                  <a:pt x="6" y="57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3"/>
                  <a:pt x="9" y="74"/>
                  <a:pt x="9" y="74"/>
                </a:cubicBezTo>
                <a:cubicBezTo>
                  <a:pt x="9" y="74"/>
                  <a:pt x="10" y="74"/>
                  <a:pt x="10" y="73"/>
                </a:cubicBezTo>
                <a:cubicBezTo>
                  <a:pt x="12" y="57"/>
                  <a:pt x="12" y="57"/>
                  <a:pt x="12" y="57"/>
                </a:cubicBezTo>
                <a:lnTo>
                  <a:pt x="10" y="41"/>
                </a:lnTo>
                <a:close/>
                <a:moveTo>
                  <a:pt x="37" y="26"/>
                </a:moveTo>
                <a:cubicBezTo>
                  <a:pt x="37" y="26"/>
                  <a:pt x="36" y="27"/>
                  <a:pt x="36" y="28"/>
                </a:cubicBezTo>
                <a:cubicBezTo>
                  <a:pt x="35" y="57"/>
                  <a:pt x="35" y="57"/>
                  <a:pt x="35" y="57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77"/>
                  <a:pt x="37" y="78"/>
                  <a:pt x="37" y="78"/>
                </a:cubicBezTo>
                <a:cubicBezTo>
                  <a:pt x="38" y="78"/>
                  <a:pt x="39" y="77"/>
                  <a:pt x="39" y="76"/>
                </a:cubicBezTo>
                <a:cubicBezTo>
                  <a:pt x="39" y="76"/>
                  <a:pt x="39" y="76"/>
                  <a:pt x="39" y="76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7"/>
                  <a:pt x="38" y="26"/>
                  <a:pt x="37" y="26"/>
                </a:cubicBezTo>
                <a:close/>
                <a:moveTo>
                  <a:pt x="23" y="37"/>
                </a:moveTo>
                <a:cubicBezTo>
                  <a:pt x="23" y="37"/>
                  <a:pt x="22" y="37"/>
                  <a:pt x="22" y="38"/>
                </a:cubicBezTo>
                <a:cubicBezTo>
                  <a:pt x="20" y="57"/>
                  <a:pt x="20" y="57"/>
                  <a:pt x="20" y="57"/>
                </a:cubicBezTo>
                <a:cubicBezTo>
                  <a:pt x="22" y="76"/>
                  <a:pt x="22" y="76"/>
                  <a:pt x="22" y="76"/>
                </a:cubicBezTo>
                <a:cubicBezTo>
                  <a:pt x="22" y="77"/>
                  <a:pt x="23" y="77"/>
                  <a:pt x="23" y="77"/>
                </a:cubicBezTo>
                <a:cubicBezTo>
                  <a:pt x="24" y="77"/>
                  <a:pt x="24" y="77"/>
                  <a:pt x="24" y="76"/>
                </a:cubicBezTo>
                <a:cubicBezTo>
                  <a:pt x="26" y="57"/>
                  <a:pt x="26" y="57"/>
                  <a:pt x="26" y="57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7"/>
                  <a:pt x="24" y="37"/>
                  <a:pt x="23" y="37"/>
                </a:cubicBezTo>
                <a:close/>
                <a:moveTo>
                  <a:pt x="52" y="78"/>
                </a:moveTo>
                <a:cubicBezTo>
                  <a:pt x="53" y="78"/>
                  <a:pt x="54" y="77"/>
                  <a:pt x="54" y="76"/>
                </a:cubicBezTo>
                <a:cubicBezTo>
                  <a:pt x="55" y="57"/>
                  <a:pt x="55" y="57"/>
                  <a:pt x="55" y="57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7"/>
                  <a:pt x="53" y="16"/>
                  <a:pt x="52" y="16"/>
                </a:cubicBezTo>
                <a:cubicBezTo>
                  <a:pt x="51" y="16"/>
                  <a:pt x="50" y="17"/>
                  <a:pt x="50" y="18"/>
                </a:cubicBezTo>
                <a:cubicBezTo>
                  <a:pt x="49" y="57"/>
                  <a:pt x="49" y="57"/>
                  <a:pt x="49" y="5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1" y="78"/>
                  <a:pt x="52" y="78"/>
                </a:cubicBezTo>
                <a:close/>
                <a:moveTo>
                  <a:pt x="82" y="78"/>
                </a:moveTo>
                <a:cubicBezTo>
                  <a:pt x="83" y="78"/>
                  <a:pt x="84" y="77"/>
                  <a:pt x="84" y="76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6"/>
                  <a:pt x="84" y="76"/>
                  <a:pt x="84" y="76"/>
                </a:cubicBezTo>
                <a:cubicBezTo>
                  <a:pt x="85" y="57"/>
                  <a:pt x="85" y="57"/>
                  <a:pt x="85" y="57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11"/>
                  <a:pt x="83" y="9"/>
                  <a:pt x="82" y="9"/>
                </a:cubicBezTo>
                <a:cubicBezTo>
                  <a:pt x="81" y="9"/>
                  <a:pt x="80" y="11"/>
                  <a:pt x="80" y="12"/>
                </a:cubicBezTo>
                <a:cubicBezTo>
                  <a:pt x="79" y="57"/>
                  <a:pt x="79" y="57"/>
                  <a:pt x="79" y="57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7"/>
                  <a:pt x="81" y="78"/>
                  <a:pt x="82" y="78"/>
                </a:cubicBezTo>
                <a:close/>
                <a:moveTo>
                  <a:pt x="67" y="78"/>
                </a:moveTo>
                <a:cubicBezTo>
                  <a:pt x="68" y="78"/>
                  <a:pt x="69" y="77"/>
                  <a:pt x="69" y="76"/>
                </a:cubicBezTo>
                <a:cubicBezTo>
                  <a:pt x="69" y="76"/>
                  <a:pt x="69" y="76"/>
                  <a:pt x="69" y="76"/>
                </a:cubicBezTo>
                <a:cubicBezTo>
                  <a:pt x="70" y="57"/>
                  <a:pt x="70" y="57"/>
                  <a:pt x="70" y="57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6"/>
                  <a:pt x="68" y="16"/>
                  <a:pt x="67" y="16"/>
                </a:cubicBezTo>
                <a:cubicBezTo>
                  <a:pt x="66" y="16"/>
                  <a:pt x="65" y="16"/>
                  <a:pt x="65" y="18"/>
                </a:cubicBezTo>
                <a:cubicBezTo>
                  <a:pt x="64" y="57"/>
                  <a:pt x="64" y="57"/>
                  <a:pt x="64" y="57"/>
                </a:cubicBezTo>
                <a:cubicBezTo>
                  <a:pt x="65" y="76"/>
                  <a:pt x="65" y="76"/>
                  <a:pt x="65" y="76"/>
                </a:cubicBezTo>
                <a:cubicBezTo>
                  <a:pt x="65" y="77"/>
                  <a:pt x="66" y="78"/>
                  <a:pt x="67" y="78"/>
                </a:cubicBezTo>
                <a:close/>
                <a:moveTo>
                  <a:pt x="30" y="78"/>
                </a:moveTo>
                <a:cubicBezTo>
                  <a:pt x="31" y="78"/>
                  <a:pt x="31" y="77"/>
                  <a:pt x="31" y="76"/>
                </a:cubicBezTo>
                <a:cubicBezTo>
                  <a:pt x="33" y="57"/>
                  <a:pt x="33" y="57"/>
                  <a:pt x="33" y="57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38"/>
                  <a:pt x="31" y="38"/>
                  <a:pt x="30" y="38"/>
                </a:cubicBezTo>
                <a:cubicBezTo>
                  <a:pt x="30" y="38"/>
                  <a:pt x="29" y="38"/>
                  <a:pt x="29" y="39"/>
                </a:cubicBezTo>
                <a:cubicBezTo>
                  <a:pt x="28" y="57"/>
                  <a:pt x="28" y="57"/>
                  <a:pt x="28" y="57"/>
                </a:cubicBezTo>
                <a:cubicBezTo>
                  <a:pt x="29" y="76"/>
                  <a:pt x="29" y="76"/>
                  <a:pt x="29" y="76"/>
                </a:cubicBezTo>
                <a:cubicBezTo>
                  <a:pt x="29" y="77"/>
                  <a:pt x="30" y="78"/>
                  <a:pt x="30" y="78"/>
                </a:cubicBezTo>
                <a:close/>
                <a:moveTo>
                  <a:pt x="16" y="77"/>
                </a:moveTo>
                <a:cubicBezTo>
                  <a:pt x="16" y="77"/>
                  <a:pt x="17" y="76"/>
                  <a:pt x="17" y="76"/>
                </a:cubicBezTo>
                <a:cubicBezTo>
                  <a:pt x="19" y="57"/>
                  <a:pt x="19" y="57"/>
                  <a:pt x="19" y="57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6" y="37"/>
                  <a:pt x="16" y="37"/>
                </a:cubicBezTo>
                <a:cubicBezTo>
                  <a:pt x="16" y="37"/>
                  <a:pt x="15" y="38"/>
                  <a:pt x="15" y="38"/>
                </a:cubicBezTo>
                <a:cubicBezTo>
                  <a:pt x="13" y="57"/>
                  <a:pt x="13" y="57"/>
                  <a:pt x="13" y="57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6" y="77"/>
                  <a:pt x="16" y="77"/>
                </a:cubicBezTo>
                <a:close/>
                <a:moveTo>
                  <a:pt x="74" y="17"/>
                </a:moveTo>
                <a:cubicBezTo>
                  <a:pt x="73" y="17"/>
                  <a:pt x="72" y="18"/>
                  <a:pt x="72" y="19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7"/>
                  <a:pt x="73" y="78"/>
                  <a:pt x="74" y="78"/>
                </a:cubicBezTo>
                <a:cubicBezTo>
                  <a:pt x="76" y="78"/>
                  <a:pt x="77" y="77"/>
                  <a:pt x="77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8" y="57"/>
                  <a:pt x="78" y="57"/>
                  <a:pt x="78" y="57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8"/>
                  <a:pt x="76" y="17"/>
                  <a:pt x="74" y="17"/>
                </a:cubicBezTo>
                <a:close/>
                <a:moveTo>
                  <a:pt x="45" y="78"/>
                </a:moveTo>
                <a:cubicBezTo>
                  <a:pt x="46" y="78"/>
                  <a:pt x="46" y="77"/>
                  <a:pt x="46" y="76"/>
                </a:cubicBezTo>
                <a:cubicBezTo>
                  <a:pt x="48" y="57"/>
                  <a:pt x="48" y="57"/>
                  <a:pt x="48" y="57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0"/>
                  <a:pt x="46" y="19"/>
                  <a:pt x="45" y="19"/>
                </a:cubicBezTo>
                <a:cubicBezTo>
                  <a:pt x="44" y="19"/>
                  <a:pt x="43" y="20"/>
                  <a:pt x="43" y="21"/>
                </a:cubicBezTo>
                <a:cubicBezTo>
                  <a:pt x="42" y="57"/>
                  <a:pt x="42" y="57"/>
                  <a:pt x="42" y="57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7"/>
                  <a:pt x="44" y="78"/>
                  <a:pt x="45" y="78"/>
                </a:cubicBezTo>
                <a:close/>
                <a:moveTo>
                  <a:pt x="61" y="76"/>
                </a:moveTo>
                <a:cubicBezTo>
                  <a:pt x="61" y="76"/>
                  <a:pt x="61" y="76"/>
                  <a:pt x="61" y="76"/>
                </a:cubicBezTo>
                <a:cubicBezTo>
                  <a:pt x="63" y="57"/>
                  <a:pt x="63" y="57"/>
                  <a:pt x="63" y="57"/>
                </a:cubicBezTo>
                <a:cubicBezTo>
                  <a:pt x="61" y="17"/>
                  <a:pt x="61" y="17"/>
                  <a:pt x="61" y="17"/>
                </a:cubicBezTo>
                <a:cubicBezTo>
                  <a:pt x="61" y="16"/>
                  <a:pt x="60" y="15"/>
                  <a:pt x="60" y="15"/>
                </a:cubicBezTo>
                <a:cubicBezTo>
                  <a:pt x="59" y="15"/>
                  <a:pt x="58" y="16"/>
                  <a:pt x="58" y="1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76"/>
                  <a:pt x="58" y="76"/>
                  <a:pt x="58" y="76"/>
                </a:cubicBezTo>
                <a:cubicBezTo>
                  <a:pt x="58" y="77"/>
                  <a:pt x="59" y="78"/>
                  <a:pt x="60" y="78"/>
                </a:cubicBezTo>
                <a:cubicBezTo>
                  <a:pt x="60" y="78"/>
                  <a:pt x="61" y="77"/>
                  <a:pt x="61" y="76"/>
                </a:cubicBezTo>
                <a:close/>
                <a:moveTo>
                  <a:pt x="158" y="34"/>
                </a:moveTo>
                <a:cubicBezTo>
                  <a:pt x="155" y="34"/>
                  <a:pt x="152" y="34"/>
                  <a:pt x="149" y="36"/>
                </a:cubicBezTo>
                <a:cubicBezTo>
                  <a:pt x="147" y="16"/>
                  <a:pt x="131" y="0"/>
                  <a:pt x="110" y="0"/>
                </a:cubicBezTo>
                <a:cubicBezTo>
                  <a:pt x="105" y="0"/>
                  <a:pt x="100" y="1"/>
                  <a:pt x="96" y="3"/>
                </a:cubicBezTo>
                <a:cubicBezTo>
                  <a:pt x="95" y="3"/>
                  <a:pt x="94" y="4"/>
                  <a:pt x="94" y="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7"/>
                  <a:pt x="95" y="78"/>
                  <a:pt x="96" y="78"/>
                </a:cubicBezTo>
                <a:cubicBezTo>
                  <a:pt x="97" y="78"/>
                  <a:pt x="157" y="78"/>
                  <a:pt x="158" y="78"/>
                </a:cubicBezTo>
                <a:cubicBezTo>
                  <a:pt x="170" y="78"/>
                  <a:pt x="180" y="68"/>
                  <a:pt x="180" y="56"/>
                </a:cubicBezTo>
                <a:cubicBezTo>
                  <a:pt x="180" y="44"/>
                  <a:pt x="170" y="34"/>
                  <a:pt x="158" y="34"/>
                </a:cubicBezTo>
                <a:close/>
                <a:moveTo>
                  <a:pt x="90" y="5"/>
                </a:moveTo>
                <a:cubicBezTo>
                  <a:pt x="88" y="5"/>
                  <a:pt x="87" y="6"/>
                  <a:pt x="87" y="8"/>
                </a:cubicBezTo>
                <a:cubicBezTo>
                  <a:pt x="86" y="57"/>
                  <a:pt x="86" y="57"/>
                  <a:pt x="86" y="57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7"/>
                  <a:pt x="88" y="78"/>
                  <a:pt x="90" y="78"/>
                </a:cubicBezTo>
                <a:cubicBezTo>
                  <a:pt x="91" y="78"/>
                  <a:pt x="92" y="77"/>
                  <a:pt x="92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3" y="57"/>
                  <a:pt x="93" y="57"/>
                  <a:pt x="93" y="57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6"/>
                  <a:pt x="91" y="5"/>
                  <a:pt x="90" y="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C2DE071E-88F1-4A11-988C-16A4DAB322E3}"/>
              </a:ext>
            </a:extLst>
          </p:cNvPr>
          <p:cNvSpPr>
            <a:spLocks noEditPoints="1"/>
          </p:cNvSpPr>
          <p:nvPr/>
        </p:nvSpPr>
        <p:spPr bwMode="auto">
          <a:xfrm>
            <a:off x="5255504" y="2509837"/>
            <a:ext cx="355434" cy="358776"/>
          </a:xfrm>
          <a:custGeom>
            <a:avLst/>
            <a:gdLst>
              <a:gd name="T0" fmla="*/ 127 w 133"/>
              <a:gd name="T1" fmla="*/ 77 h 134"/>
              <a:gd name="T2" fmla="*/ 128 w 133"/>
              <a:gd name="T3" fmla="*/ 67 h 134"/>
              <a:gd name="T4" fmla="*/ 66 w 133"/>
              <a:gd name="T5" fmla="*/ 5 h 134"/>
              <a:gd name="T6" fmla="*/ 56 w 133"/>
              <a:gd name="T7" fmla="*/ 6 h 134"/>
              <a:gd name="T8" fmla="*/ 37 w 133"/>
              <a:gd name="T9" fmla="*/ 0 h 134"/>
              <a:gd name="T10" fmla="*/ 0 w 133"/>
              <a:gd name="T11" fmla="*/ 38 h 134"/>
              <a:gd name="T12" fmla="*/ 5 w 133"/>
              <a:gd name="T13" fmla="*/ 57 h 134"/>
              <a:gd name="T14" fmla="*/ 4 w 133"/>
              <a:gd name="T15" fmla="*/ 67 h 134"/>
              <a:gd name="T16" fmla="*/ 66 w 133"/>
              <a:gd name="T17" fmla="*/ 129 h 134"/>
              <a:gd name="T18" fmla="*/ 76 w 133"/>
              <a:gd name="T19" fmla="*/ 128 h 134"/>
              <a:gd name="T20" fmla="*/ 95 w 133"/>
              <a:gd name="T21" fmla="*/ 134 h 134"/>
              <a:gd name="T22" fmla="*/ 133 w 133"/>
              <a:gd name="T23" fmla="*/ 96 h 134"/>
              <a:gd name="T24" fmla="*/ 127 w 133"/>
              <a:gd name="T25" fmla="*/ 77 h 134"/>
              <a:gd name="T26" fmla="*/ 95 w 133"/>
              <a:gd name="T27" fmla="*/ 95 h 134"/>
              <a:gd name="T28" fmla="*/ 84 w 133"/>
              <a:gd name="T29" fmla="*/ 104 h 134"/>
              <a:gd name="T30" fmla="*/ 66 w 133"/>
              <a:gd name="T31" fmla="*/ 107 h 134"/>
              <a:gd name="T32" fmla="*/ 46 w 133"/>
              <a:gd name="T33" fmla="*/ 103 h 134"/>
              <a:gd name="T34" fmla="*/ 36 w 133"/>
              <a:gd name="T35" fmla="*/ 94 h 134"/>
              <a:gd name="T36" fmla="*/ 33 w 133"/>
              <a:gd name="T37" fmla="*/ 84 h 134"/>
              <a:gd name="T38" fmla="*/ 35 w 133"/>
              <a:gd name="T39" fmla="*/ 79 h 134"/>
              <a:gd name="T40" fmla="*/ 41 w 133"/>
              <a:gd name="T41" fmla="*/ 77 h 134"/>
              <a:gd name="T42" fmla="*/ 45 w 133"/>
              <a:gd name="T43" fmla="*/ 79 h 134"/>
              <a:gd name="T44" fmla="*/ 48 w 133"/>
              <a:gd name="T45" fmla="*/ 83 h 134"/>
              <a:gd name="T46" fmla="*/ 52 w 133"/>
              <a:gd name="T47" fmla="*/ 89 h 134"/>
              <a:gd name="T48" fmla="*/ 57 w 133"/>
              <a:gd name="T49" fmla="*/ 93 h 134"/>
              <a:gd name="T50" fmla="*/ 66 w 133"/>
              <a:gd name="T51" fmla="*/ 95 h 134"/>
              <a:gd name="T52" fmla="*/ 78 w 133"/>
              <a:gd name="T53" fmla="*/ 92 h 134"/>
              <a:gd name="T54" fmla="*/ 82 w 133"/>
              <a:gd name="T55" fmla="*/ 84 h 134"/>
              <a:gd name="T56" fmla="*/ 80 w 133"/>
              <a:gd name="T57" fmla="*/ 78 h 134"/>
              <a:gd name="T58" fmla="*/ 73 w 133"/>
              <a:gd name="T59" fmla="*/ 74 h 134"/>
              <a:gd name="T60" fmla="*/ 63 w 133"/>
              <a:gd name="T61" fmla="*/ 72 h 134"/>
              <a:gd name="T62" fmla="*/ 48 w 133"/>
              <a:gd name="T63" fmla="*/ 67 h 134"/>
              <a:gd name="T64" fmla="*/ 38 w 133"/>
              <a:gd name="T65" fmla="*/ 60 h 134"/>
              <a:gd name="T66" fmla="*/ 34 w 133"/>
              <a:gd name="T67" fmla="*/ 49 h 134"/>
              <a:gd name="T68" fmla="*/ 38 w 133"/>
              <a:gd name="T69" fmla="*/ 37 h 134"/>
              <a:gd name="T70" fmla="*/ 49 w 133"/>
              <a:gd name="T71" fmla="*/ 30 h 134"/>
              <a:gd name="T72" fmla="*/ 66 w 133"/>
              <a:gd name="T73" fmla="*/ 27 h 134"/>
              <a:gd name="T74" fmla="*/ 79 w 133"/>
              <a:gd name="T75" fmla="*/ 29 h 134"/>
              <a:gd name="T76" fmla="*/ 88 w 133"/>
              <a:gd name="T77" fmla="*/ 33 h 134"/>
              <a:gd name="T78" fmla="*/ 94 w 133"/>
              <a:gd name="T79" fmla="*/ 40 h 134"/>
              <a:gd name="T80" fmla="*/ 96 w 133"/>
              <a:gd name="T81" fmla="*/ 46 h 134"/>
              <a:gd name="T82" fmla="*/ 93 w 133"/>
              <a:gd name="T83" fmla="*/ 51 h 134"/>
              <a:gd name="T84" fmla="*/ 88 w 133"/>
              <a:gd name="T85" fmla="*/ 54 h 134"/>
              <a:gd name="T86" fmla="*/ 83 w 133"/>
              <a:gd name="T87" fmla="*/ 52 h 134"/>
              <a:gd name="T88" fmla="*/ 80 w 133"/>
              <a:gd name="T89" fmla="*/ 48 h 134"/>
              <a:gd name="T90" fmla="*/ 75 w 133"/>
              <a:gd name="T91" fmla="*/ 41 h 134"/>
              <a:gd name="T92" fmla="*/ 65 w 133"/>
              <a:gd name="T93" fmla="*/ 39 h 134"/>
              <a:gd name="T94" fmla="*/ 54 w 133"/>
              <a:gd name="T95" fmla="*/ 41 h 134"/>
              <a:gd name="T96" fmla="*/ 50 w 133"/>
              <a:gd name="T97" fmla="*/ 47 h 134"/>
              <a:gd name="T98" fmla="*/ 52 w 133"/>
              <a:gd name="T99" fmla="*/ 51 h 134"/>
              <a:gd name="T100" fmla="*/ 55 w 133"/>
              <a:gd name="T101" fmla="*/ 54 h 134"/>
              <a:gd name="T102" fmla="*/ 60 w 133"/>
              <a:gd name="T103" fmla="*/ 56 h 134"/>
              <a:gd name="T104" fmla="*/ 68 w 133"/>
              <a:gd name="T105" fmla="*/ 58 h 134"/>
              <a:gd name="T106" fmla="*/ 81 w 133"/>
              <a:gd name="T107" fmla="*/ 61 h 134"/>
              <a:gd name="T108" fmla="*/ 91 w 133"/>
              <a:gd name="T109" fmla="*/ 66 h 134"/>
              <a:gd name="T110" fmla="*/ 97 w 133"/>
              <a:gd name="T111" fmla="*/ 72 h 134"/>
              <a:gd name="T112" fmla="*/ 99 w 133"/>
              <a:gd name="T113" fmla="*/ 82 h 134"/>
              <a:gd name="T114" fmla="*/ 95 w 133"/>
              <a:gd name="T115" fmla="*/ 95 h 134"/>
              <a:gd name="T116" fmla="*/ 95 w 133"/>
              <a:gd name="T117" fmla="*/ 95 h 134"/>
              <a:gd name="T118" fmla="*/ 95 w 133"/>
              <a:gd name="T119" fmla="*/ 9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3" h="134">
                <a:moveTo>
                  <a:pt x="127" y="77"/>
                </a:moveTo>
                <a:cubicBezTo>
                  <a:pt x="127" y="73"/>
                  <a:pt x="128" y="70"/>
                  <a:pt x="128" y="67"/>
                </a:cubicBezTo>
                <a:cubicBezTo>
                  <a:pt x="128" y="33"/>
                  <a:pt x="100" y="5"/>
                  <a:pt x="66" y="5"/>
                </a:cubicBezTo>
                <a:cubicBezTo>
                  <a:pt x="63" y="5"/>
                  <a:pt x="60" y="6"/>
                  <a:pt x="56" y="6"/>
                </a:cubicBezTo>
                <a:cubicBezTo>
                  <a:pt x="51" y="3"/>
                  <a:pt x="44" y="0"/>
                  <a:pt x="37" y="0"/>
                </a:cubicBezTo>
                <a:cubicBezTo>
                  <a:pt x="16" y="0"/>
                  <a:pt x="0" y="17"/>
                  <a:pt x="0" y="38"/>
                </a:cubicBezTo>
                <a:cubicBezTo>
                  <a:pt x="0" y="45"/>
                  <a:pt x="2" y="52"/>
                  <a:pt x="5" y="57"/>
                </a:cubicBezTo>
                <a:cubicBezTo>
                  <a:pt x="5" y="61"/>
                  <a:pt x="4" y="64"/>
                  <a:pt x="4" y="67"/>
                </a:cubicBezTo>
                <a:cubicBezTo>
                  <a:pt x="4" y="101"/>
                  <a:pt x="32" y="129"/>
                  <a:pt x="66" y="129"/>
                </a:cubicBezTo>
                <a:cubicBezTo>
                  <a:pt x="69" y="129"/>
                  <a:pt x="72" y="128"/>
                  <a:pt x="76" y="128"/>
                </a:cubicBezTo>
                <a:cubicBezTo>
                  <a:pt x="81" y="131"/>
                  <a:pt x="88" y="134"/>
                  <a:pt x="95" y="134"/>
                </a:cubicBezTo>
                <a:cubicBezTo>
                  <a:pt x="116" y="134"/>
                  <a:pt x="133" y="117"/>
                  <a:pt x="133" y="96"/>
                </a:cubicBezTo>
                <a:cubicBezTo>
                  <a:pt x="133" y="89"/>
                  <a:pt x="130" y="82"/>
                  <a:pt x="127" y="77"/>
                </a:cubicBezTo>
                <a:close/>
                <a:moveTo>
                  <a:pt x="95" y="95"/>
                </a:moveTo>
                <a:cubicBezTo>
                  <a:pt x="93" y="99"/>
                  <a:pt x="89" y="102"/>
                  <a:pt x="84" y="104"/>
                </a:cubicBezTo>
                <a:cubicBezTo>
                  <a:pt x="79" y="106"/>
                  <a:pt x="73" y="107"/>
                  <a:pt x="66" y="107"/>
                </a:cubicBezTo>
                <a:cubicBezTo>
                  <a:pt x="58" y="107"/>
                  <a:pt x="51" y="106"/>
                  <a:pt x="46" y="103"/>
                </a:cubicBezTo>
                <a:cubicBezTo>
                  <a:pt x="42" y="101"/>
                  <a:pt x="39" y="98"/>
                  <a:pt x="36" y="94"/>
                </a:cubicBezTo>
                <a:cubicBezTo>
                  <a:pt x="34" y="91"/>
                  <a:pt x="33" y="87"/>
                  <a:pt x="33" y="84"/>
                </a:cubicBezTo>
                <a:cubicBezTo>
                  <a:pt x="33" y="82"/>
                  <a:pt x="34" y="80"/>
                  <a:pt x="35" y="79"/>
                </a:cubicBezTo>
                <a:cubicBezTo>
                  <a:pt x="36" y="78"/>
                  <a:pt x="38" y="77"/>
                  <a:pt x="41" y="77"/>
                </a:cubicBezTo>
                <a:cubicBezTo>
                  <a:pt x="42" y="77"/>
                  <a:pt x="44" y="78"/>
                  <a:pt x="45" y="79"/>
                </a:cubicBezTo>
                <a:cubicBezTo>
                  <a:pt x="47" y="80"/>
                  <a:pt x="48" y="81"/>
                  <a:pt x="48" y="83"/>
                </a:cubicBezTo>
                <a:cubicBezTo>
                  <a:pt x="50" y="86"/>
                  <a:pt x="51" y="88"/>
                  <a:pt x="52" y="89"/>
                </a:cubicBezTo>
                <a:cubicBezTo>
                  <a:pt x="53" y="91"/>
                  <a:pt x="55" y="92"/>
                  <a:pt x="57" y="93"/>
                </a:cubicBezTo>
                <a:cubicBezTo>
                  <a:pt x="59" y="95"/>
                  <a:pt x="62" y="95"/>
                  <a:pt x="66" y="95"/>
                </a:cubicBezTo>
                <a:cubicBezTo>
                  <a:pt x="71" y="95"/>
                  <a:pt x="74" y="94"/>
                  <a:pt x="78" y="92"/>
                </a:cubicBezTo>
                <a:cubicBezTo>
                  <a:pt x="81" y="90"/>
                  <a:pt x="82" y="87"/>
                  <a:pt x="82" y="84"/>
                </a:cubicBezTo>
                <a:cubicBezTo>
                  <a:pt x="82" y="82"/>
                  <a:pt x="81" y="80"/>
                  <a:pt x="80" y="78"/>
                </a:cubicBezTo>
                <a:cubicBezTo>
                  <a:pt x="78" y="76"/>
                  <a:pt x="76" y="75"/>
                  <a:pt x="73" y="74"/>
                </a:cubicBezTo>
                <a:cubicBezTo>
                  <a:pt x="71" y="74"/>
                  <a:pt x="67" y="73"/>
                  <a:pt x="63" y="72"/>
                </a:cubicBezTo>
                <a:cubicBezTo>
                  <a:pt x="57" y="70"/>
                  <a:pt x="52" y="69"/>
                  <a:pt x="48" y="67"/>
                </a:cubicBezTo>
                <a:cubicBezTo>
                  <a:pt x="44" y="65"/>
                  <a:pt x="40" y="63"/>
                  <a:pt x="38" y="60"/>
                </a:cubicBezTo>
                <a:cubicBezTo>
                  <a:pt x="36" y="57"/>
                  <a:pt x="34" y="53"/>
                  <a:pt x="34" y="49"/>
                </a:cubicBezTo>
                <a:cubicBezTo>
                  <a:pt x="34" y="44"/>
                  <a:pt x="36" y="41"/>
                  <a:pt x="38" y="37"/>
                </a:cubicBezTo>
                <a:cubicBezTo>
                  <a:pt x="41" y="34"/>
                  <a:pt x="44" y="31"/>
                  <a:pt x="49" y="30"/>
                </a:cubicBezTo>
                <a:cubicBezTo>
                  <a:pt x="54" y="28"/>
                  <a:pt x="59" y="27"/>
                  <a:pt x="66" y="27"/>
                </a:cubicBezTo>
                <a:cubicBezTo>
                  <a:pt x="71" y="27"/>
                  <a:pt x="75" y="28"/>
                  <a:pt x="79" y="29"/>
                </a:cubicBezTo>
                <a:cubicBezTo>
                  <a:pt x="83" y="30"/>
                  <a:pt x="86" y="31"/>
                  <a:pt x="88" y="33"/>
                </a:cubicBezTo>
                <a:cubicBezTo>
                  <a:pt x="91" y="35"/>
                  <a:pt x="93" y="37"/>
                  <a:pt x="94" y="40"/>
                </a:cubicBezTo>
                <a:cubicBezTo>
                  <a:pt x="95" y="42"/>
                  <a:pt x="96" y="44"/>
                  <a:pt x="96" y="46"/>
                </a:cubicBezTo>
                <a:cubicBezTo>
                  <a:pt x="96" y="48"/>
                  <a:pt x="95" y="50"/>
                  <a:pt x="93" y="51"/>
                </a:cubicBezTo>
                <a:cubicBezTo>
                  <a:pt x="92" y="53"/>
                  <a:pt x="90" y="54"/>
                  <a:pt x="88" y="54"/>
                </a:cubicBezTo>
                <a:cubicBezTo>
                  <a:pt x="86" y="54"/>
                  <a:pt x="84" y="53"/>
                  <a:pt x="83" y="52"/>
                </a:cubicBezTo>
                <a:cubicBezTo>
                  <a:pt x="82" y="51"/>
                  <a:pt x="81" y="50"/>
                  <a:pt x="80" y="48"/>
                </a:cubicBezTo>
                <a:cubicBezTo>
                  <a:pt x="79" y="45"/>
                  <a:pt x="77" y="43"/>
                  <a:pt x="75" y="41"/>
                </a:cubicBezTo>
                <a:cubicBezTo>
                  <a:pt x="73" y="39"/>
                  <a:pt x="69" y="39"/>
                  <a:pt x="65" y="39"/>
                </a:cubicBezTo>
                <a:cubicBezTo>
                  <a:pt x="60" y="39"/>
                  <a:pt x="57" y="39"/>
                  <a:pt x="54" y="41"/>
                </a:cubicBezTo>
                <a:cubicBezTo>
                  <a:pt x="52" y="43"/>
                  <a:pt x="50" y="45"/>
                  <a:pt x="50" y="47"/>
                </a:cubicBezTo>
                <a:cubicBezTo>
                  <a:pt x="50" y="49"/>
                  <a:pt x="51" y="50"/>
                  <a:pt x="52" y="51"/>
                </a:cubicBezTo>
                <a:cubicBezTo>
                  <a:pt x="53" y="52"/>
                  <a:pt x="54" y="53"/>
                  <a:pt x="55" y="54"/>
                </a:cubicBezTo>
                <a:cubicBezTo>
                  <a:pt x="57" y="55"/>
                  <a:pt x="59" y="55"/>
                  <a:pt x="60" y="56"/>
                </a:cubicBezTo>
                <a:cubicBezTo>
                  <a:pt x="62" y="56"/>
                  <a:pt x="64" y="57"/>
                  <a:pt x="68" y="58"/>
                </a:cubicBezTo>
                <a:cubicBezTo>
                  <a:pt x="73" y="59"/>
                  <a:pt x="77" y="60"/>
                  <a:pt x="81" y="61"/>
                </a:cubicBezTo>
                <a:cubicBezTo>
                  <a:pt x="85" y="62"/>
                  <a:pt x="88" y="64"/>
                  <a:pt x="91" y="66"/>
                </a:cubicBezTo>
                <a:cubicBezTo>
                  <a:pt x="93" y="67"/>
                  <a:pt x="95" y="70"/>
                  <a:pt x="97" y="72"/>
                </a:cubicBezTo>
                <a:cubicBezTo>
                  <a:pt x="98" y="75"/>
                  <a:pt x="99" y="78"/>
                  <a:pt x="99" y="82"/>
                </a:cubicBezTo>
                <a:cubicBezTo>
                  <a:pt x="99" y="87"/>
                  <a:pt x="98" y="91"/>
                  <a:pt x="95" y="95"/>
                </a:cubicBezTo>
                <a:close/>
                <a:moveTo>
                  <a:pt x="95" y="95"/>
                </a:moveTo>
                <a:cubicBezTo>
                  <a:pt x="95" y="95"/>
                  <a:pt x="95" y="95"/>
                  <a:pt x="95" y="95"/>
                </a:cubicBezTo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CBC50D76-CF82-4849-A403-E50B67AF033A}"/>
              </a:ext>
            </a:extLst>
          </p:cNvPr>
          <p:cNvSpPr>
            <a:spLocks noEditPoints="1"/>
          </p:cNvSpPr>
          <p:nvPr/>
        </p:nvSpPr>
        <p:spPr bwMode="auto">
          <a:xfrm>
            <a:off x="3907634" y="2500852"/>
            <a:ext cx="403222" cy="402146"/>
          </a:xfrm>
          <a:custGeom>
            <a:avLst/>
            <a:gdLst>
              <a:gd name="T0" fmla="*/ 78 w 156"/>
              <a:gd name="T1" fmla="*/ 156 h 156"/>
              <a:gd name="T2" fmla="*/ 0 w 156"/>
              <a:gd name="T3" fmla="*/ 78 h 156"/>
              <a:gd name="T4" fmla="*/ 78 w 156"/>
              <a:gd name="T5" fmla="*/ 0 h 156"/>
              <a:gd name="T6" fmla="*/ 156 w 156"/>
              <a:gd name="T7" fmla="*/ 78 h 156"/>
              <a:gd name="T8" fmla="*/ 78 w 156"/>
              <a:gd name="T9" fmla="*/ 156 h 156"/>
              <a:gd name="T10" fmla="*/ 144 w 156"/>
              <a:gd name="T11" fmla="*/ 89 h 156"/>
              <a:gd name="T12" fmla="*/ 102 w 156"/>
              <a:gd name="T13" fmla="*/ 86 h 156"/>
              <a:gd name="T14" fmla="*/ 115 w 156"/>
              <a:gd name="T15" fmla="*/ 133 h 156"/>
              <a:gd name="T16" fmla="*/ 144 w 156"/>
              <a:gd name="T17" fmla="*/ 89 h 156"/>
              <a:gd name="T18" fmla="*/ 104 w 156"/>
              <a:gd name="T19" fmla="*/ 139 h 156"/>
              <a:gd name="T20" fmla="*/ 90 w 156"/>
              <a:gd name="T21" fmla="*/ 89 h 156"/>
              <a:gd name="T22" fmla="*/ 89 w 156"/>
              <a:gd name="T23" fmla="*/ 89 h 156"/>
              <a:gd name="T24" fmla="*/ 37 w 156"/>
              <a:gd name="T25" fmla="*/ 131 h 156"/>
              <a:gd name="T26" fmla="*/ 78 w 156"/>
              <a:gd name="T27" fmla="*/ 145 h 156"/>
              <a:gd name="T28" fmla="*/ 104 w 156"/>
              <a:gd name="T29" fmla="*/ 139 h 156"/>
              <a:gd name="T30" fmla="*/ 28 w 156"/>
              <a:gd name="T31" fmla="*/ 123 h 156"/>
              <a:gd name="T32" fmla="*/ 83 w 156"/>
              <a:gd name="T33" fmla="*/ 79 h 156"/>
              <a:gd name="T34" fmla="*/ 85 w 156"/>
              <a:gd name="T35" fmla="*/ 78 h 156"/>
              <a:gd name="T36" fmla="*/ 80 w 156"/>
              <a:gd name="T37" fmla="*/ 67 h 156"/>
              <a:gd name="T38" fmla="*/ 11 w 156"/>
              <a:gd name="T39" fmla="*/ 76 h 156"/>
              <a:gd name="T40" fmla="*/ 11 w 156"/>
              <a:gd name="T41" fmla="*/ 78 h 156"/>
              <a:gd name="T42" fmla="*/ 28 w 156"/>
              <a:gd name="T43" fmla="*/ 123 h 156"/>
              <a:gd name="T44" fmla="*/ 13 w 156"/>
              <a:gd name="T45" fmla="*/ 64 h 156"/>
              <a:gd name="T46" fmla="*/ 74 w 156"/>
              <a:gd name="T47" fmla="*/ 56 h 156"/>
              <a:gd name="T48" fmla="*/ 50 w 156"/>
              <a:gd name="T49" fmla="*/ 18 h 156"/>
              <a:gd name="T50" fmla="*/ 13 w 156"/>
              <a:gd name="T51" fmla="*/ 64 h 156"/>
              <a:gd name="T52" fmla="*/ 62 w 156"/>
              <a:gd name="T53" fmla="*/ 13 h 156"/>
              <a:gd name="T54" fmla="*/ 87 w 156"/>
              <a:gd name="T55" fmla="*/ 52 h 156"/>
              <a:gd name="T56" fmla="*/ 122 w 156"/>
              <a:gd name="T57" fmla="*/ 28 h 156"/>
              <a:gd name="T58" fmla="*/ 78 w 156"/>
              <a:gd name="T59" fmla="*/ 11 h 156"/>
              <a:gd name="T60" fmla="*/ 62 w 156"/>
              <a:gd name="T61" fmla="*/ 13 h 156"/>
              <a:gd name="T62" fmla="*/ 130 w 156"/>
              <a:gd name="T63" fmla="*/ 36 h 156"/>
              <a:gd name="T64" fmla="*/ 92 w 156"/>
              <a:gd name="T65" fmla="*/ 62 h 156"/>
              <a:gd name="T66" fmla="*/ 97 w 156"/>
              <a:gd name="T67" fmla="*/ 72 h 156"/>
              <a:gd name="T68" fmla="*/ 98 w 156"/>
              <a:gd name="T69" fmla="*/ 75 h 156"/>
              <a:gd name="T70" fmla="*/ 145 w 156"/>
              <a:gd name="T71" fmla="*/ 77 h 156"/>
              <a:gd name="T72" fmla="*/ 130 w 156"/>
              <a:gd name="T73" fmla="*/ 3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6" h="156">
                <a:moveTo>
                  <a:pt x="78" y="156"/>
                </a:moveTo>
                <a:cubicBezTo>
                  <a:pt x="35" y="156"/>
                  <a:pt x="0" y="121"/>
                  <a:pt x="0" y="78"/>
                </a:cubicBezTo>
                <a:cubicBezTo>
                  <a:pt x="0" y="35"/>
                  <a:pt x="35" y="0"/>
                  <a:pt x="78" y="0"/>
                </a:cubicBezTo>
                <a:cubicBezTo>
                  <a:pt x="121" y="0"/>
                  <a:pt x="156" y="35"/>
                  <a:pt x="156" y="78"/>
                </a:cubicBezTo>
                <a:cubicBezTo>
                  <a:pt x="156" y="121"/>
                  <a:pt x="121" y="156"/>
                  <a:pt x="78" y="156"/>
                </a:cubicBezTo>
                <a:close/>
                <a:moveTo>
                  <a:pt x="144" y="89"/>
                </a:moveTo>
                <a:cubicBezTo>
                  <a:pt x="142" y="88"/>
                  <a:pt x="123" y="82"/>
                  <a:pt x="102" y="86"/>
                </a:cubicBezTo>
                <a:cubicBezTo>
                  <a:pt x="111" y="110"/>
                  <a:pt x="115" y="129"/>
                  <a:pt x="115" y="133"/>
                </a:cubicBezTo>
                <a:cubicBezTo>
                  <a:pt x="130" y="123"/>
                  <a:pt x="141" y="107"/>
                  <a:pt x="144" y="89"/>
                </a:cubicBezTo>
                <a:close/>
                <a:moveTo>
                  <a:pt x="104" y="139"/>
                </a:moveTo>
                <a:cubicBezTo>
                  <a:pt x="103" y="134"/>
                  <a:pt x="99" y="113"/>
                  <a:pt x="90" y="89"/>
                </a:cubicBezTo>
                <a:cubicBezTo>
                  <a:pt x="90" y="89"/>
                  <a:pt x="90" y="89"/>
                  <a:pt x="89" y="89"/>
                </a:cubicBezTo>
                <a:cubicBezTo>
                  <a:pt x="52" y="102"/>
                  <a:pt x="38" y="128"/>
                  <a:pt x="37" y="131"/>
                </a:cubicBezTo>
                <a:cubicBezTo>
                  <a:pt x="48" y="140"/>
                  <a:pt x="63" y="145"/>
                  <a:pt x="78" y="145"/>
                </a:cubicBezTo>
                <a:cubicBezTo>
                  <a:pt x="87" y="145"/>
                  <a:pt x="96" y="143"/>
                  <a:pt x="104" y="139"/>
                </a:cubicBezTo>
                <a:close/>
                <a:moveTo>
                  <a:pt x="28" y="123"/>
                </a:moveTo>
                <a:cubicBezTo>
                  <a:pt x="30" y="120"/>
                  <a:pt x="48" y="90"/>
                  <a:pt x="83" y="79"/>
                </a:cubicBezTo>
                <a:cubicBezTo>
                  <a:pt x="84" y="78"/>
                  <a:pt x="84" y="78"/>
                  <a:pt x="85" y="78"/>
                </a:cubicBezTo>
                <a:cubicBezTo>
                  <a:pt x="84" y="74"/>
                  <a:pt x="82" y="70"/>
                  <a:pt x="80" y="67"/>
                </a:cubicBezTo>
                <a:cubicBezTo>
                  <a:pt x="47" y="77"/>
                  <a:pt x="14" y="76"/>
                  <a:pt x="11" y="76"/>
                </a:cubicBezTo>
                <a:cubicBezTo>
                  <a:pt x="11" y="77"/>
                  <a:pt x="11" y="77"/>
                  <a:pt x="11" y="78"/>
                </a:cubicBezTo>
                <a:cubicBezTo>
                  <a:pt x="11" y="95"/>
                  <a:pt x="18" y="111"/>
                  <a:pt x="28" y="123"/>
                </a:cubicBezTo>
                <a:close/>
                <a:moveTo>
                  <a:pt x="13" y="64"/>
                </a:moveTo>
                <a:cubicBezTo>
                  <a:pt x="16" y="64"/>
                  <a:pt x="43" y="65"/>
                  <a:pt x="74" y="56"/>
                </a:cubicBezTo>
                <a:cubicBezTo>
                  <a:pt x="63" y="37"/>
                  <a:pt x="51" y="20"/>
                  <a:pt x="50" y="18"/>
                </a:cubicBezTo>
                <a:cubicBezTo>
                  <a:pt x="31" y="27"/>
                  <a:pt x="17" y="44"/>
                  <a:pt x="13" y="64"/>
                </a:cubicBezTo>
                <a:close/>
                <a:moveTo>
                  <a:pt x="62" y="13"/>
                </a:moveTo>
                <a:cubicBezTo>
                  <a:pt x="64" y="16"/>
                  <a:pt x="76" y="32"/>
                  <a:pt x="87" y="52"/>
                </a:cubicBezTo>
                <a:cubicBezTo>
                  <a:pt x="111" y="43"/>
                  <a:pt x="121" y="30"/>
                  <a:pt x="122" y="28"/>
                </a:cubicBezTo>
                <a:cubicBezTo>
                  <a:pt x="110" y="18"/>
                  <a:pt x="95" y="11"/>
                  <a:pt x="78" y="11"/>
                </a:cubicBezTo>
                <a:cubicBezTo>
                  <a:pt x="73" y="11"/>
                  <a:pt x="67" y="12"/>
                  <a:pt x="62" y="13"/>
                </a:cubicBezTo>
                <a:close/>
                <a:moveTo>
                  <a:pt x="130" y="36"/>
                </a:moveTo>
                <a:cubicBezTo>
                  <a:pt x="128" y="38"/>
                  <a:pt x="117" y="52"/>
                  <a:pt x="92" y="62"/>
                </a:cubicBezTo>
                <a:cubicBezTo>
                  <a:pt x="94" y="65"/>
                  <a:pt x="95" y="69"/>
                  <a:pt x="97" y="72"/>
                </a:cubicBezTo>
                <a:cubicBezTo>
                  <a:pt x="97" y="73"/>
                  <a:pt x="98" y="74"/>
                  <a:pt x="98" y="75"/>
                </a:cubicBezTo>
                <a:cubicBezTo>
                  <a:pt x="120" y="73"/>
                  <a:pt x="143" y="77"/>
                  <a:pt x="145" y="77"/>
                </a:cubicBezTo>
                <a:cubicBezTo>
                  <a:pt x="145" y="62"/>
                  <a:pt x="139" y="47"/>
                  <a:pt x="130" y="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8E765B3A-95FB-48DD-B91D-BE8DF5CC3E87}"/>
              </a:ext>
            </a:extLst>
          </p:cNvPr>
          <p:cNvSpPr>
            <a:spLocks noEditPoints="1"/>
          </p:cNvSpPr>
          <p:nvPr/>
        </p:nvSpPr>
        <p:spPr bwMode="auto">
          <a:xfrm>
            <a:off x="2605883" y="2564120"/>
            <a:ext cx="349248" cy="281960"/>
          </a:xfrm>
          <a:custGeom>
            <a:avLst/>
            <a:gdLst>
              <a:gd name="T0" fmla="*/ 116 w 136"/>
              <a:gd name="T1" fmla="*/ 0 h 110"/>
              <a:gd name="T2" fmla="*/ 136 w 136"/>
              <a:gd name="T3" fmla="*/ 22 h 110"/>
              <a:gd name="T4" fmla="*/ 136 w 136"/>
              <a:gd name="T5" fmla="*/ 25 h 110"/>
              <a:gd name="T6" fmla="*/ 108 w 136"/>
              <a:gd name="T7" fmla="*/ 76 h 110"/>
              <a:gd name="T8" fmla="*/ 61 w 136"/>
              <a:gd name="T9" fmla="*/ 110 h 110"/>
              <a:gd name="T10" fmla="*/ 41 w 136"/>
              <a:gd name="T11" fmla="*/ 89 h 110"/>
              <a:gd name="T12" fmla="*/ 36 w 136"/>
              <a:gd name="T13" fmla="*/ 70 h 110"/>
              <a:gd name="T14" fmla="*/ 30 w 136"/>
              <a:gd name="T15" fmla="*/ 52 h 110"/>
              <a:gd name="T16" fmla="*/ 17 w 136"/>
              <a:gd name="T17" fmla="*/ 31 h 110"/>
              <a:gd name="T18" fmla="*/ 6 w 136"/>
              <a:gd name="T19" fmla="*/ 37 h 110"/>
              <a:gd name="T20" fmla="*/ 0 w 136"/>
              <a:gd name="T21" fmla="*/ 29 h 110"/>
              <a:gd name="T22" fmla="*/ 10 w 136"/>
              <a:gd name="T23" fmla="*/ 21 h 110"/>
              <a:gd name="T24" fmla="*/ 20 w 136"/>
              <a:gd name="T25" fmla="*/ 13 h 110"/>
              <a:gd name="T26" fmla="*/ 40 w 136"/>
              <a:gd name="T27" fmla="*/ 1 h 110"/>
              <a:gd name="T28" fmla="*/ 42 w 136"/>
              <a:gd name="T29" fmla="*/ 1 h 110"/>
              <a:gd name="T30" fmla="*/ 60 w 136"/>
              <a:gd name="T31" fmla="*/ 22 h 110"/>
              <a:gd name="T32" fmla="*/ 63 w 136"/>
              <a:gd name="T33" fmla="*/ 41 h 110"/>
              <a:gd name="T34" fmla="*/ 65 w 136"/>
              <a:gd name="T35" fmla="*/ 51 h 110"/>
              <a:gd name="T36" fmla="*/ 75 w 136"/>
              <a:gd name="T37" fmla="*/ 70 h 110"/>
              <a:gd name="T38" fmla="*/ 88 w 136"/>
              <a:gd name="T39" fmla="*/ 58 h 110"/>
              <a:gd name="T40" fmla="*/ 97 w 136"/>
              <a:gd name="T41" fmla="*/ 38 h 110"/>
              <a:gd name="T42" fmla="*/ 97 w 136"/>
              <a:gd name="T43" fmla="*/ 36 h 110"/>
              <a:gd name="T44" fmla="*/ 88 w 136"/>
              <a:gd name="T45" fmla="*/ 28 h 110"/>
              <a:gd name="T46" fmla="*/ 78 w 136"/>
              <a:gd name="T47" fmla="*/ 30 h 110"/>
              <a:gd name="T48" fmla="*/ 115 w 136"/>
              <a:gd name="T49" fmla="*/ 0 h 110"/>
              <a:gd name="T50" fmla="*/ 116 w 136"/>
              <a:gd name="T51" fmla="*/ 0 h 110"/>
              <a:gd name="T52" fmla="*/ 116 w 136"/>
              <a:gd name="T53" fmla="*/ 0 h 110"/>
              <a:gd name="T54" fmla="*/ 116 w 136"/>
              <a:gd name="T5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6" h="110">
                <a:moveTo>
                  <a:pt x="116" y="0"/>
                </a:moveTo>
                <a:cubicBezTo>
                  <a:pt x="130" y="0"/>
                  <a:pt x="136" y="8"/>
                  <a:pt x="136" y="22"/>
                </a:cubicBezTo>
                <a:cubicBezTo>
                  <a:pt x="136" y="23"/>
                  <a:pt x="136" y="24"/>
                  <a:pt x="136" y="25"/>
                </a:cubicBezTo>
                <a:cubicBezTo>
                  <a:pt x="136" y="38"/>
                  <a:pt x="126" y="55"/>
                  <a:pt x="108" y="76"/>
                </a:cubicBezTo>
                <a:cubicBezTo>
                  <a:pt x="90" y="99"/>
                  <a:pt x="74" y="110"/>
                  <a:pt x="61" y="110"/>
                </a:cubicBezTo>
                <a:cubicBezTo>
                  <a:pt x="53" y="110"/>
                  <a:pt x="47" y="103"/>
                  <a:pt x="41" y="89"/>
                </a:cubicBezTo>
                <a:cubicBezTo>
                  <a:pt x="36" y="70"/>
                  <a:pt x="36" y="70"/>
                  <a:pt x="36" y="70"/>
                </a:cubicBezTo>
                <a:cubicBezTo>
                  <a:pt x="30" y="52"/>
                  <a:pt x="30" y="52"/>
                  <a:pt x="30" y="52"/>
                </a:cubicBezTo>
                <a:cubicBezTo>
                  <a:pt x="26" y="38"/>
                  <a:pt x="22" y="31"/>
                  <a:pt x="17" y="31"/>
                </a:cubicBezTo>
                <a:cubicBezTo>
                  <a:pt x="16" y="31"/>
                  <a:pt x="12" y="33"/>
                  <a:pt x="6" y="37"/>
                </a:cubicBezTo>
                <a:cubicBezTo>
                  <a:pt x="0" y="29"/>
                  <a:pt x="0" y="29"/>
                  <a:pt x="0" y="29"/>
                </a:cubicBezTo>
                <a:cubicBezTo>
                  <a:pt x="10" y="21"/>
                  <a:pt x="10" y="21"/>
                  <a:pt x="10" y="21"/>
                </a:cubicBezTo>
                <a:cubicBezTo>
                  <a:pt x="20" y="13"/>
                  <a:pt x="20" y="13"/>
                  <a:pt x="20" y="13"/>
                </a:cubicBezTo>
                <a:cubicBezTo>
                  <a:pt x="29" y="6"/>
                  <a:pt x="35" y="2"/>
                  <a:pt x="40" y="1"/>
                </a:cubicBezTo>
                <a:cubicBezTo>
                  <a:pt x="41" y="1"/>
                  <a:pt x="41" y="1"/>
                  <a:pt x="42" y="1"/>
                </a:cubicBezTo>
                <a:cubicBezTo>
                  <a:pt x="51" y="1"/>
                  <a:pt x="57" y="8"/>
                  <a:pt x="60" y="22"/>
                </a:cubicBezTo>
                <a:cubicBezTo>
                  <a:pt x="61" y="29"/>
                  <a:pt x="62" y="36"/>
                  <a:pt x="63" y="41"/>
                </a:cubicBezTo>
                <a:cubicBezTo>
                  <a:pt x="64" y="46"/>
                  <a:pt x="64" y="49"/>
                  <a:pt x="65" y="51"/>
                </a:cubicBezTo>
                <a:cubicBezTo>
                  <a:pt x="68" y="64"/>
                  <a:pt x="71" y="70"/>
                  <a:pt x="75" y="70"/>
                </a:cubicBezTo>
                <a:cubicBezTo>
                  <a:pt x="78" y="70"/>
                  <a:pt x="82" y="66"/>
                  <a:pt x="88" y="58"/>
                </a:cubicBezTo>
                <a:cubicBezTo>
                  <a:pt x="94" y="49"/>
                  <a:pt x="97" y="43"/>
                  <a:pt x="97" y="38"/>
                </a:cubicBezTo>
                <a:cubicBezTo>
                  <a:pt x="97" y="38"/>
                  <a:pt x="97" y="37"/>
                  <a:pt x="97" y="36"/>
                </a:cubicBezTo>
                <a:cubicBezTo>
                  <a:pt x="97" y="30"/>
                  <a:pt x="94" y="28"/>
                  <a:pt x="88" y="28"/>
                </a:cubicBezTo>
                <a:cubicBezTo>
                  <a:pt x="85" y="28"/>
                  <a:pt x="81" y="28"/>
                  <a:pt x="78" y="30"/>
                </a:cubicBezTo>
                <a:cubicBezTo>
                  <a:pt x="84" y="10"/>
                  <a:pt x="97" y="0"/>
                  <a:pt x="115" y="0"/>
                </a:cubicBezTo>
                <a:lnTo>
                  <a:pt x="116" y="0"/>
                </a:lnTo>
                <a:close/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637BC671-82D1-4FC5-AB0E-9D54EB202B5F}"/>
              </a:ext>
            </a:extLst>
          </p:cNvPr>
          <p:cNvSpPr>
            <a:spLocks noEditPoints="1"/>
          </p:cNvSpPr>
          <p:nvPr/>
        </p:nvSpPr>
        <p:spPr bwMode="auto">
          <a:xfrm>
            <a:off x="1269207" y="2569636"/>
            <a:ext cx="390524" cy="243942"/>
          </a:xfrm>
          <a:custGeom>
            <a:avLst/>
            <a:gdLst>
              <a:gd name="T0" fmla="*/ 58 w 149"/>
              <a:gd name="T1" fmla="*/ 41 h 93"/>
              <a:gd name="T2" fmla="*/ 72 w 149"/>
              <a:gd name="T3" fmla="*/ 24 h 93"/>
              <a:gd name="T4" fmla="*/ 46 w 149"/>
              <a:gd name="T5" fmla="*/ 0 h 93"/>
              <a:gd name="T6" fmla="*/ 0 w 149"/>
              <a:gd name="T7" fmla="*/ 0 h 93"/>
              <a:gd name="T8" fmla="*/ 0 w 149"/>
              <a:gd name="T9" fmla="*/ 90 h 93"/>
              <a:gd name="T10" fmla="*/ 46 w 149"/>
              <a:gd name="T11" fmla="*/ 90 h 93"/>
              <a:gd name="T12" fmla="*/ 75 w 149"/>
              <a:gd name="T13" fmla="*/ 63 h 93"/>
              <a:gd name="T14" fmla="*/ 58 w 149"/>
              <a:gd name="T15" fmla="*/ 41 h 93"/>
              <a:gd name="T16" fmla="*/ 20 w 149"/>
              <a:gd name="T17" fmla="*/ 16 h 93"/>
              <a:gd name="T18" fmla="*/ 46 w 149"/>
              <a:gd name="T19" fmla="*/ 16 h 93"/>
              <a:gd name="T20" fmla="*/ 53 w 149"/>
              <a:gd name="T21" fmla="*/ 26 h 93"/>
              <a:gd name="T22" fmla="*/ 45 w 149"/>
              <a:gd name="T23" fmla="*/ 36 h 93"/>
              <a:gd name="T24" fmla="*/ 20 w 149"/>
              <a:gd name="T25" fmla="*/ 36 h 93"/>
              <a:gd name="T26" fmla="*/ 20 w 149"/>
              <a:gd name="T27" fmla="*/ 16 h 93"/>
              <a:gd name="T28" fmla="*/ 45 w 149"/>
              <a:gd name="T29" fmla="*/ 74 h 93"/>
              <a:gd name="T30" fmla="*/ 20 w 149"/>
              <a:gd name="T31" fmla="*/ 74 h 93"/>
              <a:gd name="T32" fmla="*/ 20 w 149"/>
              <a:gd name="T33" fmla="*/ 50 h 93"/>
              <a:gd name="T34" fmla="*/ 46 w 149"/>
              <a:gd name="T35" fmla="*/ 50 h 93"/>
              <a:gd name="T36" fmla="*/ 56 w 149"/>
              <a:gd name="T37" fmla="*/ 62 h 93"/>
              <a:gd name="T38" fmla="*/ 45 w 149"/>
              <a:gd name="T39" fmla="*/ 74 h 93"/>
              <a:gd name="T40" fmla="*/ 130 w 149"/>
              <a:gd name="T41" fmla="*/ 17 h 93"/>
              <a:gd name="T42" fmla="*/ 94 w 149"/>
              <a:gd name="T43" fmla="*/ 17 h 93"/>
              <a:gd name="T44" fmla="*/ 94 w 149"/>
              <a:gd name="T45" fmla="*/ 6 h 93"/>
              <a:gd name="T46" fmla="*/ 130 w 149"/>
              <a:gd name="T47" fmla="*/ 6 h 93"/>
              <a:gd name="T48" fmla="*/ 130 w 149"/>
              <a:gd name="T49" fmla="*/ 17 h 93"/>
              <a:gd name="T50" fmla="*/ 113 w 149"/>
              <a:gd name="T51" fmla="*/ 23 h 93"/>
              <a:gd name="T52" fmla="*/ 78 w 149"/>
              <a:gd name="T53" fmla="*/ 57 h 93"/>
              <a:gd name="T54" fmla="*/ 113 w 149"/>
              <a:gd name="T55" fmla="*/ 92 h 93"/>
              <a:gd name="T56" fmla="*/ 143 w 149"/>
              <a:gd name="T57" fmla="*/ 68 h 93"/>
              <a:gd name="T58" fmla="*/ 128 w 149"/>
              <a:gd name="T59" fmla="*/ 68 h 93"/>
              <a:gd name="T60" fmla="*/ 113 w 149"/>
              <a:gd name="T61" fmla="*/ 78 h 93"/>
              <a:gd name="T62" fmla="*/ 98 w 149"/>
              <a:gd name="T63" fmla="*/ 62 h 93"/>
              <a:gd name="T64" fmla="*/ 144 w 149"/>
              <a:gd name="T65" fmla="*/ 62 h 93"/>
              <a:gd name="T66" fmla="*/ 113 w 149"/>
              <a:gd name="T67" fmla="*/ 23 h 93"/>
              <a:gd name="T68" fmla="*/ 97 w 149"/>
              <a:gd name="T69" fmla="*/ 50 h 93"/>
              <a:gd name="T70" fmla="*/ 113 w 149"/>
              <a:gd name="T71" fmla="*/ 36 h 93"/>
              <a:gd name="T72" fmla="*/ 127 w 149"/>
              <a:gd name="T73" fmla="*/ 50 h 93"/>
              <a:gd name="T74" fmla="*/ 97 w 149"/>
              <a:gd name="T75" fmla="*/ 5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9" h="93">
                <a:moveTo>
                  <a:pt x="58" y="41"/>
                </a:moveTo>
                <a:cubicBezTo>
                  <a:pt x="58" y="41"/>
                  <a:pt x="72" y="40"/>
                  <a:pt x="72" y="24"/>
                </a:cubicBezTo>
                <a:cubicBezTo>
                  <a:pt x="72" y="8"/>
                  <a:pt x="61" y="0"/>
                  <a:pt x="4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0"/>
                  <a:pt x="0" y="90"/>
                  <a:pt x="0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75" y="91"/>
                  <a:pt x="75" y="63"/>
                </a:cubicBezTo>
                <a:cubicBezTo>
                  <a:pt x="75" y="63"/>
                  <a:pt x="76" y="41"/>
                  <a:pt x="58" y="41"/>
                </a:cubicBezTo>
                <a:close/>
                <a:moveTo>
                  <a:pt x="20" y="16"/>
                </a:move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53" y="16"/>
                  <a:pt x="53" y="26"/>
                </a:cubicBezTo>
                <a:cubicBezTo>
                  <a:pt x="53" y="35"/>
                  <a:pt x="49" y="36"/>
                  <a:pt x="45" y="36"/>
                </a:cubicBezTo>
                <a:cubicBezTo>
                  <a:pt x="20" y="36"/>
                  <a:pt x="20" y="36"/>
                  <a:pt x="20" y="36"/>
                </a:cubicBezTo>
                <a:lnTo>
                  <a:pt x="20" y="16"/>
                </a:lnTo>
                <a:close/>
                <a:moveTo>
                  <a:pt x="45" y="74"/>
                </a:moveTo>
                <a:cubicBezTo>
                  <a:pt x="20" y="74"/>
                  <a:pt x="20" y="74"/>
                  <a:pt x="20" y="74"/>
                </a:cubicBezTo>
                <a:cubicBezTo>
                  <a:pt x="20" y="50"/>
                  <a:pt x="20" y="50"/>
                  <a:pt x="20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56" y="50"/>
                  <a:pt x="56" y="62"/>
                </a:cubicBezTo>
                <a:cubicBezTo>
                  <a:pt x="56" y="73"/>
                  <a:pt x="49" y="74"/>
                  <a:pt x="45" y="74"/>
                </a:cubicBezTo>
                <a:close/>
                <a:moveTo>
                  <a:pt x="130" y="17"/>
                </a:moveTo>
                <a:cubicBezTo>
                  <a:pt x="94" y="17"/>
                  <a:pt x="94" y="17"/>
                  <a:pt x="94" y="17"/>
                </a:cubicBezTo>
                <a:cubicBezTo>
                  <a:pt x="94" y="6"/>
                  <a:pt x="94" y="6"/>
                  <a:pt x="94" y="6"/>
                </a:cubicBezTo>
                <a:cubicBezTo>
                  <a:pt x="130" y="6"/>
                  <a:pt x="130" y="6"/>
                  <a:pt x="130" y="6"/>
                </a:cubicBezTo>
                <a:lnTo>
                  <a:pt x="130" y="17"/>
                </a:lnTo>
                <a:close/>
                <a:moveTo>
                  <a:pt x="113" y="23"/>
                </a:moveTo>
                <a:cubicBezTo>
                  <a:pt x="78" y="23"/>
                  <a:pt x="78" y="57"/>
                  <a:pt x="78" y="57"/>
                </a:cubicBezTo>
                <a:cubicBezTo>
                  <a:pt x="78" y="57"/>
                  <a:pt x="76" y="92"/>
                  <a:pt x="113" y="92"/>
                </a:cubicBezTo>
                <a:cubicBezTo>
                  <a:pt x="113" y="92"/>
                  <a:pt x="143" y="93"/>
                  <a:pt x="143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78"/>
                  <a:pt x="113" y="78"/>
                </a:cubicBezTo>
                <a:cubicBezTo>
                  <a:pt x="113" y="78"/>
                  <a:pt x="98" y="79"/>
                  <a:pt x="98" y="6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4" y="62"/>
                  <a:pt x="149" y="23"/>
                  <a:pt x="113" y="23"/>
                </a:cubicBezTo>
                <a:close/>
                <a:moveTo>
                  <a:pt x="97" y="50"/>
                </a:moveTo>
                <a:cubicBezTo>
                  <a:pt x="97" y="50"/>
                  <a:pt x="99" y="36"/>
                  <a:pt x="113" y="36"/>
                </a:cubicBezTo>
                <a:cubicBezTo>
                  <a:pt x="127" y="36"/>
                  <a:pt x="127" y="50"/>
                  <a:pt x="127" y="50"/>
                </a:cubicBezTo>
                <a:lnTo>
                  <a:pt x="97" y="50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58" name="Freeform 58">
            <a:extLst>
              <a:ext uri="{FF2B5EF4-FFF2-40B4-BE49-F238E27FC236}">
                <a16:creationId xmlns:a16="http://schemas.microsoft.com/office/drawing/2014/main" id="{15FA3DAE-9973-499E-B9F7-9F4362505E0B}"/>
              </a:ext>
            </a:extLst>
          </p:cNvPr>
          <p:cNvSpPr>
            <a:spLocks noEditPoints="1"/>
          </p:cNvSpPr>
          <p:nvPr/>
        </p:nvSpPr>
        <p:spPr bwMode="auto">
          <a:xfrm>
            <a:off x="10564904" y="1194127"/>
            <a:ext cx="336370" cy="337484"/>
          </a:xfrm>
          <a:custGeom>
            <a:avLst/>
            <a:gdLst>
              <a:gd name="T0" fmla="*/ 118 w 126"/>
              <a:gd name="T1" fmla="*/ 47 h 126"/>
              <a:gd name="T2" fmla="*/ 111 w 126"/>
              <a:gd name="T3" fmla="*/ 47 h 126"/>
              <a:gd name="T4" fmla="*/ 102 w 126"/>
              <a:gd name="T5" fmla="*/ 39 h 126"/>
              <a:gd name="T6" fmla="*/ 62 w 126"/>
              <a:gd name="T7" fmla="*/ 0 h 126"/>
              <a:gd name="T8" fmla="*/ 41 w 126"/>
              <a:gd name="T9" fmla="*/ 0 h 126"/>
              <a:gd name="T10" fmla="*/ 0 w 126"/>
              <a:gd name="T11" fmla="*/ 41 h 126"/>
              <a:gd name="T12" fmla="*/ 0 w 126"/>
              <a:gd name="T13" fmla="*/ 85 h 126"/>
              <a:gd name="T14" fmla="*/ 41 w 126"/>
              <a:gd name="T15" fmla="*/ 126 h 126"/>
              <a:gd name="T16" fmla="*/ 85 w 126"/>
              <a:gd name="T17" fmla="*/ 126 h 126"/>
              <a:gd name="T18" fmla="*/ 126 w 126"/>
              <a:gd name="T19" fmla="*/ 85 h 126"/>
              <a:gd name="T20" fmla="*/ 126 w 126"/>
              <a:gd name="T21" fmla="*/ 57 h 126"/>
              <a:gd name="T22" fmla="*/ 118 w 126"/>
              <a:gd name="T23" fmla="*/ 47 h 126"/>
              <a:gd name="T24" fmla="*/ 42 w 126"/>
              <a:gd name="T25" fmla="*/ 32 h 126"/>
              <a:gd name="T26" fmla="*/ 63 w 126"/>
              <a:gd name="T27" fmla="*/ 32 h 126"/>
              <a:gd name="T28" fmla="*/ 73 w 126"/>
              <a:gd name="T29" fmla="*/ 42 h 126"/>
              <a:gd name="T30" fmla="*/ 63 w 126"/>
              <a:gd name="T31" fmla="*/ 53 h 126"/>
              <a:gd name="T32" fmla="*/ 42 w 126"/>
              <a:gd name="T33" fmla="*/ 53 h 126"/>
              <a:gd name="T34" fmla="*/ 32 w 126"/>
              <a:gd name="T35" fmla="*/ 42 h 126"/>
              <a:gd name="T36" fmla="*/ 42 w 126"/>
              <a:gd name="T37" fmla="*/ 32 h 126"/>
              <a:gd name="T38" fmla="*/ 84 w 126"/>
              <a:gd name="T39" fmla="*/ 94 h 126"/>
              <a:gd name="T40" fmla="*/ 42 w 126"/>
              <a:gd name="T41" fmla="*/ 94 h 126"/>
              <a:gd name="T42" fmla="*/ 32 w 126"/>
              <a:gd name="T43" fmla="*/ 84 h 126"/>
              <a:gd name="T44" fmla="*/ 42 w 126"/>
              <a:gd name="T45" fmla="*/ 73 h 126"/>
              <a:gd name="T46" fmla="*/ 84 w 126"/>
              <a:gd name="T47" fmla="*/ 73 h 126"/>
              <a:gd name="T48" fmla="*/ 94 w 126"/>
              <a:gd name="T49" fmla="*/ 84 h 126"/>
              <a:gd name="T50" fmla="*/ 84 w 126"/>
              <a:gd name="T51" fmla="*/ 9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6" h="126">
                <a:moveTo>
                  <a:pt x="118" y="47"/>
                </a:moveTo>
                <a:cubicBezTo>
                  <a:pt x="111" y="47"/>
                  <a:pt x="111" y="47"/>
                  <a:pt x="111" y="47"/>
                </a:cubicBezTo>
                <a:cubicBezTo>
                  <a:pt x="106" y="47"/>
                  <a:pt x="103" y="44"/>
                  <a:pt x="102" y="39"/>
                </a:cubicBezTo>
                <a:cubicBezTo>
                  <a:pt x="102" y="17"/>
                  <a:pt x="84" y="0"/>
                  <a:pt x="62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8"/>
                  <a:pt x="18" y="126"/>
                  <a:pt x="41" y="126"/>
                </a:cubicBezTo>
                <a:cubicBezTo>
                  <a:pt x="85" y="126"/>
                  <a:pt x="85" y="126"/>
                  <a:pt x="85" y="126"/>
                </a:cubicBezTo>
                <a:cubicBezTo>
                  <a:pt x="108" y="126"/>
                  <a:pt x="126" y="108"/>
                  <a:pt x="126" y="85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2"/>
                  <a:pt x="122" y="47"/>
                  <a:pt x="118" y="47"/>
                </a:cubicBezTo>
                <a:close/>
                <a:moveTo>
                  <a:pt x="42" y="32"/>
                </a:moveTo>
                <a:cubicBezTo>
                  <a:pt x="63" y="32"/>
                  <a:pt x="63" y="32"/>
                  <a:pt x="63" y="32"/>
                </a:cubicBezTo>
                <a:cubicBezTo>
                  <a:pt x="69" y="32"/>
                  <a:pt x="73" y="36"/>
                  <a:pt x="73" y="42"/>
                </a:cubicBezTo>
                <a:cubicBezTo>
                  <a:pt x="73" y="48"/>
                  <a:pt x="69" y="53"/>
                  <a:pt x="6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36" y="53"/>
                  <a:pt x="32" y="48"/>
                  <a:pt x="32" y="42"/>
                </a:cubicBezTo>
                <a:cubicBezTo>
                  <a:pt x="32" y="36"/>
                  <a:pt x="36" y="32"/>
                  <a:pt x="42" y="32"/>
                </a:cubicBezTo>
                <a:close/>
                <a:moveTo>
                  <a:pt x="84" y="94"/>
                </a:moveTo>
                <a:cubicBezTo>
                  <a:pt x="42" y="94"/>
                  <a:pt x="42" y="94"/>
                  <a:pt x="42" y="94"/>
                </a:cubicBezTo>
                <a:cubicBezTo>
                  <a:pt x="36" y="94"/>
                  <a:pt x="32" y="90"/>
                  <a:pt x="32" y="84"/>
                </a:cubicBezTo>
                <a:cubicBezTo>
                  <a:pt x="32" y="78"/>
                  <a:pt x="36" y="73"/>
                  <a:pt x="42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90" y="73"/>
                  <a:pt x="94" y="78"/>
                  <a:pt x="94" y="84"/>
                </a:cubicBezTo>
                <a:cubicBezTo>
                  <a:pt x="94" y="90"/>
                  <a:pt x="90" y="94"/>
                  <a:pt x="84" y="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29952026-37A4-4D05-B53C-FC4BE389C12E}"/>
              </a:ext>
            </a:extLst>
          </p:cNvPr>
          <p:cNvSpPr>
            <a:spLocks noEditPoints="1"/>
          </p:cNvSpPr>
          <p:nvPr/>
        </p:nvSpPr>
        <p:spPr bwMode="auto">
          <a:xfrm>
            <a:off x="9239578" y="1160790"/>
            <a:ext cx="370820" cy="370820"/>
          </a:xfrm>
          <a:custGeom>
            <a:avLst/>
            <a:gdLst>
              <a:gd name="T0" fmla="*/ 2 w 131"/>
              <a:gd name="T1" fmla="*/ 44 h 131"/>
              <a:gd name="T2" fmla="*/ 29 w 131"/>
              <a:gd name="T3" fmla="*/ 44 h 131"/>
              <a:gd name="T4" fmla="*/ 29 w 131"/>
              <a:gd name="T5" fmla="*/ 131 h 131"/>
              <a:gd name="T6" fmla="*/ 2 w 131"/>
              <a:gd name="T7" fmla="*/ 131 h 131"/>
              <a:gd name="T8" fmla="*/ 2 w 131"/>
              <a:gd name="T9" fmla="*/ 44 h 131"/>
              <a:gd name="T10" fmla="*/ 16 w 131"/>
              <a:gd name="T11" fmla="*/ 0 h 131"/>
              <a:gd name="T12" fmla="*/ 31 w 131"/>
              <a:gd name="T13" fmla="*/ 16 h 131"/>
              <a:gd name="T14" fmla="*/ 16 w 131"/>
              <a:gd name="T15" fmla="*/ 32 h 131"/>
              <a:gd name="T16" fmla="*/ 0 w 131"/>
              <a:gd name="T17" fmla="*/ 16 h 131"/>
              <a:gd name="T18" fmla="*/ 16 w 131"/>
              <a:gd name="T19" fmla="*/ 0 h 131"/>
              <a:gd name="T20" fmla="*/ 46 w 131"/>
              <a:gd name="T21" fmla="*/ 131 h 131"/>
              <a:gd name="T22" fmla="*/ 73 w 131"/>
              <a:gd name="T23" fmla="*/ 131 h 131"/>
              <a:gd name="T24" fmla="*/ 73 w 131"/>
              <a:gd name="T25" fmla="*/ 88 h 131"/>
              <a:gd name="T26" fmla="*/ 90 w 131"/>
              <a:gd name="T27" fmla="*/ 65 h 131"/>
              <a:gd name="T28" fmla="*/ 104 w 131"/>
              <a:gd name="T29" fmla="*/ 88 h 131"/>
              <a:gd name="T30" fmla="*/ 104 w 131"/>
              <a:gd name="T31" fmla="*/ 131 h 131"/>
              <a:gd name="T32" fmla="*/ 131 w 131"/>
              <a:gd name="T33" fmla="*/ 131 h 131"/>
              <a:gd name="T34" fmla="*/ 131 w 131"/>
              <a:gd name="T35" fmla="*/ 83 h 131"/>
              <a:gd name="T36" fmla="*/ 98 w 131"/>
              <a:gd name="T37" fmla="*/ 41 h 131"/>
              <a:gd name="T38" fmla="*/ 73 w 131"/>
              <a:gd name="T39" fmla="*/ 56 h 131"/>
              <a:gd name="T40" fmla="*/ 72 w 131"/>
              <a:gd name="T41" fmla="*/ 56 h 131"/>
              <a:gd name="T42" fmla="*/ 72 w 131"/>
              <a:gd name="T43" fmla="*/ 44 h 131"/>
              <a:gd name="T44" fmla="*/ 46 w 131"/>
              <a:gd name="T45" fmla="*/ 44 h 131"/>
              <a:gd name="T46" fmla="*/ 46 w 131"/>
              <a:gd name="T47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1" h="131">
                <a:moveTo>
                  <a:pt x="2" y="44"/>
                </a:moveTo>
                <a:cubicBezTo>
                  <a:pt x="29" y="44"/>
                  <a:pt x="29" y="44"/>
                  <a:pt x="29" y="44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2" y="131"/>
                  <a:pt x="2" y="131"/>
                  <a:pt x="2" y="131"/>
                </a:cubicBezTo>
                <a:lnTo>
                  <a:pt x="2" y="44"/>
                </a:lnTo>
                <a:close/>
                <a:moveTo>
                  <a:pt x="16" y="0"/>
                </a:moveTo>
                <a:cubicBezTo>
                  <a:pt x="24" y="0"/>
                  <a:pt x="31" y="7"/>
                  <a:pt x="31" y="16"/>
                </a:cubicBezTo>
                <a:cubicBezTo>
                  <a:pt x="31" y="25"/>
                  <a:pt x="24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moveTo>
                  <a:pt x="46" y="131"/>
                </a:moveTo>
                <a:cubicBezTo>
                  <a:pt x="73" y="131"/>
                  <a:pt x="73" y="131"/>
                  <a:pt x="73" y="131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76"/>
                  <a:pt x="76" y="65"/>
                  <a:pt x="90" y="65"/>
                </a:cubicBezTo>
                <a:cubicBezTo>
                  <a:pt x="104" y="65"/>
                  <a:pt x="104" y="78"/>
                  <a:pt x="104" y="88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31" y="131"/>
                  <a:pt x="131" y="131"/>
                  <a:pt x="131" y="131"/>
                </a:cubicBezTo>
                <a:cubicBezTo>
                  <a:pt x="131" y="83"/>
                  <a:pt x="131" y="83"/>
                  <a:pt x="131" y="83"/>
                </a:cubicBezTo>
                <a:cubicBezTo>
                  <a:pt x="131" y="60"/>
                  <a:pt x="126" y="41"/>
                  <a:pt x="98" y="41"/>
                </a:cubicBezTo>
                <a:cubicBezTo>
                  <a:pt x="85" y="41"/>
                  <a:pt x="76" y="49"/>
                  <a:pt x="73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44"/>
                  <a:pt x="72" y="44"/>
                  <a:pt x="72" y="44"/>
                </a:cubicBezTo>
                <a:cubicBezTo>
                  <a:pt x="46" y="44"/>
                  <a:pt x="46" y="44"/>
                  <a:pt x="46" y="44"/>
                </a:cubicBezTo>
                <a:lnTo>
                  <a:pt x="46" y="131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62" name="Freeform 62">
            <a:extLst>
              <a:ext uri="{FF2B5EF4-FFF2-40B4-BE49-F238E27FC236}">
                <a16:creationId xmlns:a16="http://schemas.microsoft.com/office/drawing/2014/main" id="{6438E951-AB59-4B4B-B483-429EEC501BB2}"/>
              </a:ext>
            </a:extLst>
          </p:cNvPr>
          <p:cNvSpPr>
            <a:spLocks noEditPoints="1"/>
          </p:cNvSpPr>
          <p:nvPr/>
        </p:nvSpPr>
        <p:spPr bwMode="auto">
          <a:xfrm>
            <a:off x="7888033" y="1169541"/>
            <a:ext cx="387860" cy="386656"/>
          </a:xfrm>
          <a:custGeom>
            <a:avLst/>
            <a:gdLst>
              <a:gd name="T0" fmla="*/ 95 w 134"/>
              <a:gd name="T1" fmla="*/ 0 h 134"/>
              <a:gd name="T2" fmla="*/ 39 w 134"/>
              <a:gd name="T3" fmla="*/ 0 h 134"/>
              <a:gd name="T4" fmla="*/ 0 w 134"/>
              <a:gd name="T5" fmla="*/ 39 h 134"/>
              <a:gd name="T6" fmla="*/ 0 w 134"/>
              <a:gd name="T7" fmla="*/ 95 h 134"/>
              <a:gd name="T8" fmla="*/ 39 w 134"/>
              <a:gd name="T9" fmla="*/ 134 h 134"/>
              <a:gd name="T10" fmla="*/ 95 w 134"/>
              <a:gd name="T11" fmla="*/ 134 h 134"/>
              <a:gd name="T12" fmla="*/ 134 w 134"/>
              <a:gd name="T13" fmla="*/ 95 h 134"/>
              <a:gd name="T14" fmla="*/ 134 w 134"/>
              <a:gd name="T15" fmla="*/ 39 h 134"/>
              <a:gd name="T16" fmla="*/ 95 w 134"/>
              <a:gd name="T17" fmla="*/ 0 h 134"/>
              <a:gd name="T18" fmla="*/ 122 w 134"/>
              <a:gd name="T19" fmla="*/ 96 h 134"/>
              <a:gd name="T20" fmla="*/ 96 w 134"/>
              <a:gd name="T21" fmla="*/ 122 h 134"/>
              <a:gd name="T22" fmla="*/ 38 w 134"/>
              <a:gd name="T23" fmla="*/ 122 h 134"/>
              <a:gd name="T24" fmla="*/ 12 w 134"/>
              <a:gd name="T25" fmla="*/ 96 h 134"/>
              <a:gd name="T26" fmla="*/ 12 w 134"/>
              <a:gd name="T27" fmla="*/ 38 h 134"/>
              <a:gd name="T28" fmla="*/ 38 w 134"/>
              <a:gd name="T29" fmla="*/ 13 h 134"/>
              <a:gd name="T30" fmla="*/ 96 w 134"/>
              <a:gd name="T31" fmla="*/ 13 h 134"/>
              <a:gd name="T32" fmla="*/ 122 w 134"/>
              <a:gd name="T33" fmla="*/ 38 h 134"/>
              <a:gd name="T34" fmla="*/ 122 w 134"/>
              <a:gd name="T35" fmla="*/ 96 h 134"/>
              <a:gd name="T36" fmla="*/ 67 w 134"/>
              <a:gd name="T37" fmla="*/ 33 h 134"/>
              <a:gd name="T38" fmla="*/ 32 w 134"/>
              <a:gd name="T39" fmla="*/ 67 h 134"/>
              <a:gd name="T40" fmla="*/ 67 w 134"/>
              <a:gd name="T41" fmla="*/ 102 h 134"/>
              <a:gd name="T42" fmla="*/ 102 w 134"/>
              <a:gd name="T43" fmla="*/ 67 h 134"/>
              <a:gd name="T44" fmla="*/ 67 w 134"/>
              <a:gd name="T45" fmla="*/ 33 h 134"/>
              <a:gd name="T46" fmla="*/ 67 w 134"/>
              <a:gd name="T47" fmla="*/ 90 h 134"/>
              <a:gd name="T48" fmla="*/ 44 w 134"/>
              <a:gd name="T49" fmla="*/ 67 h 134"/>
              <a:gd name="T50" fmla="*/ 67 w 134"/>
              <a:gd name="T51" fmla="*/ 45 h 134"/>
              <a:gd name="T52" fmla="*/ 90 w 134"/>
              <a:gd name="T53" fmla="*/ 67 h 134"/>
              <a:gd name="T54" fmla="*/ 67 w 134"/>
              <a:gd name="T55" fmla="*/ 90 h 134"/>
              <a:gd name="T56" fmla="*/ 111 w 134"/>
              <a:gd name="T57" fmla="*/ 31 h 134"/>
              <a:gd name="T58" fmla="*/ 103 w 134"/>
              <a:gd name="T59" fmla="*/ 39 h 134"/>
              <a:gd name="T60" fmla="*/ 95 w 134"/>
              <a:gd name="T61" fmla="*/ 31 h 134"/>
              <a:gd name="T62" fmla="*/ 103 w 134"/>
              <a:gd name="T63" fmla="*/ 23 h 134"/>
              <a:gd name="T64" fmla="*/ 111 w 134"/>
              <a:gd name="T65" fmla="*/ 3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4" h="134">
                <a:moveTo>
                  <a:pt x="95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7"/>
                  <a:pt x="17" y="134"/>
                  <a:pt x="39" y="134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117" y="134"/>
                  <a:pt x="134" y="117"/>
                  <a:pt x="134" y="95"/>
                </a:cubicBezTo>
                <a:cubicBezTo>
                  <a:pt x="134" y="39"/>
                  <a:pt x="134" y="39"/>
                  <a:pt x="134" y="39"/>
                </a:cubicBezTo>
                <a:cubicBezTo>
                  <a:pt x="134" y="17"/>
                  <a:pt x="117" y="0"/>
                  <a:pt x="95" y="0"/>
                </a:cubicBezTo>
                <a:close/>
                <a:moveTo>
                  <a:pt x="122" y="96"/>
                </a:moveTo>
                <a:cubicBezTo>
                  <a:pt x="122" y="111"/>
                  <a:pt x="110" y="122"/>
                  <a:pt x="96" y="122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24" y="122"/>
                  <a:pt x="12" y="111"/>
                  <a:pt x="12" y="96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24"/>
                  <a:pt x="24" y="13"/>
                  <a:pt x="38" y="13"/>
                </a:cubicBezTo>
                <a:cubicBezTo>
                  <a:pt x="96" y="13"/>
                  <a:pt x="96" y="13"/>
                  <a:pt x="96" y="13"/>
                </a:cubicBezTo>
                <a:cubicBezTo>
                  <a:pt x="110" y="13"/>
                  <a:pt x="122" y="24"/>
                  <a:pt x="122" y="38"/>
                </a:cubicBezTo>
                <a:lnTo>
                  <a:pt x="122" y="96"/>
                </a:lnTo>
                <a:close/>
                <a:moveTo>
                  <a:pt x="67" y="33"/>
                </a:moveTo>
                <a:cubicBezTo>
                  <a:pt x="48" y="33"/>
                  <a:pt x="32" y="48"/>
                  <a:pt x="32" y="67"/>
                </a:cubicBezTo>
                <a:cubicBezTo>
                  <a:pt x="32" y="87"/>
                  <a:pt x="48" y="102"/>
                  <a:pt x="67" y="102"/>
                </a:cubicBezTo>
                <a:cubicBezTo>
                  <a:pt x="86" y="102"/>
                  <a:pt x="102" y="87"/>
                  <a:pt x="102" y="67"/>
                </a:cubicBezTo>
                <a:cubicBezTo>
                  <a:pt x="102" y="48"/>
                  <a:pt x="86" y="33"/>
                  <a:pt x="67" y="33"/>
                </a:cubicBezTo>
                <a:close/>
                <a:moveTo>
                  <a:pt x="67" y="90"/>
                </a:moveTo>
                <a:cubicBezTo>
                  <a:pt x="55" y="90"/>
                  <a:pt x="44" y="80"/>
                  <a:pt x="44" y="67"/>
                </a:cubicBezTo>
                <a:cubicBezTo>
                  <a:pt x="44" y="55"/>
                  <a:pt x="55" y="45"/>
                  <a:pt x="67" y="45"/>
                </a:cubicBezTo>
                <a:cubicBezTo>
                  <a:pt x="79" y="45"/>
                  <a:pt x="90" y="55"/>
                  <a:pt x="90" y="67"/>
                </a:cubicBezTo>
                <a:cubicBezTo>
                  <a:pt x="90" y="80"/>
                  <a:pt x="79" y="90"/>
                  <a:pt x="67" y="90"/>
                </a:cubicBezTo>
                <a:close/>
                <a:moveTo>
                  <a:pt x="111" y="31"/>
                </a:moveTo>
                <a:cubicBezTo>
                  <a:pt x="111" y="36"/>
                  <a:pt x="107" y="39"/>
                  <a:pt x="103" y="39"/>
                </a:cubicBezTo>
                <a:cubicBezTo>
                  <a:pt x="98" y="39"/>
                  <a:pt x="95" y="36"/>
                  <a:pt x="95" y="31"/>
                </a:cubicBezTo>
                <a:cubicBezTo>
                  <a:pt x="95" y="27"/>
                  <a:pt x="98" y="23"/>
                  <a:pt x="103" y="23"/>
                </a:cubicBezTo>
                <a:cubicBezTo>
                  <a:pt x="107" y="23"/>
                  <a:pt x="111" y="27"/>
                  <a:pt x="111" y="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66" name="Freeform 66">
            <a:extLst>
              <a:ext uri="{FF2B5EF4-FFF2-40B4-BE49-F238E27FC236}">
                <a16:creationId xmlns:a16="http://schemas.microsoft.com/office/drawing/2014/main" id="{7E8F8984-B4AA-4B5A-9BAA-1D42676969F0}"/>
              </a:ext>
            </a:extLst>
          </p:cNvPr>
          <p:cNvSpPr>
            <a:spLocks noEditPoints="1"/>
          </p:cNvSpPr>
          <p:nvPr/>
        </p:nvSpPr>
        <p:spPr bwMode="auto">
          <a:xfrm>
            <a:off x="3927475" y="1218159"/>
            <a:ext cx="355600" cy="289420"/>
          </a:xfrm>
          <a:custGeom>
            <a:avLst/>
            <a:gdLst>
              <a:gd name="T0" fmla="*/ 150 w 150"/>
              <a:gd name="T1" fmla="*/ 14 h 122"/>
              <a:gd name="T2" fmla="*/ 132 w 150"/>
              <a:gd name="T3" fmla="*/ 19 h 122"/>
              <a:gd name="T4" fmla="*/ 146 w 150"/>
              <a:gd name="T5" fmla="*/ 2 h 122"/>
              <a:gd name="T6" fmla="*/ 126 w 150"/>
              <a:gd name="T7" fmla="*/ 10 h 122"/>
              <a:gd name="T8" fmla="*/ 104 w 150"/>
              <a:gd name="T9" fmla="*/ 0 h 122"/>
              <a:gd name="T10" fmla="*/ 73 w 150"/>
              <a:gd name="T11" fmla="*/ 31 h 122"/>
              <a:gd name="T12" fmla="*/ 74 w 150"/>
              <a:gd name="T13" fmla="*/ 38 h 122"/>
              <a:gd name="T14" fmla="*/ 10 w 150"/>
              <a:gd name="T15" fmla="*/ 6 h 122"/>
              <a:gd name="T16" fmla="*/ 6 w 150"/>
              <a:gd name="T17" fmla="*/ 21 h 122"/>
              <a:gd name="T18" fmla="*/ 20 w 150"/>
              <a:gd name="T19" fmla="*/ 47 h 122"/>
              <a:gd name="T20" fmla="*/ 6 w 150"/>
              <a:gd name="T21" fmla="*/ 43 h 122"/>
              <a:gd name="T22" fmla="*/ 6 w 150"/>
              <a:gd name="T23" fmla="*/ 43 h 122"/>
              <a:gd name="T24" fmla="*/ 31 w 150"/>
              <a:gd name="T25" fmla="*/ 73 h 122"/>
              <a:gd name="T26" fmla="*/ 23 w 150"/>
              <a:gd name="T27" fmla="*/ 75 h 122"/>
              <a:gd name="T28" fmla="*/ 17 w 150"/>
              <a:gd name="T29" fmla="*/ 74 h 122"/>
              <a:gd name="T30" fmla="*/ 46 w 150"/>
              <a:gd name="T31" fmla="*/ 95 h 122"/>
              <a:gd name="T32" fmla="*/ 7 w 150"/>
              <a:gd name="T33" fmla="*/ 109 h 122"/>
              <a:gd name="T34" fmla="*/ 0 w 150"/>
              <a:gd name="T35" fmla="*/ 108 h 122"/>
              <a:gd name="T36" fmla="*/ 47 w 150"/>
              <a:gd name="T37" fmla="*/ 122 h 122"/>
              <a:gd name="T38" fmla="*/ 135 w 150"/>
              <a:gd name="T39" fmla="*/ 34 h 122"/>
              <a:gd name="T40" fmla="*/ 135 w 150"/>
              <a:gd name="T41" fmla="*/ 30 h 122"/>
              <a:gd name="T42" fmla="*/ 150 w 150"/>
              <a:gd name="T43" fmla="*/ 14 h 122"/>
              <a:gd name="T44" fmla="*/ 150 w 150"/>
              <a:gd name="T45" fmla="*/ 14 h 122"/>
              <a:gd name="T46" fmla="*/ 150 w 150"/>
              <a:gd name="T47" fmla="*/ 1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0" h="122">
                <a:moveTo>
                  <a:pt x="150" y="14"/>
                </a:moveTo>
                <a:cubicBezTo>
                  <a:pt x="145" y="17"/>
                  <a:pt x="139" y="19"/>
                  <a:pt x="132" y="19"/>
                </a:cubicBezTo>
                <a:cubicBezTo>
                  <a:pt x="139" y="15"/>
                  <a:pt x="144" y="9"/>
                  <a:pt x="146" y="2"/>
                </a:cubicBezTo>
                <a:cubicBezTo>
                  <a:pt x="140" y="6"/>
                  <a:pt x="133" y="8"/>
                  <a:pt x="126" y="10"/>
                </a:cubicBezTo>
                <a:cubicBezTo>
                  <a:pt x="121" y="4"/>
                  <a:pt x="113" y="0"/>
                  <a:pt x="104" y="0"/>
                </a:cubicBezTo>
                <a:cubicBezTo>
                  <a:pt x="87" y="0"/>
                  <a:pt x="73" y="14"/>
                  <a:pt x="73" y="31"/>
                </a:cubicBezTo>
                <a:cubicBezTo>
                  <a:pt x="73" y="33"/>
                  <a:pt x="73" y="36"/>
                  <a:pt x="74" y="38"/>
                </a:cubicBezTo>
                <a:cubicBezTo>
                  <a:pt x="48" y="37"/>
                  <a:pt x="26" y="24"/>
                  <a:pt x="10" y="6"/>
                </a:cubicBezTo>
                <a:cubicBezTo>
                  <a:pt x="8" y="10"/>
                  <a:pt x="6" y="15"/>
                  <a:pt x="6" y="21"/>
                </a:cubicBezTo>
                <a:cubicBezTo>
                  <a:pt x="6" y="32"/>
                  <a:pt x="12" y="41"/>
                  <a:pt x="20" y="47"/>
                </a:cubicBezTo>
                <a:cubicBezTo>
                  <a:pt x="15" y="47"/>
                  <a:pt x="10" y="45"/>
                  <a:pt x="6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58"/>
                  <a:pt x="17" y="71"/>
                  <a:pt x="31" y="73"/>
                </a:cubicBezTo>
                <a:cubicBezTo>
                  <a:pt x="28" y="74"/>
                  <a:pt x="25" y="75"/>
                  <a:pt x="23" y="75"/>
                </a:cubicBezTo>
                <a:cubicBezTo>
                  <a:pt x="21" y="75"/>
                  <a:pt x="19" y="74"/>
                  <a:pt x="17" y="74"/>
                </a:cubicBezTo>
                <a:cubicBezTo>
                  <a:pt x="21" y="86"/>
                  <a:pt x="32" y="95"/>
                  <a:pt x="46" y="95"/>
                </a:cubicBezTo>
                <a:cubicBezTo>
                  <a:pt x="35" y="104"/>
                  <a:pt x="22" y="109"/>
                  <a:pt x="7" y="109"/>
                </a:cubicBezTo>
                <a:cubicBezTo>
                  <a:pt x="5" y="109"/>
                  <a:pt x="2" y="108"/>
                  <a:pt x="0" y="108"/>
                </a:cubicBezTo>
                <a:cubicBezTo>
                  <a:pt x="14" y="117"/>
                  <a:pt x="30" y="122"/>
                  <a:pt x="47" y="122"/>
                </a:cubicBezTo>
                <a:cubicBezTo>
                  <a:pt x="104" y="122"/>
                  <a:pt x="135" y="75"/>
                  <a:pt x="135" y="34"/>
                </a:cubicBezTo>
                <a:cubicBezTo>
                  <a:pt x="135" y="33"/>
                  <a:pt x="135" y="32"/>
                  <a:pt x="135" y="30"/>
                </a:cubicBezTo>
                <a:cubicBezTo>
                  <a:pt x="141" y="26"/>
                  <a:pt x="146" y="21"/>
                  <a:pt x="150" y="14"/>
                </a:cubicBezTo>
                <a:close/>
                <a:moveTo>
                  <a:pt x="150" y="14"/>
                </a:moveTo>
                <a:cubicBezTo>
                  <a:pt x="150" y="14"/>
                  <a:pt x="150" y="14"/>
                  <a:pt x="150" y="14"/>
                </a:cubicBezTo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68" name="Freeform 68">
            <a:extLst>
              <a:ext uri="{FF2B5EF4-FFF2-40B4-BE49-F238E27FC236}">
                <a16:creationId xmlns:a16="http://schemas.microsoft.com/office/drawing/2014/main" id="{8278C43C-B26B-4917-95F3-DEE6D5E965B8}"/>
              </a:ext>
            </a:extLst>
          </p:cNvPr>
          <p:cNvSpPr>
            <a:spLocks noEditPoints="1"/>
          </p:cNvSpPr>
          <p:nvPr/>
        </p:nvSpPr>
        <p:spPr bwMode="auto">
          <a:xfrm>
            <a:off x="2581603" y="1223169"/>
            <a:ext cx="397808" cy="279400"/>
          </a:xfrm>
          <a:custGeom>
            <a:avLst/>
            <a:gdLst>
              <a:gd name="T0" fmla="*/ 157 w 160"/>
              <a:gd name="T1" fmla="*/ 17 h 112"/>
              <a:gd name="T2" fmla="*/ 143 w 160"/>
              <a:gd name="T3" fmla="*/ 3 h 112"/>
              <a:gd name="T4" fmla="*/ 80 w 160"/>
              <a:gd name="T5" fmla="*/ 0 h 112"/>
              <a:gd name="T6" fmla="*/ 17 w 160"/>
              <a:gd name="T7" fmla="*/ 3 h 112"/>
              <a:gd name="T8" fmla="*/ 3 w 160"/>
              <a:gd name="T9" fmla="*/ 17 h 112"/>
              <a:gd name="T10" fmla="*/ 0 w 160"/>
              <a:gd name="T11" fmla="*/ 56 h 112"/>
              <a:gd name="T12" fmla="*/ 3 w 160"/>
              <a:gd name="T13" fmla="*/ 95 h 112"/>
              <a:gd name="T14" fmla="*/ 17 w 160"/>
              <a:gd name="T15" fmla="*/ 109 h 112"/>
              <a:gd name="T16" fmla="*/ 80 w 160"/>
              <a:gd name="T17" fmla="*/ 112 h 112"/>
              <a:gd name="T18" fmla="*/ 143 w 160"/>
              <a:gd name="T19" fmla="*/ 109 h 112"/>
              <a:gd name="T20" fmla="*/ 157 w 160"/>
              <a:gd name="T21" fmla="*/ 95 h 112"/>
              <a:gd name="T22" fmla="*/ 160 w 160"/>
              <a:gd name="T23" fmla="*/ 56 h 112"/>
              <a:gd name="T24" fmla="*/ 157 w 160"/>
              <a:gd name="T25" fmla="*/ 17 h 112"/>
              <a:gd name="T26" fmla="*/ 64 w 160"/>
              <a:gd name="T27" fmla="*/ 80 h 112"/>
              <a:gd name="T28" fmla="*/ 64 w 160"/>
              <a:gd name="T29" fmla="*/ 32 h 112"/>
              <a:gd name="T30" fmla="*/ 106 w 160"/>
              <a:gd name="T31" fmla="*/ 56 h 112"/>
              <a:gd name="T32" fmla="*/ 64 w 160"/>
              <a:gd name="T33" fmla="*/ 8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112">
                <a:moveTo>
                  <a:pt x="157" y="17"/>
                </a:moveTo>
                <a:cubicBezTo>
                  <a:pt x="155" y="10"/>
                  <a:pt x="150" y="5"/>
                  <a:pt x="143" y="3"/>
                </a:cubicBezTo>
                <a:cubicBezTo>
                  <a:pt x="130" y="0"/>
                  <a:pt x="80" y="0"/>
                  <a:pt x="80" y="0"/>
                </a:cubicBezTo>
                <a:cubicBezTo>
                  <a:pt x="80" y="0"/>
                  <a:pt x="30" y="0"/>
                  <a:pt x="17" y="3"/>
                </a:cubicBezTo>
                <a:cubicBezTo>
                  <a:pt x="10" y="5"/>
                  <a:pt x="5" y="10"/>
                  <a:pt x="3" y="17"/>
                </a:cubicBezTo>
                <a:cubicBezTo>
                  <a:pt x="0" y="30"/>
                  <a:pt x="0" y="56"/>
                  <a:pt x="0" y="56"/>
                </a:cubicBezTo>
                <a:cubicBezTo>
                  <a:pt x="0" y="56"/>
                  <a:pt x="0" y="82"/>
                  <a:pt x="3" y="95"/>
                </a:cubicBezTo>
                <a:cubicBezTo>
                  <a:pt x="5" y="102"/>
                  <a:pt x="10" y="107"/>
                  <a:pt x="17" y="109"/>
                </a:cubicBezTo>
                <a:cubicBezTo>
                  <a:pt x="30" y="112"/>
                  <a:pt x="80" y="112"/>
                  <a:pt x="80" y="112"/>
                </a:cubicBezTo>
                <a:cubicBezTo>
                  <a:pt x="80" y="112"/>
                  <a:pt x="130" y="112"/>
                  <a:pt x="143" y="109"/>
                </a:cubicBezTo>
                <a:cubicBezTo>
                  <a:pt x="150" y="107"/>
                  <a:pt x="155" y="102"/>
                  <a:pt x="157" y="95"/>
                </a:cubicBezTo>
                <a:cubicBezTo>
                  <a:pt x="160" y="82"/>
                  <a:pt x="160" y="56"/>
                  <a:pt x="160" y="56"/>
                </a:cubicBezTo>
                <a:cubicBezTo>
                  <a:pt x="160" y="56"/>
                  <a:pt x="160" y="30"/>
                  <a:pt x="157" y="17"/>
                </a:cubicBezTo>
                <a:close/>
                <a:moveTo>
                  <a:pt x="64" y="80"/>
                </a:moveTo>
                <a:cubicBezTo>
                  <a:pt x="64" y="32"/>
                  <a:pt x="64" y="32"/>
                  <a:pt x="64" y="32"/>
                </a:cubicBezTo>
                <a:cubicBezTo>
                  <a:pt x="106" y="56"/>
                  <a:pt x="106" y="56"/>
                  <a:pt x="106" y="56"/>
                </a:cubicBezTo>
                <a:lnTo>
                  <a:pt x="64" y="80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C0E49315-CA5F-4CBC-89D9-8215A19C2316}"/>
              </a:ext>
            </a:extLst>
          </p:cNvPr>
          <p:cNvSpPr>
            <a:spLocks/>
          </p:cNvSpPr>
          <p:nvPr/>
        </p:nvSpPr>
        <p:spPr bwMode="auto">
          <a:xfrm>
            <a:off x="1354933" y="1171128"/>
            <a:ext cx="200024" cy="385070"/>
          </a:xfrm>
          <a:custGeom>
            <a:avLst/>
            <a:gdLst>
              <a:gd name="T0" fmla="*/ 78 w 78"/>
              <a:gd name="T1" fmla="*/ 25 h 150"/>
              <a:gd name="T2" fmla="*/ 64 w 78"/>
              <a:gd name="T3" fmla="*/ 25 h 150"/>
              <a:gd name="T4" fmla="*/ 51 w 78"/>
              <a:gd name="T5" fmla="*/ 38 h 150"/>
              <a:gd name="T6" fmla="*/ 51 w 78"/>
              <a:gd name="T7" fmla="*/ 55 h 150"/>
              <a:gd name="T8" fmla="*/ 77 w 78"/>
              <a:gd name="T9" fmla="*/ 55 h 150"/>
              <a:gd name="T10" fmla="*/ 74 w 78"/>
              <a:gd name="T11" fmla="*/ 82 h 150"/>
              <a:gd name="T12" fmla="*/ 51 w 78"/>
              <a:gd name="T13" fmla="*/ 82 h 150"/>
              <a:gd name="T14" fmla="*/ 51 w 78"/>
              <a:gd name="T15" fmla="*/ 150 h 150"/>
              <a:gd name="T16" fmla="*/ 23 w 78"/>
              <a:gd name="T17" fmla="*/ 150 h 150"/>
              <a:gd name="T18" fmla="*/ 23 w 78"/>
              <a:gd name="T19" fmla="*/ 82 h 150"/>
              <a:gd name="T20" fmla="*/ 0 w 78"/>
              <a:gd name="T21" fmla="*/ 82 h 150"/>
              <a:gd name="T22" fmla="*/ 0 w 78"/>
              <a:gd name="T23" fmla="*/ 55 h 150"/>
              <a:gd name="T24" fmla="*/ 23 w 78"/>
              <a:gd name="T25" fmla="*/ 55 h 150"/>
              <a:gd name="T26" fmla="*/ 23 w 78"/>
              <a:gd name="T27" fmla="*/ 35 h 150"/>
              <a:gd name="T28" fmla="*/ 57 w 78"/>
              <a:gd name="T29" fmla="*/ 0 h 150"/>
              <a:gd name="T30" fmla="*/ 78 w 78"/>
              <a:gd name="T31" fmla="*/ 1 h 150"/>
              <a:gd name="T32" fmla="*/ 78 w 78"/>
              <a:gd name="T33" fmla="*/ 2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8" h="150">
                <a:moveTo>
                  <a:pt x="78" y="25"/>
                </a:moveTo>
                <a:cubicBezTo>
                  <a:pt x="64" y="25"/>
                  <a:pt x="64" y="25"/>
                  <a:pt x="64" y="25"/>
                </a:cubicBezTo>
                <a:cubicBezTo>
                  <a:pt x="53" y="25"/>
                  <a:pt x="51" y="30"/>
                  <a:pt x="51" y="38"/>
                </a:cubicBezTo>
                <a:cubicBezTo>
                  <a:pt x="51" y="55"/>
                  <a:pt x="51" y="55"/>
                  <a:pt x="51" y="55"/>
                </a:cubicBezTo>
                <a:cubicBezTo>
                  <a:pt x="77" y="55"/>
                  <a:pt x="77" y="55"/>
                  <a:pt x="77" y="55"/>
                </a:cubicBezTo>
                <a:cubicBezTo>
                  <a:pt x="74" y="82"/>
                  <a:pt x="74" y="82"/>
                  <a:pt x="74" y="82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82"/>
                  <a:pt x="23" y="82"/>
                  <a:pt x="23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55"/>
                  <a:pt x="0" y="55"/>
                  <a:pt x="0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12"/>
                  <a:pt x="37" y="0"/>
                  <a:pt x="57" y="0"/>
                </a:cubicBezTo>
                <a:cubicBezTo>
                  <a:pt x="67" y="0"/>
                  <a:pt x="76" y="1"/>
                  <a:pt x="78" y="1"/>
                </a:cubicBezTo>
                <a:lnTo>
                  <a:pt x="78" y="25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B3B7E94A-641F-4902-A062-5768C6ADB3B4}"/>
              </a:ext>
            </a:extLst>
          </p:cNvPr>
          <p:cNvSpPr>
            <a:spLocks/>
          </p:cNvSpPr>
          <p:nvPr/>
        </p:nvSpPr>
        <p:spPr bwMode="auto">
          <a:xfrm>
            <a:off x="5291138" y="1194994"/>
            <a:ext cx="330200" cy="408778"/>
          </a:xfrm>
          <a:custGeom>
            <a:avLst/>
            <a:gdLst>
              <a:gd name="T0" fmla="*/ 93 w 156"/>
              <a:gd name="T1" fmla="*/ 146 h 193"/>
              <a:gd name="T2" fmla="*/ 65 w 156"/>
              <a:gd name="T3" fmla="*/ 132 h 193"/>
              <a:gd name="T4" fmla="*/ 57 w 156"/>
              <a:gd name="T5" fmla="*/ 161 h 193"/>
              <a:gd name="T6" fmla="*/ 42 w 156"/>
              <a:gd name="T7" fmla="*/ 193 h 193"/>
              <a:gd name="T8" fmla="*/ 34 w 156"/>
              <a:gd name="T9" fmla="*/ 155 h 193"/>
              <a:gd name="T10" fmla="*/ 48 w 156"/>
              <a:gd name="T11" fmla="*/ 95 h 193"/>
              <a:gd name="T12" fmla="*/ 45 w 156"/>
              <a:gd name="T13" fmla="*/ 77 h 193"/>
              <a:gd name="T14" fmla="*/ 67 w 156"/>
              <a:gd name="T15" fmla="*/ 47 h 193"/>
              <a:gd name="T16" fmla="*/ 82 w 156"/>
              <a:gd name="T17" fmla="*/ 64 h 193"/>
              <a:gd name="T18" fmla="*/ 72 w 156"/>
              <a:gd name="T19" fmla="*/ 105 h 193"/>
              <a:gd name="T20" fmla="*/ 90 w 156"/>
              <a:gd name="T21" fmla="*/ 127 h 193"/>
              <a:gd name="T22" fmla="*/ 128 w 156"/>
              <a:gd name="T23" fmla="*/ 71 h 193"/>
              <a:gd name="T24" fmla="*/ 77 w 156"/>
              <a:gd name="T25" fmla="*/ 22 h 193"/>
              <a:gd name="T26" fmla="*/ 23 w 156"/>
              <a:gd name="T27" fmla="*/ 75 h 193"/>
              <a:gd name="T28" fmla="*/ 32 w 156"/>
              <a:gd name="T29" fmla="*/ 102 h 193"/>
              <a:gd name="T30" fmla="*/ 32 w 156"/>
              <a:gd name="T31" fmla="*/ 106 h 193"/>
              <a:gd name="T32" fmla="*/ 29 w 156"/>
              <a:gd name="T33" fmla="*/ 120 h 193"/>
              <a:gd name="T34" fmla="*/ 25 w 156"/>
              <a:gd name="T35" fmla="*/ 121 h 193"/>
              <a:gd name="T36" fmla="*/ 0 w 156"/>
              <a:gd name="T37" fmla="*/ 74 h 193"/>
              <a:gd name="T38" fmla="*/ 81 w 156"/>
              <a:gd name="T39" fmla="*/ 0 h 193"/>
              <a:gd name="T40" fmla="*/ 156 w 156"/>
              <a:gd name="T41" fmla="*/ 71 h 193"/>
              <a:gd name="T42" fmla="*/ 93 w 156"/>
              <a:gd name="T43" fmla="*/ 14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6" h="193">
                <a:moveTo>
                  <a:pt x="93" y="146"/>
                </a:moveTo>
                <a:cubicBezTo>
                  <a:pt x="80" y="146"/>
                  <a:pt x="69" y="140"/>
                  <a:pt x="65" y="132"/>
                </a:cubicBezTo>
                <a:cubicBezTo>
                  <a:pt x="65" y="132"/>
                  <a:pt x="59" y="156"/>
                  <a:pt x="57" y="161"/>
                </a:cubicBezTo>
                <a:cubicBezTo>
                  <a:pt x="54" y="172"/>
                  <a:pt x="47" y="185"/>
                  <a:pt x="42" y="193"/>
                </a:cubicBezTo>
                <a:cubicBezTo>
                  <a:pt x="41" y="184"/>
                  <a:pt x="28" y="174"/>
                  <a:pt x="34" y="155"/>
                </a:cubicBezTo>
                <a:cubicBezTo>
                  <a:pt x="37" y="146"/>
                  <a:pt x="48" y="95"/>
                  <a:pt x="48" y="95"/>
                </a:cubicBezTo>
                <a:cubicBezTo>
                  <a:pt x="48" y="95"/>
                  <a:pt x="45" y="88"/>
                  <a:pt x="45" y="77"/>
                </a:cubicBezTo>
                <a:cubicBezTo>
                  <a:pt x="45" y="60"/>
                  <a:pt x="55" y="47"/>
                  <a:pt x="67" y="47"/>
                </a:cubicBezTo>
                <a:cubicBezTo>
                  <a:pt x="77" y="47"/>
                  <a:pt x="82" y="55"/>
                  <a:pt x="82" y="64"/>
                </a:cubicBezTo>
                <a:cubicBezTo>
                  <a:pt x="82" y="75"/>
                  <a:pt x="75" y="90"/>
                  <a:pt x="72" y="105"/>
                </a:cubicBezTo>
                <a:cubicBezTo>
                  <a:pt x="69" y="117"/>
                  <a:pt x="78" y="127"/>
                  <a:pt x="90" y="127"/>
                </a:cubicBezTo>
                <a:cubicBezTo>
                  <a:pt x="112" y="127"/>
                  <a:pt x="128" y="104"/>
                  <a:pt x="128" y="71"/>
                </a:cubicBezTo>
                <a:cubicBezTo>
                  <a:pt x="128" y="42"/>
                  <a:pt x="107" y="22"/>
                  <a:pt x="77" y="22"/>
                </a:cubicBezTo>
                <a:cubicBezTo>
                  <a:pt x="43" y="22"/>
                  <a:pt x="23" y="48"/>
                  <a:pt x="23" y="75"/>
                </a:cubicBezTo>
                <a:cubicBezTo>
                  <a:pt x="23" y="85"/>
                  <a:pt x="27" y="96"/>
                  <a:pt x="32" y="102"/>
                </a:cubicBezTo>
                <a:cubicBezTo>
                  <a:pt x="33" y="103"/>
                  <a:pt x="33" y="105"/>
                  <a:pt x="32" y="106"/>
                </a:cubicBezTo>
                <a:cubicBezTo>
                  <a:pt x="32" y="110"/>
                  <a:pt x="29" y="118"/>
                  <a:pt x="29" y="120"/>
                </a:cubicBezTo>
                <a:cubicBezTo>
                  <a:pt x="29" y="122"/>
                  <a:pt x="27" y="122"/>
                  <a:pt x="25" y="121"/>
                </a:cubicBezTo>
                <a:cubicBezTo>
                  <a:pt x="10" y="114"/>
                  <a:pt x="0" y="92"/>
                  <a:pt x="0" y="74"/>
                </a:cubicBezTo>
                <a:cubicBezTo>
                  <a:pt x="0" y="36"/>
                  <a:pt x="28" y="0"/>
                  <a:pt x="81" y="0"/>
                </a:cubicBezTo>
                <a:cubicBezTo>
                  <a:pt x="123" y="0"/>
                  <a:pt x="156" y="31"/>
                  <a:pt x="156" y="71"/>
                </a:cubicBezTo>
                <a:cubicBezTo>
                  <a:pt x="156" y="113"/>
                  <a:pt x="129" y="146"/>
                  <a:pt x="93" y="1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C3D6DC66-CB01-4019-BB9A-636C74D62DCC}"/>
              </a:ext>
            </a:extLst>
          </p:cNvPr>
          <p:cNvSpPr>
            <a:spLocks/>
          </p:cNvSpPr>
          <p:nvPr/>
        </p:nvSpPr>
        <p:spPr bwMode="auto">
          <a:xfrm>
            <a:off x="6586753" y="1169541"/>
            <a:ext cx="340884" cy="386656"/>
          </a:xfrm>
          <a:custGeom>
            <a:avLst/>
            <a:gdLst>
              <a:gd name="T0" fmla="*/ 114 w 118"/>
              <a:gd name="T1" fmla="*/ 29 h 134"/>
              <a:gd name="T2" fmla="*/ 88 w 118"/>
              <a:gd name="T3" fmla="*/ 4 h 134"/>
              <a:gd name="T4" fmla="*/ 84 w 118"/>
              <a:gd name="T5" fmla="*/ 0 h 134"/>
              <a:gd name="T6" fmla="*/ 63 w 118"/>
              <a:gd name="T7" fmla="*/ 0 h 134"/>
              <a:gd name="T8" fmla="*/ 59 w 118"/>
              <a:gd name="T9" fmla="*/ 4 h 134"/>
              <a:gd name="T10" fmla="*/ 59 w 118"/>
              <a:gd name="T11" fmla="*/ 90 h 134"/>
              <a:gd name="T12" fmla="*/ 44 w 118"/>
              <a:gd name="T13" fmla="*/ 105 h 134"/>
              <a:gd name="T14" fmla="*/ 29 w 118"/>
              <a:gd name="T15" fmla="*/ 90 h 134"/>
              <a:gd name="T16" fmla="*/ 44 w 118"/>
              <a:gd name="T17" fmla="*/ 75 h 134"/>
              <a:gd name="T18" fmla="*/ 48 w 118"/>
              <a:gd name="T19" fmla="*/ 71 h 134"/>
              <a:gd name="T20" fmla="*/ 48 w 118"/>
              <a:gd name="T21" fmla="*/ 50 h 134"/>
              <a:gd name="T22" fmla="*/ 44 w 118"/>
              <a:gd name="T23" fmla="*/ 46 h 134"/>
              <a:gd name="T24" fmla="*/ 0 w 118"/>
              <a:gd name="T25" fmla="*/ 90 h 134"/>
              <a:gd name="T26" fmla="*/ 44 w 118"/>
              <a:gd name="T27" fmla="*/ 134 h 134"/>
              <a:gd name="T28" fmla="*/ 88 w 118"/>
              <a:gd name="T29" fmla="*/ 90 h 134"/>
              <a:gd name="T30" fmla="*/ 88 w 118"/>
              <a:gd name="T31" fmla="*/ 52 h 134"/>
              <a:gd name="T32" fmla="*/ 114 w 118"/>
              <a:gd name="T33" fmla="*/ 58 h 134"/>
              <a:gd name="T34" fmla="*/ 118 w 118"/>
              <a:gd name="T35" fmla="*/ 54 h 134"/>
              <a:gd name="T36" fmla="*/ 118 w 118"/>
              <a:gd name="T37" fmla="*/ 33 h 134"/>
              <a:gd name="T38" fmla="*/ 114 w 118"/>
              <a:gd name="T39" fmla="*/ 2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8" h="134">
                <a:moveTo>
                  <a:pt x="114" y="29"/>
                </a:moveTo>
                <a:cubicBezTo>
                  <a:pt x="100" y="29"/>
                  <a:pt x="88" y="18"/>
                  <a:pt x="88" y="4"/>
                </a:cubicBezTo>
                <a:cubicBezTo>
                  <a:pt x="88" y="2"/>
                  <a:pt x="86" y="0"/>
                  <a:pt x="8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1" y="0"/>
                  <a:pt x="59" y="2"/>
                  <a:pt x="59" y="4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8"/>
                  <a:pt x="53" y="105"/>
                  <a:pt x="44" y="105"/>
                </a:cubicBezTo>
                <a:cubicBezTo>
                  <a:pt x="36" y="105"/>
                  <a:pt x="29" y="98"/>
                  <a:pt x="29" y="90"/>
                </a:cubicBezTo>
                <a:cubicBezTo>
                  <a:pt x="29" y="82"/>
                  <a:pt x="36" y="75"/>
                  <a:pt x="44" y="75"/>
                </a:cubicBezTo>
                <a:cubicBezTo>
                  <a:pt x="46" y="75"/>
                  <a:pt x="48" y="73"/>
                  <a:pt x="48" y="71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8"/>
                  <a:pt x="46" y="46"/>
                  <a:pt x="44" y="46"/>
                </a:cubicBezTo>
                <a:cubicBezTo>
                  <a:pt x="20" y="46"/>
                  <a:pt x="0" y="66"/>
                  <a:pt x="0" y="90"/>
                </a:cubicBezTo>
                <a:cubicBezTo>
                  <a:pt x="0" y="114"/>
                  <a:pt x="20" y="134"/>
                  <a:pt x="44" y="134"/>
                </a:cubicBezTo>
                <a:cubicBezTo>
                  <a:pt x="68" y="134"/>
                  <a:pt x="88" y="114"/>
                  <a:pt x="88" y="90"/>
                </a:cubicBezTo>
                <a:cubicBezTo>
                  <a:pt x="88" y="52"/>
                  <a:pt x="88" y="52"/>
                  <a:pt x="88" y="52"/>
                </a:cubicBezTo>
                <a:cubicBezTo>
                  <a:pt x="96" y="56"/>
                  <a:pt x="105" y="58"/>
                  <a:pt x="114" y="58"/>
                </a:cubicBezTo>
                <a:cubicBezTo>
                  <a:pt x="116" y="58"/>
                  <a:pt x="118" y="57"/>
                  <a:pt x="118" y="54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8" y="31"/>
                  <a:pt x="116" y="29"/>
                  <a:pt x="114" y="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ACB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026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6FBFB06-7885-894A-A305-01F560AF91F0}"/>
              </a:ext>
            </a:extLst>
          </p:cNvPr>
          <p:cNvGrpSpPr/>
          <p:nvPr/>
        </p:nvGrpSpPr>
        <p:grpSpPr>
          <a:xfrm>
            <a:off x="977637" y="2079626"/>
            <a:ext cx="10181167" cy="2758282"/>
            <a:chOff x="1173163" y="2495550"/>
            <a:chExt cx="12217400" cy="3309938"/>
          </a:xfrm>
        </p:grpSpPr>
        <p:sp>
          <p:nvSpPr>
            <p:cNvPr id="48137" name="Line 5">
              <a:extLst>
                <a:ext uri="{FF2B5EF4-FFF2-40B4-BE49-F238E27FC236}">
                  <a16:creationId xmlns:a16="http://schemas.microsoft.com/office/drawing/2014/main" id="{80120F6A-0998-6642-BF86-82D421A67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6175" y="3741738"/>
              <a:ext cx="822325" cy="822325"/>
            </a:xfrm>
            <a:prstGeom prst="line">
              <a:avLst/>
            </a:prstGeom>
            <a:noFill/>
            <a:ln w="37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48138" name="Line 6">
              <a:extLst>
                <a:ext uri="{FF2B5EF4-FFF2-40B4-BE49-F238E27FC236}">
                  <a16:creationId xmlns:a16="http://schemas.microsoft.com/office/drawing/2014/main" id="{BC26591E-8E5C-E74B-B6F5-D56A517F7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0050" y="3741738"/>
              <a:ext cx="825500" cy="822325"/>
            </a:xfrm>
            <a:prstGeom prst="line">
              <a:avLst/>
            </a:prstGeom>
            <a:noFill/>
            <a:ln w="37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48139" name="Line 7">
              <a:extLst>
                <a:ext uri="{FF2B5EF4-FFF2-40B4-BE49-F238E27FC236}">
                  <a16:creationId xmlns:a16="http://schemas.microsoft.com/office/drawing/2014/main" id="{DB7E3982-56F6-744A-A405-E6FAE777F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8688" y="3741738"/>
              <a:ext cx="819150" cy="822325"/>
            </a:xfrm>
            <a:prstGeom prst="line">
              <a:avLst/>
            </a:prstGeom>
            <a:noFill/>
            <a:ln w="37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48140" name="Line 8">
              <a:extLst>
                <a:ext uri="{FF2B5EF4-FFF2-40B4-BE49-F238E27FC236}">
                  <a16:creationId xmlns:a16="http://schemas.microsoft.com/office/drawing/2014/main" id="{2EF6D1BF-7AE8-2144-A209-342E5658F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2563" y="3741738"/>
              <a:ext cx="822325" cy="822325"/>
            </a:xfrm>
            <a:prstGeom prst="line">
              <a:avLst/>
            </a:prstGeom>
            <a:noFill/>
            <a:ln w="37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48141" name="Line 9">
              <a:extLst>
                <a:ext uri="{FF2B5EF4-FFF2-40B4-BE49-F238E27FC236}">
                  <a16:creationId xmlns:a16="http://schemas.microsoft.com/office/drawing/2014/main" id="{0D5653D4-8FFB-1245-A1C6-513C165CE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9613" y="3741738"/>
              <a:ext cx="819150" cy="822325"/>
            </a:xfrm>
            <a:prstGeom prst="line">
              <a:avLst/>
            </a:prstGeom>
            <a:noFill/>
            <a:ln w="37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48142" name="Line 10">
              <a:extLst>
                <a:ext uri="{FF2B5EF4-FFF2-40B4-BE49-F238E27FC236}">
                  <a16:creationId xmlns:a16="http://schemas.microsoft.com/office/drawing/2014/main" id="{34A23BA5-7C5C-9146-9E1F-D43E1F574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93488" y="3741738"/>
              <a:ext cx="822325" cy="822325"/>
            </a:xfrm>
            <a:prstGeom prst="line">
              <a:avLst/>
            </a:prstGeom>
            <a:noFill/>
            <a:ln w="37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48143" name="Freeform 11">
              <a:extLst>
                <a:ext uri="{FF2B5EF4-FFF2-40B4-BE49-F238E27FC236}">
                  <a16:creationId xmlns:a16="http://schemas.microsoft.com/office/drawing/2014/main" id="{E73A5EBC-1716-8047-A01A-6E2690D93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3" y="2495550"/>
              <a:ext cx="1514475" cy="1514475"/>
            </a:xfrm>
            <a:custGeom>
              <a:avLst/>
              <a:gdLst>
                <a:gd name="T0" fmla="*/ 2147483646 w 4207"/>
                <a:gd name="T1" fmla="*/ 2147483646 h 4206"/>
                <a:gd name="T2" fmla="*/ 2147483646 w 4207"/>
                <a:gd name="T3" fmla="*/ 2147483646 h 4206"/>
                <a:gd name="T4" fmla="*/ 2147483646 w 4207"/>
                <a:gd name="T5" fmla="*/ 2147483646 h 4206"/>
                <a:gd name="T6" fmla="*/ 2147483646 w 4207"/>
                <a:gd name="T7" fmla="*/ 2147483646 h 4206"/>
                <a:gd name="T8" fmla="*/ 2147483646 w 4207"/>
                <a:gd name="T9" fmla="*/ 2147483646 h 4206"/>
                <a:gd name="T10" fmla="*/ 2147483646 w 4207"/>
                <a:gd name="T11" fmla="*/ 2147483646 h 4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07" h="4206">
                  <a:moveTo>
                    <a:pt x="3451" y="3459"/>
                  </a:moveTo>
                  <a:lnTo>
                    <a:pt x="3451" y="3459"/>
                  </a:lnTo>
                  <a:cubicBezTo>
                    <a:pt x="2705" y="4205"/>
                    <a:pt x="1491" y="4205"/>
                    <a:pt x="746" y="3459"/>
                  </a:cubicBezTo>
                  <a:cubicBezTo>
                    <a:pt x="0" y="2714"/>
                    <a:pt x="0" y="1500"/>
                    <a:pt x="746" y="755"/>
                  </a:cubicBezTo>
                  <a:cubicBezTo>
                    <a:pt x="1491" y="0"/>
                    <a:pt x="2705" y="0"/>
                    <a:pt x="3451" y="755"/>
                  </a:cubicBezTo>
                  <a:cubicBezTo>
                    <a:pt x="4206" y="1500"/>
                    <a:pt x="4206" y="2714"/>
                    <a:pt x="3451" y="3459"/>
                  </a:cubicBezTo>
                </a:path>
              </a:pathLst>
            </a:custGeom>
            <a:noFill/>
            <a:ln w="378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48144" name="Freeform 12">
              <a:extLst>
                <a:ext uri="{FF2B5EF4-FFF2-40B4-BE49-F238E27FC236}">
                  <a16:creationId xmlns:a16="http://schemas.microsoft.com/office/drawing/2014/main" id="{5CB7BFE8-9157-5F4F-A956-EBEA25879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2565400"/>
              <a:ext cx="1379537" cy="1379538"/>
            </a:xfrm>
            <a:custGeom>
              <a:avLst/>
              <a:gdLst>
                <a:gd name="T0" fmla="*/ 2147483646 w 3834"/>
                <a:gd name="T1" fmla="*/ 2147483646 h 3833"/>
                <a:gd name="T2" fmla="*/ 2147483646 w 3834"/>
                <a:gd name="T3" fmla="*/ 2147483646 h 3833"/>
                <a:gd name="T4" fmla="*/ 2147483646 w 3834"/>
                <a:gd name="T5" fmla="*/ 2147483646 h 3833"/>
                <a:gd name="T6" fmla="*/ 0 w 3834"/>
                <a:gd name="T7" fmla="*/ 2147483646 h 3833"/>
                <a:gd name="T8" fmla="*/ 2147483646 w 3834"/>
                <a:gd name="T9" fmla="*/ 0 h 3833"/>
                <a:gd name="T10" fmla="*/ 2147483646 w 3834"/>
                <a:gd name="T11" fmla="*/ 2147483646 h 38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34" h="3833">
                  <a:moveTo>
                    <a:pt x="3833" y="1911"/>
                  </a:moveTo>
                  <a:lnTo>
                    <a:pt x="3833" y="1911"/>
                  </a:lnTo>
                  <a:cubicBezTo>
                    <a:pt x="3833" y="2972"/>
                    <a:pt x="2973" y="3832"/>
                    <a:pt x="1912" y="3832"/>
                  </a:cubicBezTo>
                  <a:cubicBezTo>
                    <a:pt x="860" y="3832"/>
                    <a:pt x="0" y="2972"/>
                    <a:pt x="0" y="1911"/>
                  </a:cubicBezTo>
                  <a:cubicBezTo>
                    <a:pt x="0" y="860"/>
                    <a:pt x="860" y="0"/>
                    <a:pt x="1912" y="0"/>
                  </a:cubicBezTo>
                  <a:cubicBezTo>
                    <a:pt x="2973" y="0"/>
                    <a:pt x="3833" y="860"/>
                    <a:pt x="3833" y="1911"/>
                  </a:cubicBezTo>
                </a:path>
              </a:pathLst>
            </a:custGeom>
            <a:noFill/>
            <a:ln w="378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48145" name="Freeform 13">
              <a:extLst>
                <a:ext uri="{FF2B5EF4-FFF2-40B4-BE49-F238E27FC236}">
                  <a16:creationId xmlns:a16="http://schemas.microsoft.com/office/drawing/2014/main" id="{58B524EC-3EF1-2A4C-ABD8-19694D5B1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275" y="2565400"/>
              <a:ext cx="1376363" cy="1379538"/>
            </a:xfrm>
            <a:custGeom>
              <a:avLst/>
              <a:gdLst>
                <a:gd name="T0" fmla="*/ 2147483646 w 3825"/>
                <a:gd name="T1" fmla="*/ 2147483646 h 3833"/>
                <a:gd name="T2" fmla="*/ 2147483646 w 3825"/>
                <a:gd name="T3" fmla="*/ 2147483646 h 3833"/>
                <a:gd name="T4" fmla="*/ 2147483646 w 3825"/>
                <a:gd name="T5" fmla="*/ 2147483646 h 3833"/>
                <a:gd name="T6" fmla="*/ 0 w 3825"/>
                <a:gd name="T7" fmla="*/ 2147483646 h 3833"/>
                <a:gd name="T8" fmla="*/ 2147483646 w 3825"/>
                <a:gd name="T9" fmla="*/ 0 h 3833"/>
                <a:gd name="T10" fmla="*/ 2147483646 w 3825"/>
                <a:gd name="T11" fmla="*/ 2147483646 h 38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25" h="3833">
                  <a:moveTo>
                    <a:pt x="3824" y="1911"/>
                  </a:moveTo>
                  <a:lnTo>
                    <a:pt x="3824" y="1911"/>
                  </a:lnTo>
                  <a:cubicBezTo>
                    <a:pt x="3824" y="2972"/>
                    <a:pt x="2973" y="3832"/>
                    <a:pt x="1912" y="3832"/>
                  </a:cubicBezTo>
                  <a:cubicBezTo>
                    <a:pt x="851" y="3832"/>
                    <a:pt x="0" y="2972"/>
                    <a:pt x="0" y="1911"/>
                  </a:cubicBezTo>
                  <a:cubicBezTo>
                    <a:pt x="0" y="860"/>
                    <a:pt x="851" y="0"/>
                    <a:pt x="1912" y="0"/>
                  </a:cubicBezTo>
                  <a:cubicBezTo>
                    <a:pt x="2973" y="0"/>
                    <a:pt x="3824" y="860"/>
                    <a:pt x="3824" y="1911"/>
                  </a:cubicBezTo>
                </a:path>
              </a:pathLst>
            </a:custGeom>
            <a:noFill/>
            <a:ln w="378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48146" name="Freeform 14">
              <a:extLst>
                <a:ext uri="{FF2B5EF4-FFF2-40B4-BE49-F238E27FC236}">
                  <a16:creationId xmlns:a16="http://schemas.microsoft.com/office/drawing/2014/main" id="{34A6D3BC-E24A-1243-82C3-72F89029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1025" y="2565400"/>
              <a:ext cx="1379538" cy="1379538"/>
            </a:xfrm>
            <a:custGeom>
              <a:avLst/>
              <a:gdLst>
                <a:gd name="T0" fmla="*/ 2147483646 w 3834"/>
                <a:gd name="T1" fmla="*/ 2147483646 h 3833"/>
                <a:gd name="T2" fmla="*/ 2147483646 w 3834"/>
                <a:gd name="T3" fmla="*/ 2147483646 h 3833"/>
                <a:gd name="T4" fmla="*/ 2147483646 w 3834"/>
                <a:gd name="T5" fmla="*/ 2147483646 h 3833"/>
                <a:gd name="T6" fmla="*/ 0 w 3834"/>
                <a:gd name="T7" fmla="*/ 2147483646 h 3833"/>
                <a:gd name="T8" fmla="*/ 2147483646 w 3834"/>
                <a:gd name="T9" fmla="*/ 0 h 3833"/>
                <a:gd name="T10" fmla="*/ 2147483646 w 3834"/>
                <a:gd name="T11" fmla="*/ 2147483646 h 38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34" h="3833">
                  <a:moveTo>
                    <a:pt x="3833" y="1911"/>
                  </a:moveTo>
                  <a:lnTo>
                    <a:pt x="3833" y="1911"/>
                  </a:lnTo>
                  <a:cubicBezTo>
                    <a:pt x="3833" y="2972"/>
                    <a:pt x="2973" y="3832"/>
                    <a:pt x="1921" y="3832"/>
                  </a:cubicBezTo>
                  <a:cubicBezTo>
                    <a:pt x="861" y="3832"/>
                    <a:pt x="0" y="2972"/>
                    <a:pt x="0" y="1911"/>
                  </a:cubicBezTo>
                  <a:cubicBezTo>
                    <a:pt x="0" y="860"/>
                    <a:pt x="861" y="0"/>
                    <a:pt x="1921" y="0"/>
                  </a:cubicBezTo>
                  <a:cubicBezTo>
                    <a:pt x="2973" y="0"/>
                    <a:pt x="3833" y="860"/>
                    <a:pt x="3833" y="1911"/>
                  </a:cubicBezTo>
                </a:path>
              </a:pathLst>
            </a:custGeom>
            <a:noFill/>
            <a:ln w="378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48148" name="Freeform 16">
              <a:extLst>
                <a:ext uri="{FF2B5EF4-FFF2-40B4-BE49-F238E27FC236}">
                  <a16:creationId xmlns:a16="http://schemas.microsoft.com/office/drawing/2014/main" id="{7A2DFE6B-5064-6347-9BAD-67DF5BC33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7813" y="4360863"/>
              <a:ext cx="1379537" cy="1379537"/>
            </a:xfrm>
            <a:custGeom>
              <a:avLst/>
              <a:gdLst>
                <a:gd name="T0" fmla="*/ 2147483646 w 3833"/>
                <a:gd name="T1" fmla="*/ 2147483646 h 3833"/>
                <a:gd name="T2" fmla="*/ 2147483646 w 3833"/>
                <a:gd name="T3" fmla="*/ 2147483646 h 3833"/>
                <a:gd name="T4" fmla="*/ 2147483646 w 3833"/>
                <a:gd name="T5" fmla="*/ 2147483646 h 3833"/>
                <a:gd name="T6" fmla="*/ 0 w 3833"/>
                <a:gd name="T7" fmla="*/ 2147483646 h 3833"/>
                <a:gd name="T8" fmla="*/ 2147483646 w 3833"/>
                <a:gd name="T9" fmla="*/ 0 h 3833"/>
                <a:gd name="T10" fmla="*/ 2147483646 w 3833"/>
                <a:gd name="T11" fmla="*/ 2147483646 h 38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33" h="3833">
                  <a:moveTo>
                    <a:pt x="3832" y="1911"/>
                  </a:moveTo>
                  <a:lnTo>
                    <a:pt x="3832" y="1911"/>
                  </a:lnTo>
                  <a:cubicBezTo>
                    <a:pt x="3832" y="2972"/>
                    <a:pt x="2972" y="3832"/>
                    <a:pt x="1912" y="3832"/>
                  </a:cubicBezTo>
                  <a:cubicBezTo>
                    <a:pt x="860" y="3832"/>
                    <a:pt x="0" y="2972"/>
                    <a:pt x="0" y="1911"/>
                  </a:cubicBezTo>
                  <a:cubicBezTo>
                    <a:pt x="0" y="860"/>
                    <a:pt x="860" y="0"/>
                    <a:pt x="1912" y="0"/>
                  </a:cubicBezTo>
                  <a:cubicBezTo>
                    <a:pt x="2972" y="0"/>
                    <a:pt x="3832" y="860"/>
                    <a:pt x="3832" y="1911"/>
                  </a:cubicBezTo>
                </a:path>
              </a:pathLst>
            </a:custGeom>
            <a:noFill/>
            <a:ln w="378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48149" name="Freeform 17">
              <a:extLst>
                <a:ext uri="{FF2B5EF4-FFF2-40B4-BE49-F238E27FC236}">
                  <a16:creationId xmlns:a16="http://schemas.microsoft.com/office/drawing/2014/main" id="{D95D452C-0A5D-6743-BACC-D61A6130A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8738" y="4360863"/>
              <a:ext cx="1379537" cy="1379537"/>
            </a:xfrm>
            <a:custGeom>
              <a:avLst/>
              <a:gdLst>
                <a:gd name="T0" fmla="*/ 2147483646 w 3833"/>
                <a:gd name="T1" fmla="*/ 2147483646 h 3833"/>
                <a:gd name="T2" fmla="*/ 2147483646 w 3833"/>
                <a:gd name="T3" fmla="*/ 2147483646 h 3833"/>
                <a:gd name="T4" fmla="*/ 2147483646 w 3833"/>
                <a:gd name="T5" fmla="*/ 2147483646 h 3833"/>
                <a:gd name="T6" fmla="*/ 0 w 3833"/>
                <a:gd name="T7" fmla="*/ 2147483646 h 3833"/>
                <a:gd name="T8" fmla="*/ 2147483646 w 3833"/>
                <a:gd name="T9" fmla="*/ 0 h 3833"/>
                <a:gd name="T10" fmla="*/ 2147483646 w 3833"/>
                <a:gd name="T11" fmla="*/ 2147483646 h 38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33" h="3833">
                  <a:moveTo>
                    <a:pt x="3832" y="1911"/>
                  </a:moveTo>
                  <a:lnTo>
                    <a:pt x="3832" y="1911"/>
                  </a:lnTo>
                  <a:cubicBezTo>
                    <a:pt x="3832" y="2972"/>
                    <a:pt x="2972" y="3832"/>
                    <a:pt x="1911" y="3832"/>
                  </a:cubicBezTo>
                  <a:cubicBezTo>
                    <a:pt x="850" y="3832"/>
                    <a:pt x="0" y="2972"/>
                    <a:pt x="0" y="1911"/>
                  </a:cubicBezTo>
                  <a:cubicBezTo>
                    <a:pt x="0" y="860"/>
                    <a:pt x="850" y="0"/>
                    <a:pt x="1911" y="0"/>
                  </a:cubicBezTo>
                  <a:cubicBezTo>
                    <a:pt x="2972" y="0"/>
                    <a:pt x="3832" y="860"/>
                    <a:pt x="3832" y="1911"/>
                  </a:cubicBezTo>
                </a:path>
              </a:pathLst>
            </a:custGeom>
            <a:noFill/>
            <a:ln w="378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48147" name="Freeform 15">
              <a:extLst>
                <a:ext uri="{FF2B5EF4-FFF2-40B4-BE49-F238E27FC236}">
                  <a16:creationId xmlns:a16="http://schemas.microsoft.com/office/drawing/2014/main" id="{35B39516-07B2-8049-9925-070A5697B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213" y="4291013"/>
              <a:ext cx="1514475" cy="1514475"/>
            </a:xfrm>
            <a:custGeom>
              <a:avLst/>
              <a:gdLst>
                <a:gd name="T0" fmla="*/ 2147483646 w 4207"/>
                <a:gd name="T1" fmla="*/ 2147483646 h 4207"/>
                <a:gd name="T2" fmla="*/ 2147483646 w 4207"/>
                <a:gd name="T3" fmla="*/ 2147483646 h 4207"/>
                <a:gd name="T4" fmla="*/ 2147483646 w 4207"/>
                <a:gd name="T5" fmla="*/ 2147483646 h 4207"/>
                <a:gd name="T6" fmla="*/ 2147483646 w 4207"/>
                <a:gd name="T7" fmla="*/ 2147483646 h 4207"/>
                <a:gd name="T8" fmla="*/ 2147483646 w 4207"/>
                <a:gd name="T9" fmla="*/ 2147483646 h 4207"/>
                <a:gd name="T10" fmla="*/ 2147483646 w 4207"/>
                <a:gd name="T11" fmla="*/ 2147483646 h 4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07" h="4207">
                  <a:moveTo>
                    <a:pt x="3451" y="3460"/>
                  </a:moveTo>
                  <a:lnTo>
                    <a:pt x="3451" y="3460"/>
                  </a:lnTo>
                  <a:cubicBezTo>
                    <a:pt x="2705" y="4206"/>
                    <a:pt x="1491" y="4206"/>
                    <a:pt x="746" y="3460"/>
                  </a:cubicBezTo>
                  <a:cubicBezTo>
                    <a:pt x="0" y="2715"/>
                    <a:pt x="0" y="1501"/>
                    <a:pt x="746" y="756"/>
                  </a:cubicBezTo>
                  <a:cubicBezTo>
                    <a:pt x="1491" y="0"/>
                    <a:pt x="2705" y="0"/>
                    <a:pt x="3451" y="756"/>
                  </a:cubicBezTo>
                  <a:cubicBezTo>
                    <a:pt x="4206" y="1501"/>
                    <a:pt x="4206" y="2715"/>
                    <a:pt x="3451" y="3460"/>
                  </a:cubicBezTo>
                </a:path>
              </a:pathLst>
            </a:custGeom>
            <a:noFill/>
            <a:ln w="378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FC3E0BA-ED24-F241-83BE-5DF5E9B06A9D}"/>
              </a:ext>
            </a:extLst>
          </p:cNvPr>
          <p:cNvGrpSpPr/>
          <p:nvPr/>
        </p:nvGrpSpPr>
        <p:grpSpPr>
          <a:xfrm>
            <a:off x="4069293" y="1572949"/>
            <a:ext cx="1063625" cy="2715948"/>
            <a:chOff x="4883150" y="1887538"/>
            <a:chExt cx="1276350" cy="3259137"/>
          </a:xfrm>
        </p:grpSpPr>
        <p:pic>
          <p:nvPicPr>
            <p:cNvPr id="48134" name="Picture 2">
              <a:extLst>
                <a:ext uri="{FF2B5EF4-FFF2-40B4-BE49-F238E27FC236}">
                  <a16:creationId xmlns:a16="http://schemas.microsoft.com/office/drawing/2014/main" id="{1D4EB2BB-08C0-9046-8663-76897529B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27600" y="2682875"/>
              <a:ext cx="1184275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50" name="Group 3">
              <a:extLst>
                <a:ext uri="{FF2B5EF4-FFF2-40B4-BE49-F238E27FC236}">
                  <a16:creationId xmlns:a16="http://schemas.microsoft.com/office/drawing/2014/main" id="{B8B72B1E-5BAC-114D-B8A2-B492710F6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3150" y="1887538"/>
              <a:ext cx="1276350" cy="1957387"/>
              <a:chOff x="4883150" y="1887538"/>
              <a:chExt cx="1276350" cy="1957387"/>
            </a:xfrm>
          </p:grpSpPr>
          <p:sp>
            <p:nvSpPr>
              <p:cNvPr id="48190" name="Freeform 18">
                <a:extLst>
                  <a:ext uri="{FF2B5EF4-FFF2-40B4-BE49-F238E27FC236}">
                    <a16:creationId xmlns:a16="http://schemas.microsoft.com/office/drawing/2014/main" id="{A974D839-AA33-5943-B9EB-E355E7E43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3150" y="2551113"/>
                <a:ext cx="1276350" cy="1293812"/>
              </a:xfrm>
              <a:custGeom>
                <a:avLst/>
                <a:gdLst>
                  <a:gd name="T0" fmla="*/ 2147483646 w 3547"/>
                  <a:gd name="T1" fmla="*/ 419885913 h 3594"/>
                  <a:gd name="T2" fmla="*/ 2147483646 w 3547"/>
                  <a:gd name="T3" fmla="*/ 419885913 h 3594"/>
                  <a:gd name="T4" fmla="*/ 0 w 3547"/>
                  <a:gd name="T5" fmla="*/ 0 h 3594"/>
                  <a:gd name="T6" fmla="*/ 2147483646 w 3547"/>
                  <a:gd name="T7" fmla="*/ 2147483646 h 3594"/>
                  <a:gd name="T8" fmla="*/ 2147483646 w 3547"/>
                  <a:gd name="T9" fmla="*/ 2147483646 h 3594"/>
                  <a:gd name="T10" fmla="*/ 2147483646 w 3547"/>
                  <a:gd name="T11" fmla="*/ 2147483646 h 3594"/>
                  <a:gd name="T12" fmla="*/ 2147483646 w 3547"/>
                  <a:gd name="T13" fmla="*/ 2147483646 h 3594"/>
                  <a:gd name="T14" fmla="*/ 2147483646 w 3547"/>
                  <a:gd name="T15" fmla="*/ 2147483646 h 3594"/>
                  <a:gd name="T16" fmla="*/ 2147483646 w 3547"/>
                  <a:gd name="T17" fmla="*/ 419885913 h 35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47" h="3594">
                    <a:moveTo>
                      <a:pt x="3546" y="9"/>
                    </a:moveTo>
                    <a:lnTo>
                      <a:pt x="3546" y="9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34" y="2045"/>
                      <a:pt x="134" y="2045"/>
                      <a:pt x="134" y="2045"/>
                    </a:cubicBezTo>
                    <a:cubicBezTo>
                      <a:pt x="181" y="2905"/>
                      <a:pt x="898" y="3593"/>
                      <a:pt x="1768" y="3593"/>
                    </a:cubicBezTo>
                    <a:cubicBezTo>
                      <a:pt x="2647" y="3593"/>
                      <a:pt x="3364" y="2905"/>
                      <a:pt x="3412" y="2045"/>
                    </a:cubicBezTo>
                    <a:lnTo>
                      <a:pt x="3546" y="9"/>
                    </a:lnTo>
                  </a:path>
                </a:pathLst>
              </a:custGeom>
              <a:solidFill>
                <a:srgbClr val="8ABA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48191" name="Freeform 19">
                <a:extLst>
                  <a:ext uri="{FF2B5EF4-FFF2-40B4-BE49-F238E27FC236}">
                    <a16:creationId xmlns:a16="http://schemas.microsoft.com/office/drawing/2014/main" id="{F6EDB088-211E-3D42-B9A0-F3EB36243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3150" y="1887538"/>
                <a:ext cx="1276350" cy="1279525"/>
              </a:xfrm>
              <a:custGeom>
                <a:avLst/>
                <a:gdLst>
                  <a:gd name="T0" fmla="*/ 2147483646 w 3547"/>
                  <a:gd name="T1" fmla="*/ 2147483646 h 3556"/>
                  <a:gd name="T2" fmla="*/ 2147483646 w 3547"/>
                  <a:gd name="T3" fmla="*/ 2147483646 h 3556"/>
                  <a:gd name="T4" fmla="*/ 2147483646 w 3547"/>
                  <a:gd name="T5" fmla="*/ 2147483646 h 3556"/>
                  <a:gd name="T6" fmla="*/ 0 w 3547"/>
                  <a:gd name="T7" fmla="*/ 2147483646 h 3556"/>
                  <a:gd name="T8" fmla="*/ 2147483646 w 3547"/>
                  <a:gd name="T9" fmla="*/ 0 h 3556"/>
                  <a:gd name="T10" fmla="*/ 2147483646 w 3547"/>
                  <a:gd name="T11" fmla="*/ 2147483646 h 35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47" h="3556">
                    <a:moveTo>
                      <a:pt x="3546" y="1778"/>
                    </a:moveTo>
                    <a:lnTo>
                      <a:pt x="3546" y="1778"/>
                    </a:lnTo>
                    <a:cubicBezTo>
                      <a:pt x="3546" y="2753"/>
                      <a:pt x="2752" y="3555"/>
                      <a:pt x="1768" y="3555"/>
                    </a:cubicBezTo>
                    <a:cubicBezTo>
                      <a:pt x="793" y="3555"/>
                      <a:pt x="0" y="2753"/>
                      <a:pt x="0" y="1778"/>
                    </a:cubicBezTo>
                    <a:cubicBezTo>
                      <a:pt x="0" y="793"/>
                      <a:pt x="793" y="0"/>
                      <a:pt x="1768" y="0"/>
                    </a:cubicBezTo>
                    <a:cubicBezTo>
                      <a:pt x="2752" y="0"/>
                      <a:pt x="3546" y="793"/>
                      <a:pt x="3546" y="1778"/>
                    </a:cubicBezTo>
                  </a:path>
                </a:pathLst>
              </a:custGeom>
              <a:solidFill>
                <a:srgbClr val="A0D6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</p:grpSp>
        <p:sp>
          <p:nvSpPr>
            <p:cNvPr id="48164" name="Freeform 39">
              <a:extLst>
                <a:ext uri="{FF2B5EF4-FFF2-40B4-BE49-F238E27FC236}">
                  <a16:creationId xmlns:a16="http://schemas.microsoft.com/office/drawing/2014/main" id="{7D8A66EE-B923-9F4B-9E32-1BBB0F56F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975" y="2279650"/>
              <a:ext cx="836613" cy="557213"/>
            </a:xfrm>
            <a:custGeom>
              <a:avLst/>
              <a:gdLst>
                <a:gd name="T0" fmla="*/ 2147483646 w 2324"/>
                <a:gd name="T1" fmla="*/ 2147483646 h 1550"/>
                <a:gd name="T2" fmla="*/ 2147483646 w 2324"/>
                <a:gd name="T3" fmla="*/ 2147483646 h 1550"/>
                <a:gd name="T4" fmla="*/ 2147483646 w 2324"/>
                <a:gd name="T5" fmla="*/ 2147483646 h 1550"/>
                <a:gd name="T6" fmla="*/ 2147483646 w 2324"/>
                <a:gd name="T7" fmla="*/ 2147483646 h 1550"/>
                <a:gd name="T8" fmla="*/ 2147483646 w 2324"/>
                <a:gd name="T9" fmla="*/ 0 h 1550"/>
                <a:gd name="T10" fmla="*/ 2147483646 w 2324"/>
                <a:gd name="T11" fmla="*/ 2147483646 h 1550"/>
                <a:gd name="T12" fmla="*/ 2147483646 w 2324"/>
                <a:gd name="T13" fmla="*/ 2147483646 h 1550"/>
                <a:gd name="T14" fmla="*/ 2147483646 w 2324"/>
                <a:gd name="T15" fmla="*/ 2147483646 h 1550"/>
                <a:gd name="T16" fmla="*/ 0 w 2324"/>
                <a:gd name="T17" fmla="*/ 2147483646 h 1550"/>
                <a:gd name="T18" fmla="*/ 2147483646 w 2324"/>
                <a:gd name="T19" fmla="*/ 2147483646 h 1550"/>
                <a:gd name="T20" fmla="*/ 2147483646 w 2324"/>
                <a:gd name="T21" fmla="*/ 2147483646 h 1550"/>
                <a:gd name="T22" fmla="*/ 2147483646 w 2324"/>
                <a:gd name="T23" fmla="*/ 2147483646 h 1550"/>
                <a:gd name="T24" fmla="*/ 0 w 2324"/>
                <a:gd name="T25" fmla="*/ 2147483646 h 1550"/>
                <a:gd name="T26" fmla="*/ 2147483646 w 2324"/>
                <a:gd name="T27" fmla="*/ 2147483646 h 1550"/>
                <a:gd name="T28" fmla="*/ 2147483646 w 2324"/>
                <a:gd name="T29" fmla="*/ 2147483646 h 1550"/>
                <a:gd name="T30" fmla="*/ 2147483646 w 2324"/>
                <a:gd name="T31" fmla="*/ 2147483646 h 1550"/>
                <a:gd name="T32" fmla="*/ 2147483646 w 2324"/>
                <a:gd name="T33" fmla="*/ 2147483646 h 1550"/>
                <a:gd name="T34" fmla="*/ 2147483646 w 2324"/>
                <a:gd name="T35" fmla="*/ 2147483646 h 1550"/>
                <a:gd name="T36" fmla="*/ 2147483646 w 2324"/>
                <a:gd name="T37" fmla="*/ 2147483646 h 1550"/>
                <a:gd name="T38" fmla="*/ 2147483646 w 2324"/>
                <a:gd name="T39" fmla="*/ 2147483646 h 1550"/>
                <a:gd name="T40" fmla="*/ 2147483646 w 2324"/>
                <a:gd name="T41" fmla="*/ 2147483646 h 1550"/>
                <a:gd name="T42" fmla="*/ 2147483646 w 2324"/>
                <a:gd name="T43" fmla="*/ 2147483646 h 1550"/>
                <a:gd name="T44" fmla="*/ 2147483646 w 2324"/>
                <a:gd name="T45" fmla="*/ 2147483646 h 1550"/>
                <a:gd name="T46" fmla="*/ 2147483646 w 2324"/>
                <a:gd name="T47" fmla="*/ 2147483646 h 1550"/>
                <a:gd name="T48" fmla="*/ 2147483646 w 2324"/>
                <a:gd name="T49" fmla="*/ 2147483646 h 1550"/>
                <a:gd name="T50" fmla="*/ 2147483646 w 2324"/>
                <a:gd name="T51" fmla="*/ 2147483646 h 1550"/>
                <a:gd name="T52" fmla="*/ 2147483646 w 2324"/>
                <a:gd name="T53" fmla="*/ 2147483646 h 1550"/>
                <a:gd name="T54" fmla="*/ 2147483646 w 2324"/>
                <a:gd name="T55" fmla="*/ 2147483646 h 1550"/>
                <a:gd name="T56" fmla="*/ 2147483646 w 2324"/>
                <a:gd name="T57" fmla="*/ 2147483646 h 1550"/>
                <a:gd name="T58" fmla="*/ 2147483646 w 2324"/>
                <a:gd name="T59" fmla="*/ 2147483646 h 1550"/>
                <a:gd name="T60" fmla="*/ 2147483646 w 2324"/>
                <a:gd name="T61" fmla="*/ 2147483646 h 1550"/>
                <a:gd name="T62" fmla="*/ 2147483646 w 2324"/>
                <a:gd name="T63" fmla="*/ 2147483646 h 1550"/>
                <a:gd name="T64" fmla="*/ 2147483646 w 2324"/>
                <a:gd name="T65" fmla="*/ 2147483646 h 1550"/>
                <a:gd name="T66" fmla="*/ 2147483646 w 2324"/>
                <a:gd name="T67" fmla="*/ 2147483646 h 1550"/>
                <a:gd name="T68" fmla="*/ 2147483646 w 2324"/>
                <a:gd name="T69" fmla="*/ 2147483646 h 1550"/>
                <a:gd name="T70" fmla="*/ 2147483646 w 2324"/>
                <a:gd name="T71" fmla="*/ 2147483646 h 1550"/>
                <a:gd name="T72" fmla="*/ 2147483646 w 2324"/>
                <a:gd name="T73" fmla="*/ 2147483646 h 1550"/>
                <a:gd name="T74" fmla="*/ 2147483646 w 2324"/>
                <a:gd name="T75" fmla="*/ 2147483646 h 1550"/>
                <a:gd name="T76" fmla="*/ 2147483646 w 2324"/>
                <a:gd name="T77" fmla="*/ 2147483646 h 1550"/>
                <a:gd name="T78" fmla="*/ 2147483646 w 2324"/>
                <a:gd name="T79" fmla="*/ 2147483646 h 1550"/>
                <a:gd name="T80" fmla="*/ 2147483646 w 2324"/>
                <a:gd name="T81" fmla="*/ 2147483646 h 1550"/>
                <a:gd name="T82" fmla="*/ 2147483646 w 2324"/>
                <a:gd name="T83" fmla="*/ 2147483646 h 1550"/>
                <a:gd name="T84" fmla="*/ 2147483646 w 2324"/>
                <a:gd name="T85" fmla="*/ 2147483646 h 1550"/>
                <a:gd name="T86" fmla="*/ 2147483646 w 2324"/>
                <a:gd name="T87" fmla="*/ 2147483646 h 1550"/>
                <a:gd name="T88" fmla="*/ 2147483646 w 2324"/>
                <a:gd name="T89" fmla="*/ 2147483646 h 1550"/>
                <a:gd name="T90" fmla="*/ 2147483646 w 2324"/>
                <a:gd name="T91" fmla="*/ 2147483646 h 1550"/>
                <a:gd name="T92" fmla="*/ 2147483646 w 2324"/>
                <a:gd name="T93" fmla="*/ 2147483646 h 1550"/>
                <a:gd name="T94" fmla="*/ 2147483646 w 2324"/>
                <a:gd name="T95" fmla="*/ 2147483646 h 15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24" h="1550">
                  <a:moveTo>
                    <a:pt x="1855" y="153"/>
                  </a:moveTo>
                  <a:lnTo>
                    <a:pt x="1855" y="153"/>
                  </a:lnTo>
                  <a:cubicBezTo>
                    <a:pt x="2065" y="689"/>
                    <a:pt x="2065" y="689"/>
                    <a:pt x="2065" y="689"/>
                  </a:cubicBezTo>
                  <a:cubicBezTo>
                    <a:pt x="1797" y="803"/>
                    <a:pt x="1797" y="803"/>
                    <a:pt x="1797" y="803"/>
                  </a:cubicBezTo>
                  <a:cubicBezTo>
                    <a:pt x="1654" y="679"/>
                    <a:pt x="1214" y="306"/>
                    <a:pt x="1176" y="297"/>
                  </a:cubicBezTo>
                  <a:cubicBezTo>
                    <a:pt x="1147" y="297"/>
                    <a:pt x="1013" y="344"/>
                    <a:pt x="994" y="354"/>
                  </a:cubicBezTo>
                  <a:cubicBezTo>
                    <a:pt x="994" y="354"/>
                    <a:pt x="918" y="373"/>
                    <a:pt x="841" y="373"/>
                  </a:cubicBezTo>
                  <a:cubicBezTo>
                    <a:pt x="813" y="373"/>
                    <a:pt x="784" y="373"/>
                    <a:pt x="765" y="363"/>
                  </a:cubicBezTo>
                  <a:cubicBezTo>
                    <a:pt x="746" y="354"/>
                    <a:pt x="736" y="335"/>
                    <a:pt x="736" y="325"/>
                  </a:cubicBezTo>
                  <a:cubicBezTo>
                    <a:pt x="746" y="297"/>
                    <a:pt x="775" y="268"/>
                    <a:pt x="794" y="259"/>
                  </a:cubicBezTo>
                  <a:cubicBezTo>
                    <a:pt x="908" y="192"/>
                    <a:pt x="1214" y="77"/>
                    <a:pt x="1243" y="77"/>
                  </a:cubicBezTo>
                  <a:cubicBezTo>
                    <a:pt x="1243" y="77"/>
                    <a:pt x="1243" y="77"/>
                    <a:pt x="1252" y="77"/>
                  </a:cubicBezTo>
                  <a:cubicBezTo>
                    <a:pt x="1319" y="77"/>
                    <a:pt x="1797" y="144"/>
                    <a:pt x="1855" y="153"/>
                  </a:cubicBezTo>
                  <a:close/>
                  <a:moveTo>
                    <a:pt x="2036" y="0"/>
                  </a:moveTo>
                  <a:lnTo>
                    <a:pt x="2036" y="0"/>
                  </a:lnTo>
                  <a:cubicBezTo>
                    <a:pt x="2036" y="0"/>
                    <a:pt x="2026" y="0"/>
                    <a:pt x="2017" y="0"/>
                  </a:cubicBezTo>
                  <a:cubicBezTo>
                    <a:pt x="1931" y="39"/>
                    <a:pt x="1931" y="39"/>
                    <a:pt x="1931" y="39"/>
                  </a:cubicBezTo>
                  <a:cubicBezTo>
                    <a:pt x="1912" y="39"/>
                    <a:pt x="1902" y="58"/>
                    <a:pt x="1893" y="67"/>
                  </a:cubicBezTo>
                  <a:cubicBezTo>
                    <a:pt x="1893" y="86"/>
                    <a:pt x="1893" y="96"/>
                    <a:pt x="1893" y="115"/>
                  </a:cubicBezTo>
                  <a:cubicBezTo>
                    <a:pt x="2122" y="679"/>
                    <a:pt x="2122" y="679"/>
                    <a:pt x="2122" y="679"/>
                  </a:cubicBezTo>
                  <a:cubicBezTo>
                    <a:pt x="2132" y="708"/>
                    <a:pt x="2170" y="727"/>
                    <a:pt x="2199" y="717"/>
                  </a:cubicBezTo>
                  <a:cubicBezTo>
                    <a:pt x="2285" y="679"/>
                    <a:pt x="2285" y="679"/>
                    <a:pt x="2285" y="679"/>
                  </a:cubicBezTo>
                  <a:cubicBezTo>
                    <a:pt x="2304" y="670"/>
                    <a:pt x="2313" y="660"/>
                    <a:pt x="2323" y="650"/>
                  </a:cubicBezTo>
                  <a:cubicBezTo>
                    <a:pt x="2323" y="631"/>
                    <a:pt x="2323" y="612"/>
                    <a:pt x="2323" y="603"/>
                  </a:cubicBezTo>
                  <a:cubicBezTo>
                    <a:pt x="2093" y="39"/>
                    <a:pt x="2093" y="39"/>
                    <a:pt x="2093" y="39"/>
                  </a:cubicBezTo>
                  <a:cubicBezTo>
                    <a:pt x="2084" y="10"/>
                    <a:pt x="2065" y="0"/>
                    <a:pt x="2036" y="0"/>
                  </a:cubicBezTo>
                  <a:close/>
                  <a:moveTo>
                    <a:pt x="0" y="774"/>
                  </a:moveTo>
                  <a:lnTo>
                    <a:pt x="0" y="774"/>
                  </a:lnTo>
                  <a:cubicBezTo>
                    <a:pt x="0" y="794"/>
                    <a:pt x="0" y="803"/>
                    <a:pt x="10" y="822"/>
                  </a:cubicBezTo>
                  <a:cubicBezTo>
                    <a:pt x="19" y="832"/>
                    <a:pt x="38" y="841"/>
                    <a:pt x="58" y="841"/>
                  </a:cubicBezTo>
                  <a:cubicBezTo>
                    <a:pt x="153" y="841"/>
                    <a:pt x="153" y="841"/>
                    <a:pt x="153" y="841"/>
                  </a:cubicBezTo>
                  <a:cubicBezTo>
                    <a:pt x="182" y="851"/>
                    <a:pt x="211" y="822"/>
                    <a:pt x="211" y="794"/>
                  </a:cubicBezTo>
                  <a:cubicBezTo>
                    <a:pt x="258" y="153"/>
                    <a:pt x="258" y="153"/>
                    <a:pt x="258" y="153"/>
                  </a:cubicBezTo>
                  <a:cubicBezTo>
                    <a:pt x="268" y="134"/>
                    <a:pt x="258" y="125"/>
                    <a:pt x="249" y="115"/>
                  </a:cubicBezTo>
                  <a:cubicBezTo>
                    <a:pt x="239" y="96"/>
                    <a:pt x="220" y="86"/>
                    <a:pt x="211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77" y="86"/>
                    <a:pt x="48" y="106"/>
                    <a:pt x="48" y="134"/>
                  </a:cubicBezTo>
                  <a:lnTo>
                    <a:pt x="0" y="774"/>
                  </a:lnTo>
                  <a:close/>
                  <a:moveTo>
                    <a:pt x="956" y="1338"/>
                  </a:moveTo>
                  <a:lnTo>
                    <a:pt x="956" y="1338"/>
                  </a:lnTo>
                  <a:cubicBezTo>
                    <a:pt x="947" y="1319"/>
                    <a:pt x="937" y="1300"/>
                    <a:pt x="918" y="1281"/>
                  </a:cubicBezTo>
                  <a:cubicBezTo>
                    <a:pt x="880" y="1253"/>
                    <a:pt x="832" y="1253"/>
                    <a:pt x="803" y="1300"/>
                  </a:cubicBezTo>
                  <a:cubicBezTo>
                    <a:pt x="755" y="1348"/>
                    <a:pt x="755" y="1348"/>
                    <a:pt x="755" y="1348"/>
                  </a:cubicBezTo>
                  <a:cubicBezTo>
                    <a:pt x="755" y="1358"/>
                    <a:pt x="755" y="1358"/>
                    <a:pt x="755" y="1358"/>
                  </a:cubicBezTo>
                  <a:cubicBezTo>
                    <a:pt x="717" y="1405"/>
                    <a:pt x="717" y="1405"/>
                    <a:pt x="717" y="1405"/>
                  </a:cubicBezTo>
                  <a:cubicBezTo>
                    <a:pt x="660" y="1472"/>
                    <a:pt x="708" y="1520"/>
                    <a:pt x="727" y="1530"/>
                  </a:cubicBezTo>
                  <a:cubicBezTo>
                    <a:pt x="746" y="1549"/>
                    <a:pt x="765" y="1549"/>
                    <a:pt x="784" y="1549"/>
                  </a:cubicBezTo>
                  <a:cubicBezTo>
                    <a:pt x="803" y="1549"/>
                    <a:pt x="822" y="1539"/>
                    <a:pt x="851" y="1511"/>
                  </a:cubicBezTo>
                  <a:cubicBezTo>
                    <a:pt x="908" y="1434"/>
                    <a:pt x="908" y="1434"/>
                    <a:pt x="908" y="1434"/>
                  </a:cubicBezTo>
                  <a:cubicBezTo>
                    <a:pt x="937" y="1405"/>
                    <a:pt x="937" y="1405"/>
                    <a:pt x="937" y="1405"/>
                  </a:cubicBezTo>
                  <a:cubicBezTo>
                    <a:pt x="947" y="1386"/>
                    <a:pt x="956" y="1367"/>
                    <a:pt x="956" y="1338"/>
                  </a:cubicBezTo>
                  <a:close/>
                  <a:moveTo>
                    <a:pt x="497" y="1300"/>
                  </a:moveTo>
                  <a:lnTo>
                    <a:pt x="497" y="1300"/>
                  </a:lnTo>
                  <a:cubicBezTo>
                    <a:pt x="469" y="1338"/>
                    <a:pt x="478" y="1377"/>
                    <a:pt x="526" y="1415"/>
                  </a:cubicBezTo>
                  <a:cubicBezTo>
                    <a:pt x="564" y="1453"/>
                    <a:pt x="612" y="1444"/>
                    <a:pt x="650" y="1396"/>
                  </a:cubicBezTo>
                  <a:cubicBezTo>
                    <a:pt x="755" y="1271"/>
                    <a:pt x="755" y="1271"/>
                    <a:pt x="755" y="1271"/>
                  </a:cubicBezTo>
                  <a:cubicBezTo>
                    <a:pt x="803" y="1205"/>
                    <a:pt x="755" y="1157"/>
                    <a:pt x="746" y="1147"/>
                  </a:cubicBezTo>
                  <a:cubicBezTo>
                    <a:pt x="698" y="1109"/>
                    <a:pt x="660" y="1119"/>
                    <a:pt x="622" y="1157"/>
                  </a:cubicBezTo>
                  <a:cubicBezTo>
                    <a:pt x="564" y="1233"/>
                    <a:pt x="564" y="1233"/>
                    <a:pt x="564" y="1233"/>
                  </a:cubicBezTo>
                  <a:cubicBezTo>
                    <a:pt x="555" y="1243"/>
                    <a:pt x="555" y="1243"/>
                    <a:pt x="555" y="1243"/>
                  </a:cubicBezTo>
                  <a:lnTo>
                    <a:pt x="497" y="1300"/>
                  </a:lnTo>
                  <a:close/>
                  <a:moveTo>
                    <a:pt x="344" y="1147"/>
                  </a:moveTo>
                  <a:lnTo>
                    <a:pt x="344" y="1147"/>
                  </a:lnTo>
                  <a:cubicBezTo>
                    <a:pt x="325" y="1166"/>
                    <a:pt x="316" y="1186"/>
                    <a:pt x="316" y="1214"/>
                  </a:cubicBezTo>
                  <a:cubicBezTo>
                    <a:pt x="325" y="1233"/>
                    <a:pt x="335" y="1253"/>
                    <a:pt x="354" y="1271"/>
                  </a:cubicBezTo>
                  <a:cubicBezTo>
                    <a:pt x="392" y="1300"/>
                    <a:pt x="440" y="1300"/>
                    <a:pt x="478" y="1253"/>
                  </a:cubicBezTo>
                  <a:cubicBezTo>
                    <a:pt x="593" y="1109"/>
                    <a:pt x="593" y="1109"/>
                    <a:pt x="593" y="1109"/>
                  </a:cubicBezTo>
                  <a:cubicBezTo>
                    <a:pt x="612" y="1090"/>
                    <a:pt x="622" y="1061"/>
                    <a:pt x="622" y="1042"/>
                  </a:cubicBezTo>
                  <a:cubicBezTo>
                    <a:pt x="612" y="1023"/>
                    <a:pt x="602" y="1004"/>
                    <a:pt x="583" y="985"/>
                  </a:cubicBezTo>
                  <a:cubicBezTo>
                    <a:pt x="545" y="947"/>
                    <a:pt x="497" y="956"/>
                    <a:pt x="459" y="1004"/>
                  </a:cubicBezTo>
                  <a:cubicBezTo>
                    <a:pt x="402" y="1071"/>
                    <a:pt x="402" y="1071"/>
                    <a:pt x="402" y="1071"/>
                  </a:cubicBezTo>
                  <a:cubicBezTo>
                    <a:pt x="392" y="1080"/>
                    <a:pt x="392" y="1080"/>
                    <a:pt x="392" y="1080"/>
                  </a:cubicBezTo>
                  <a:lnTo>
                    <a:pt x="344" y="1147"/>
                  </a:lnTo>
                  <a:close/>
                  <a:moveTo>
                    <a:pt x="316" y="1090"/>
                  </a:moveTo>
                  <a:lnTo>
                    <a:pt x="316" y="1090"/>
                  </a:lnTo>
                  <a:cubicBezTo>
                    <a:pt x="440" y="947"/>
                    <a:pt x="440" y="947"/>
                    <a:pt x="440" y="947"/>
                  </a:cubicBezTo>
                  <a:cubicBezTo>
                    <a:pt x="488" y="889"/>
                    <a:pt x="440" y="832"/>
                    <a:pt x="421" y="822"/>
                  </a:cubicBezTo>
                  <a:cubicBezTo>
                    <a:pt x="383" y="794"/>
                    <a:pt x="335" y="794"/>
                    <a:pt x="306" y="841"/>
                  </a:cubicBezTo>
                  <a:cubicBezTo>
                    <a:pt x="268" y="889"/>
                    <a:pt x="268" y="889"/>
                    <a:pt x="268" y="889"/>
                  </a:cubicBezTo>
                  <a:cubicBezTo>
                    <a:pt x="258" y="899"/>
                    <a:pt x="258" y="899"/>
                    <a:pt x="258" y="899"/>
                  </a:cubicBezTo>
                  <a:cubicBezTo>
                    <a:pt x="201" y="966"/>
                    <a:pt x="201" y="966"/>
                    <a:pt x="201" y="966"/>
                  </a:cubicBezTo>
                  <a:cubicBezTo>
                    <a:pt x="182" y="985"/>
                    <a:pt x="172" y="1004"/>
                    <a:pt x="172" y="1033"/>
                  </a:cubicBezTo>
                  <a:cubicBezTo>
                    <a:pt x="172" y="1052"/>
                    <a:pt x="191" y="1071"/>
                    <a:pt x="201" y="1080"/>
                  </a:cubicBezTo>
                  <a:cubicBezTo>
                    <a:pt x="220" y="1090"/>
                    <a:pt x="249" y="1109"/>
                    <a:pt x="268" y="1109"/>
                  </a:cubicBezTo>
                  <a:cubicBezTo>
                    <a:pt x="287" y="1109"/>
                    <a:pt x="297" y="1109"/>
                    <a:pt x="316" y="1090"/>
                  </a:cubicBezTo>
                  <a:close/>
                  <a:moveTo>
                    <a:pt x="1759" y="966"/>
                  </a:moveTo>
                  <a:lnTo>
                    <a:pt x="1759" y="966"/>
                  </a:lnTo>
                  <a:cubicBezTo>
                    <a:pt x="1788" y="937"/>
                    <a:pt x="1807" y="889"/>
                    <a:pt x="1749" y="841"/>
                  </a:cubicBezTo>
                  <a:cubicBezTo>
                    <a:pt x="1702" y="803"/>
                    <a:pt x="1702" y="803"/>
                    <a:pt x="1702" y="803"/>
                  </a:cubicBezTo>
                  <a:cubicBezTo>
                    <a:pt x="1491" y="612"/>
                    <a:pt x="1233" y="392"/>
                    <a:pt x="1176" y="354"/>
                  </a:cubicBezTo>
                  <a:cubicBezTo>
                    <a:pt x="1147" y="363"/>
                    <a:pt x="1071" y="383"/>
                    <a:pt x="1013" y="411"/>
                  </a:cubicBezTo>
                  <a:cubicBezTo>
                    <a:pt x="1013" y="411"/>
                    <a:pt x="918" y="430"/>
                    <a:pt x="841" y="430"/>
                  </a:cubicBezTo>
                  <a:cubicBezTo>
                    <a:pt x="794" y="430"/>
                    <a:pt x="765" y="430"/>
                    <a:pt x="736" y="411"/>
                  </a:cubicBezTo>
                  <a:cubicBezTo>
                    <a:pt x="688" y="383"/>
                    <a:pt x="679" y="344"/>
                    <a:pt x="688" y="316"/>
                  </a:cubicBezTo>
                  <a:cubicBezTo>
                    <a:pt x="688" y="268"/>
                    <a:pt x="727" y="230"/>
                    <a:pt x="755" y="211"/>
                  </a:cubicBezTo>
                  <a:cubicBezTo>
                    <a:pt x="316" y="153"/>
                    <a:pt x="316" y="153"/>
                    <a:pt x="316" y="153"/>
                  </a:cubicBezTo>
                  <a:cubicBezTo>
                    <a:pt x="268" y="794"/>
                    <a:pt x="268" y="794"/>
                    <a:pt x="268" y="794"/>
                  </a:cubicBezTo>
                  <a:cubicBezTo>
                    <a:pt x="306" y="756"/>
                    <a:pt x="344" y="746"/>
                    <a:pt x="373" y="746"/>
                  </a:cubicBezTo>
                  <a:cubicBezTo>
                    <a:pt x="402" y="746"/>
                    <a:pt x="431" y="756"/>
                    <a:pt x="459" y="784"/>
                  </a:cubicBezTo>
                  <a:cubicBezTo>
                    <a:pt x="497" y="813"/>
                    <a:pt x="516" y="861"/>
                    <a:pt x="507" y="908"/>
                  </a:cubicBezTo>
                  <a:cubicBezTo>
                    <a:pt x="545" y="899"/>
                    <a:pt x="583" y="918"/>
                    <a:pt x="612" y="937"/>
                  </a:cubicBezTo>
                  <a:cubicBezTo>
                    <a:pt x="660" y="975"/>
                    <a:pt x="679" y="1023"/>
                    <a:pt x="669" y="1071"/>
                  </a:cubicBezTo>
                  <a:cubicBezTo>
                    <a:pt x="708" y="1061"/>
                    <a:pt x="746" y="1071"/>
                    <a:pt x="775" y="1100"/>
                  </a:cubicBezTo>
                  <a:cubicBezTo>
                    <a:pt x="813" y="1128"/>
                    <a:pt x="832" y="1176"/>
                    <a:pt x="832" y="1214"/>
                  </a:cubicBezTo>
                  <a:cubicBezTo>
                    <a:pt x="870" y="1205"/>
                    <a:pt x="918" y="1214"/>
                    <a:pt x="956" y="1243"/>
                  </a:cubicBezTo>
                  <a:cubicBezTo>
                    <a:pt x="1004" y="1281"/>
                    <a:pt x="1023" y="1338"/>
                    <a:pt x="1004" y="1396"/>
                  </a:cubicBezTo>
                  <a:cubicBezTo>
                    <a:pt x="1042" y="1424"/>
                    <a:pt x="1042" y="1424"/>
                    <a:pt x="1042" y="1424"/>
                  </a:cubicBezTo>
                  <a:cubicBezTo>
                    <a:pt x="1042" y="1434"/>
                    <a:pt x="1042" y="1434"/>
                    <a:pt x="1052" y="1434"/>
                  </a:cubicBezTo>
                  <a:cubicBezTo>
                    <a:pt x="1061" y="1444"/>
                    <a:pt x="1080" y="1453"/>
                    <a:pt x="1099" y="1453"/>
                  </a:cubicBezTo>
                  <a:cubicBezTo>
                    <a:pt x="1128" y="1453"/>
                    <a:pt x="1147" y="1434"/>
                    <a:pt x="1157" y="1415"/>
                  </a:cubicBezTo>
                  <a:cubicBezTo>
                    <a:pt x="1185" y="1386"/>
                    <a:pt x="1195" y="1358"/>
                    <a:pt x="1166" y="1329"/>
                  </a:cubicBezTo>
                  <a:cubicBezTo>
                    <a:pt x="1166" y="1319"/>
                    <a:pt x="1166" y="1319"/>
                    <a:pt x="1166" y="1319"/>
                  </a:cubicBezTo>
                  <a:cubicBezTo>
                    <a:pt x="966" y="1157"/>
                    <a:pt x="966" y="1157"/>
                    <a:pt x="966" y="1157"/>
                  </a:cubicBezTo>
                  <a:cubicBezTo>
                    <a:pt x="956" y="1147"/>
                    <a:pt x="956" y="1147"/>
                    <a:pt x="956" y="1138"/>
                  </a:cubicBezTo>
                  <a:cubicBezTo>
                    <a:pt x="956" y="1128"/>
                    <a:pt x="956" y="1119"/>
                    <a:pt x="966" y="1109"/>
                  </a:cubicBezTo>
                  <a:cubicBezTo>
                    <a:pt x="975" y="1100"/>
                    <a:pt x="994" y="1100"/>
                    <a:pt x="1004" y="1109"/>
                  </a:cubicBezTo>
                  <a:cubicBezTo>
                    <a:pt x="1262" y="1329"/>
                    <a:pt x="1262" y="1329"/>
                    <a:pt x="1262" y="1329"/>
                  </a:cubicBezTo>
                  <a:cubicBezTo>
                    <a:pt x="1281" y="1329"/>
                    <a:pt x="1291" y="1338"/>
                    <a:pt x="1310" y="1338"/>
                  </a:cubicBezTo>
                  <a:cubicBezTo>
                    <a:pt x="1338" y="1338"/>
                    <a:pt x="1358" y="1329"/>
                    <a:pt x="1377" y="1300"/>
                  </a:cubicBezTo>
                  <a:cubicBezTo>
                    <a:pt x="1396" y="1281"/>
                    <a:pt x="1405" y="1262"/>
                    <a:pt x="1396" y="1243"/>
                  </a:cubicBezTo>
                  <a:cubicBezTo>
                    <a:pt x="1396" y="1214"/>
                    <a:pt x="1386" y="1195"/>
                    <a:pt x="1358" y="1176"/>
                  </a:cubicBezTo>
                  <a:cubicBezTo>
                    <a:pt x="1329" y="1147"/>
                    <a:pt x="1329" y="1147"/>
                    <a:pt x="1329" y="1147"/>
                  </a:cubicBezTo>
                  <a:cubicBezTo>
                    <a:pt x="1185" y="1033"/>
                    <a:pt x="1185" y="1033"/>
                    <a:pt x="1185" y="1033"/>
                  </a:cubicBezTo>
                  <a:cubicBezTo>
                    <a:pt x="1185" y="1033"/>
                    <a:pt x="1176" y="1023"/>
                    <a:pt x="1176" y="1014"/>
                  </a:cubicBezTo>
                  <a:cubicBezTo>
                    <a:pt x="1176" y="1004"/>
                    <a:pt x="1176" y="994"/>
                    <a:pt x="1185" y="994"/>
                  </a:cubicBezTo>
                  <a:cubicBezTo>
                    <a:pt x="1195" y="975"/>
                    <a:pt x="1214" y="975"/>
                    <a:pt x="1224" y="985"/>
                  </a:cubicBezTo>
                  <a:cubicBezTo>
                    <a:pt x="1463" y="1176"/>
                    <a:pt x="1463" y="1176"/>
                    <a:pt x="1463" y="1176"/>
                  </a:cubicBezTo>
                  <a:cubicBezTo>
                    <a:pt x="1482" y="1195"/>
                    <a:pt x="1501" y="1195"/>
                    <a:pt x="1520" y="1195"/>
                  </a:cubicBezTo>
                  <a:cubicBezTo>
                    <a:pt x="1549" y="1195"/>
                    <a:pt x="1577" y="1186"/>
                    <a:pt x="1596" y="1157"/>
                  </a:cubicBezTo>
                  <a:cubicBezTo>
                    <a:pt x="1616" y="1138"/>
                    <a:pt x="1625" y="1109"/>
                    <a:pt x="1616" y="1090"/>
                  </a:cubicBezTo>
                  <a:cubicBezTo>
                    <a:pt x="1616" y="1071"/>
                    <a:pt x="1606" y="1052"/>
                    <a:pt x="1587" y="1033"/>
                  </a:cubicBezTo>
                  <a:cubicBezTo>
                    <a:pt x="1510" y="975"/>
                    <a:pt x="1510" y="975"/>
                    <a:pt x="1510" y="975"/>
                  </a:cubicBezTo>
                  <a:cubicBezTo>
                    <a:pt x="1386" y="880"/>
                    <a:pt x="1386" y="880"/>
                    <a:pt x="1386" y="880"/>
                  </a:cubicBezTo>
                  <a:cubicBezTo>
                    <a:pt x="1377" y="861"/>
                    <a:pt x="1377" y="841"/>
                    <a:pt x="1386" y="832"/>
                  </a:cubicBezTo>
                  <a:cubicBezTo>
                    <a:pt x="1396" y="822"/>
                    <a:pt x="1415" y="813"/>
                    <a:pt x="1434" y="822"/>
                  </a:cubicBezTo>
                  <a:cubicBezTo>
                    <a:pt x="1635" y="985"/>
                    <a:pt x="1635" y="985"/>
                    <a:pt x="1635" y="985"/>
                  </a:cubicBezTo>
                  <a:cubicBezTo>
                    <a:pt x="1673" y="1023"/>
                    <a:pt x="1721" y="1014"/>
                    <a:pt x="1759" y="9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522AAB3-1BD8-9346-B7DC-F869FBBFFC5A}"/>
              </a:ext>
            </a:extLst>
          </p:cNvPr>
          <p:cNvGrpSpPr/>
          <p:nvPr/>
        </p:nvGrpSpPr>
        <p:grpSpPr>
          <a:xfrm>
            <a:off x="5562866" y="3069168"/>
            <a:ext cx="1066271" cy="2698750"/>
            <a:chOff x="6675438" y="3683000"/>
            <a:chExt cx="1279525" cy="3238500"/>
          </a:xfrm>
        </p:grpSpPr>
        <p:pic>
          <p:nvPicPr>
            <p:cNvPr id="48129" name="Picture 2">
              <a:extLst>
                <a:ext uri="{FF2B5EF4-FFF2-40B4-BE49-F238E27FC236}">
                  <a16:creationId xmlns:a16="http://schemas.microsoft.com/office/drawing/2014/main" id="{E77192F6-8408-7E4B-82B7-D3CEC9BBA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23063" y="4459288"/>
              <a:ext cx="1184275" cy="246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51" name="Group 4">
              <a:extLst>
                <a:ext uri="{FF2B5EF4-FFF2-40B4-BE49-F238E27FC236}">
                  <a16:creationId xmlns:a16="http://schemas.microsoft.com/office/drawing/2014/main" id="{691F2F68-E1C0-CF40-8FF6-9B4D6FD42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5438" y="3683000"/>
              <a:ext cx="1279525" cy="1957388"/>
              <a:chOff x="6675438" y="3683000"/>
              <a:chExt cx="1279525" cy="1957388"/>
            </a:xfrm>
          </p:grpSpPr>
          <p:sp>
            <p:nvSpPr>
              <p:cNvPr id="48188" name="Freeform 20">
                <a:extLst>
                  <a:ext uri="{FF2B5EF4-FFF2-40B4-BE49-F238E27FC236}">
                    <a16:creationId xmlns:a16="http://schemas.microsoft.com/office/drawing/2014/main" id="{745CE26E-B71F-6149-B774-16C8DE5DB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8613" y="4346575"/>
                <a:ext cx="1273175" cy="1293813"/>
              </a:xfrm>
              <a:custGeom>
                <a:avLst/>
                <a:gdLst>
                  <a:gd name="T0" fmla="*/ 2147483646 w 3536"/>
                  <a:gd name="T1" fmla="*/ 466151647 h 3595"/>
                  <a:gd name="T2" fmla="*/ 2147483646 w 3536"/>
                  <a:gd name="T3" fmla="*/ 466151647 h 3595"/>
                  <a:gd name="T4" fmla="*/ 0 w 3536"/>
                  <a:gd name="T5" fmla="*/ 0 h 3595"/>
                  <a:gd name="T6" fmla="*/ 2147483646 w 3536"/>
                  <a:gd name="T7" fmla="*/ 2147483646 h 3595"/>
                  <a:gd name="T8" fmla="*/ 2147483646 w 3536"/>
                  <a:gd name="T9" fmla="*/ 2147483646 h 3595"/>
                  <a:gd name="T10" fmla="*/ 2147483646 w 3536"/>
                  <a:gd name="T11" fmla="*/ 2147483646 h 3595"/>
                  <a:gd name="T12" fmla="*/ 2147483646 w 3536"/>
                  <a:gd name="T13" fmla="*/ 2147483646 h 3595"/>
                  <a:gd name="T14" fmla="*/ 2147483646 w 3536"/>
                  <a:gd name="T15" fmla="*/ 2147483646 h 3595"/>
                  <a:gd name="T16" fmla="*/ 2147483646 w 3536"/>
                  <a:gd name="T17" fmla="*/ 466151647 h 3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36" h="3595">
                    <a:moveTo>
                      <a:pt x="3535" y="10"/>
                    </a:moveTo>
                    <a:lnTo>
                      <a:pt x="3535" y="1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34" y="2046"/>
                      <a:pt x="134" y="2046"/>
                      <a:pt x="134" y="2046"/>
                    </a:cubicBezTo>
                    <a:cubicBezTo>
                      <a:pt x="181" y="2906"/>
                      <a:pt x="889" y="3594"/>
                      <a:pt x="1768" y="3594"/>
                    </a:cubicBezTo>
                    <a:cubicBezTo>
                      <a:pt x="2646" y="3594"/>
                      <a:pt x="3363" y="2906"/>
                      <a:pt x="3411" y="2046"/>
                    </a:cubicBezTo>
                    <a:lnTo>
                      <a:pt x="3535" y="10"/>
                    </a:lnTo>
                  </a:path>
                </a:pathLst>
              </a:custGeom>
              <a:solidFill>
                <a:srgbClr val="EDA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48189" name="Freeform 21">
                <a:extLst>
                  <a:ext uri="{FF2B5EF4-FFF2-40B4-BE49-F238E27FC236}">
                    <a16:creationId xmlns:a16="http://schemas.microsoft.com/office/drawing/2014/main" id="{BB8EA337-9F1C-234D-B20E-2C6610D2B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5438" y="3683000"/>
                <a:ext cx="1279525" cy="1279525"/>
              </a:xfrm>
              <a:custGeom>
                <a:avLst/>
                <a:gdLst>
                  <a:gd name="T0" fmla="*/ 2147483646 w 3556"/>
                  <a:gd name="T1" fmla="*/ 2147483646 h 3555"/>
                  <a:gd name="T2" fmla="*/ 2147483646 w 3556"/>
                  <a:gd name="T3" fmla="*/ 2147483646 h 3555"/>
                  <a:gd name="T4" fmla="*/ 2147483646 w 3556"/>
                  <a:gd name="T5" fmla="*/ 2147483646 h 3555"/>
                  <a:gd name="T6" fmla="*/ 0 w 3556"/>
                  <a:gd name="T7" fmla="*/ 2147483646 h 3555"/>
                  <a:gd name="T8" fmla="*/ 2147483646 w 3556"/>
                  <a:gd name="T9" fmla="*/ 0 h 3555"/>
                  <a:gd name="T10" fmla="*/ 2147483646 w 3556"/>
                  <a:gd name="T11" fmla="*/ 2147483646 h 35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56" h="3555">
                    <a:moveTo>
                      <a:pt x="3555" y="1777"/>
                    </a:moveTo>
                    <a:lnTo>
                      <a:pt x="3555" y="1777"/>
                    </a:lnTo>
                    <a:cubicBezTo>
                      <a:pt x="3555" y="2761"/>
                      <a:pt x="2762" y="3554"/>
                      <a:pt x="1778" y="3554"/>
                    </a:cubicBezTo>
                    <a:cubicBezTo>
                      <a:pt x="803" y="3554"/>
                      <a:pt x="0" y="2761"/>
                      <a:pt x="0" y="1777"/>
                    </a:cubicBezTo>
                    <a:cubicBezTo>
                      <a:pt x="0" y="793"/>
                      <a:pt x="803" y="0"/>
                      <a:pt x="1778" y="0"/>
                    </a:cubicBezTo>
                    <a:cubicBezTo>
                      <a:pt x="2762" y="0"/>
                      <a:pt x="3555" y="793"/>
                      <a:pt x="3555" y="1777"/>
                    </a:cubicBezTo>
                  </a:path>
                </a:pathLst>
              </a:custGeom>
              <a:solidFill>
                <a:srgbClr val="FFC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</p:grpSp>
        <p:sp>
          <p:nvSpPr>
            <p:cNvPr id="48165" name="Freeform 40">
              <a:extLst>
                <a:ext uri="{FF2B5EF4-FFF2-40B4-BE49-F238E27FC236}">
                  <a16:creationId xmlns:a16="http://schemas.microsoft.com/office/drawing/2014/main" id="{EED00969-C082-1F49-A78B-8FE7654B4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5475" y="4006850"/>
              <a:ext cx="725488" cy="606425"/>
            </a:xfrm>
            <a:custGeom>
              <a:avLst/>
              <a:gdLst>
                <a:gd name="T0" fmla="*/ 2147483646 w 2016"/>
                <a:gd name="T1" fmla="*/ 2147483646 h 1683"/>
                <a:gd name="T2" fmla="*/ 2147483646 w 2016"/>
                <a:gd name="T3" fmla="*/ 2147483646 h 1683"/>
                <a:gd name="T4" fmla="*/ 2147483646 w 2016"/>
                <a:gd name="T5" fmla="*/ 2147483646 h 1683"/>
                <a:gd name="T6" fmla="*/ 2147483646 w 2016"/>
                <a:gd name="T7" fmla="*/ 2147483646 h 1683"/>
                <a:gd name="T8" fmla="*/ 2147483646 w 2016"/>
                <a:gd name="T9" fmla="*/ 2147483646 h 1683"/>
                <a:gd name="T10" fmla="*/ 2147483646 w 2016"/>
                <a:gd name="T11" fmla="*/ 2147483646 h 1683"/>
                <a:gd name="T12" fmla="*/ 2147483646 w 2016"/>
                <a:gd name="T13" fmla="*/ 2147483646 h 1683"/>
                <a:gd name="T14" fmla="*/ 2147483646 w 2016"/>
                <a:gd name="T15" fmla="*/ 2147483646 h 1683"/>
                <a:gd name="T16" fmla="*/ 2147483646 w 2016"/>
                <a:gd name="T17" fmla="*/ 2147483646 h 1683"/>
                <a:gd name="T18" fmla="*/ 2147483646 w 2016"/>
                <a:gd name="T19" fmla="*/ 2147483646 h 1683"/>
                <a:gd name="T20" fmla="*/ 2147483646 w 2016"/>
                <a:gd name="T21" fmla="*/ 2147483646 h 1683"/>
                <a:gd name="T22" fmla="*/ 2147483646 w 2016"/>
                <a:gd name="T23" fmla="*/ 2147483646 h 1683"/>
                <a:gd name="T24" fmla="*/ 2147483646 w 2016"/>
                <a:gd name="T25" fmla="*/ 2147483646 h 1683"/>
                <a:gd name="T26" fmla="*/ 2147483646 w 2016"/>
                <a:gd name="T27" fmla="*/ 2147483646 h 1683"/>
                <a:gd name="T28" fmla="*/ 2147483646 w 2016"/>
                <a:gd name="T29" fmla="*/ 2147483646 h 1683"/>
                <a:gd name="T30" fmla="*/ 2147483646 w 2016"/>
                <a:gd name="T31" fmla="*/ 2147483646 h 1683"/>
                <a:gd name="T32" fmla="*/ 2147483646 w 2016"/>
                <a:gd name="T33" fmla="*/ 2147483646 h 1683"/>
                <a:gd name="T34" fmla="*/ 2147483646 w 2016"/>
                <a:gd name="T35" fmla="*/ 2147483646 h 1683"/>
                <a:gd name="T36" fmla="*/ 2147483646 w 2016"/>
                <a:gd name="T37" fmla="*/ 2147483646 h 1683"/>
                <a:gd name="T38" fmla="*/ 2147483646 w 2016"/>
                <a:gd name="T39" fmla="*/ 2147483646 h 1683"/>
                <a:gd name="T40" fmla="*/ 2147483646 w 2016"/>
                <a:gd name="T41" fmla="*/ 2147483646 h 1683"/>
                <a:gd name="T42" fmla="*/ 2147483646 w 2016"/>
                <a:gd name="T43" fmla="*/ 2147483646 h 1683"/>
                <a:gd name="T44" fmla="*/ 2147483646 w 2016"/>
                <a:gd name="T45" fmla="*/ 2147483646 h 1683"/>
                <a:gd name="T46" fmla="*/ 2147483646 w 2016"/>
                <a:gd name="T47" fmla="*/ 2147483646 h 1683"/>
                <a:gd name="T48" fmla="*/ 2147483646 w 2016"/>
                <a:gd name="T49" fmla="*/ 2147483646 h 1683"/>
                <a:gd name="T50" fmla="*/ 2147483646 w 2016"/>
                <a:gd name="T51" fmla="*/ 2147483646 h 1683"/>
                <a:gd name="T52" fmla="*/ 2147483646 w 2016"/>
                <a:gd name="T53" fmla="*/ 2147483646 h 1683"/>
                <a:gd name="T54" fmla="*/ 2147483646 w 2016"/>
                <a:gd name="T55" fmla="*/ 2147483646 h 1683"/>
                <a:gd name="T56" fmla="*/ 0 w 2016"/>
                <a:gd name="T57" fmla="*/ 2147483646 h 1683"/>
                <a:gd name="T58" fmla="*/ 2147483646 w 2016"/>
                <a:gd name="T59" fmla="*/ 2147483646 h 1683"/>
                <a:gd name="T60" fmla="*/ 2147483646 w 2016"/>
                <a:gd name="T61" fmla="*/ 2147483646 h 1683"/>
                <a:gd name="T62" fmla="*/ 2147483646 w 2016"/>
                <a:gd name="T63" fmla="*/ 2147483646 h 16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16" h="1683">
                  <a:moveTo>
                    <a:pt x="277" y="1376"/>
                  </a:moveTo>
                  <a:lnTo>
                    <a:pt x="277" y="1376"/>
                  </a:lnTo>
                  <a:cubicBezTo>
                    <a:pt x="277" y="917"/>
                    <a:pt x="277" y="917"/>
                    <a:pt x="277" y="917"/>
                  </a:cubicBezTo>
                  <a:cubicBezTo>
                    <a:pt x="277" y="879"/>
                    <a:pt x="306" y="850"/>
                    <a:pt x="344" y="850"/>
                  </a:cubicBezTo>
                  <a:cubicBezTo>
                    <a:pt x="449" y="850"/>
                    <a:pt x="449" y="850"/>
                    <a:pt x="449" y="850"/>
                  </a:cubicBezTo>
                  <a:cubicBezTo>
                    <a:pt x="487" y="850"/>
                    <a:pt x="516" y="879"/>
                    <a:pt x="516" y="917"/>
                  </a:cubicBezTo>
                  <a:cubicBezTo>
                    <a:pt x="516" y="1376"/>
                    <a:pt x="516" y="1376"/>
                    <a:pt x="516" y="1376"/>
                  </a:cubicBezTo>
                  <a:cubicBezTo>
                    <a:pt x="516" y="1404"/>
                    <a:pt x="487" y="1433"/>
                    <a:pt x="449" y="1433"/>
                  </a:cubicBezTo>
                  <a:cubicBezTo>
                    <a:pt x="344" y="1433"/>
                    <a:pt x="344" y="1433"/>
                    <a:pt x="344" y="1433"/>
                  </a:cubicBezTo>
                  <a:cubicBezTo>
                    <a:pt x="306" y="1433"/>
                    <a:pt x="277" y="1404"/>
                    <a:pt x="277" y="1376"/>
                  </a:cubicBezTo>
                  <a:close/>
                  <a:moveTo>
                    <a:pt x="745" y="688"/>
                  </a:moveTo>
                  <a:lnTo>
                    <a:pt x="745" y="688"/>
                  </a:lnTo>
                  <a:cubicBezTo>
                    <a:pt x="707" y="688"/>
                    <a:pt x="678" y="716"/>
                    <a:pt x="678" y="754"/>
                  </a:cubicBezTo>
                  <a:cubicBezTo>
                    <a:pt x="678" y="1376"/>
                    <a:pt x="678" y="1376"/>
                    <a:pt x="678" y="1376"/>
                  </a:cubicBezTo>
                  <a:cubicBezTo>
                    <a:pt x="678" y="1404"/>
                    <a:pt x="707" y="1433"/>
                    <a:pt x="745" y="1433"/>
                  </a:cubicBezTo>
                  <a:cubicBezTo>
                    <a:pt x="850" y="1433"/>
                    <a:pt x="850" y="1433"/>
                    <a:pt x="850" y="1433"/>
                  </a:cubicBezTo>
                  <a:cubicBezTo>
                    <a:pt x="889" y="1433"/>
                    <a:pt x="917" y="1404"/>
                    <a:pt x="917" y="1376"/>
                  </a:cubicBezTo>
                  <a:cubicBezTo>
                    <a:pt x="917" y="754"/>
                    <a:pt x="917" y="754"/>
                    <a:pt x="917" y="754"/>
                  </a:cubicBezTo>
                  <a:cubicBezTo>
                    <a:pt x="917" y="716"/>
                    <a:pt x="889" y="688"/>
                    <a:pt x="850" y="688"/>
                  </a:cubicBezTo>
                  <a:lnTo>
                    <a:pt x="745" y="688"/>
                  </a:lnTo>
                  <a:close/>
                  <a:moveTo>
                    <a:pt x="1146" y="554"/>
                  </a:moveTo>
                  <a:lnTo>
                    <a:pt x="1146" y="554"/>
                  </a:lnTo>
                  <a:cubicBezTo>
                    <a:pt x="1107" y="554"/>
                    <a:pt x="1079" y="582"/>
                    <a:pt x="1079" y="621"/>
                  </a:cubicBezTo>
                  <a:cubicBezTo>
                    <a:pt x="1079" y="1376"/>
                    <a:pt x="1079" y="1376"/>
                    <a:pt x="1079" y="1376"/>
                  </a:cubicBezTo>
                  <a:cubicBezTo>
                    <a:pt x="1079" y="1404"/>
                    <a:pt x="1107" y="1433"/>
                    <a:pt x="1146" y="1433"/>
                  </a:cubicBezTo>
                  <a:cubicBezTo>
                    <a:pt x="1251" y="1433"/>
                    <a:pt x="1251" y="1433"/>
                    <a:pt x="1251" y="1433"/>
                  </a:cubicBezTo>
                  <a:cubicBezTo>
                    <a:pt x="1289" y="1433"/>
                    <a:pt x="1318" y="1404"/>
                    <a:pt x="1318" y="1376"/>
                  </a:cubicBezTo>
                  <a:cubicBezTo>
                    <a:pt x="1318" y="621"/>
                    <a:pt x="1318" y="621"/>
                    <a:pt x="1318" y="621"/>
                  </a:cubicBezTo>
                  <a:cubicBezTo>
                    <a:pt x="1318" y="582"/>
                    <a:pt x="1289" y="554"/>
                    <a:pt x="1251" y="554"/>
                  </a:cubicBezTo>
                  <a:lnTo>
                    <a:pt x="1146" y="554"/>
                  </a:lnTo>
                  <a:close/>
                  <a:moveTo>
                    <a:pt x="1547" y="410"/>
                  </a:moveTo>
                  <a:lnTo>
                    <a:pt x="1547" y="410"/>
                  </a:lnTo>
                  <a:cubicBezTo>
                    <a:pt x="1509" y="410"/>
                    <a:pt x="1480" y="439"/>
                    <a:pt x="1480" y="477"/>
                  </a:cubicBezTo>
                  <a:cubicBezTo>
                    <a:pt x="1480" y="1376"/>
                    <a:pt x="1480" y="1376"/>
                    <a:pt x="1480" y="1376"/>
                  </a:cubicBezTo>
                  <a:cubicBezTo>
                    <a:pt x="1480" y="1404"/>
                    <a:pt x="1509" y="1433"/>
                    <a:pt x="1547" y="1433"/>
                  </a:cubicBezTo>
                  <a:cubicBezTo>
                    <a:pt x="1652" y="1433"/>
                    <a:pt x="1652" y="1433"/>
                    <a:pt x="1652" y="1433"/>
                  </a:cubicBezTo>
                  <a:cubicBezTo>
                    <a:pt x="1690" y="1433"/>
                    <a:pt x="1719" y="1404"/>
                    <a:pt x="1719" y="1376"/>
                  </a:cubicBezTo>
                  <a:cubicBezTo>
                    <a:pt x="1719" y="477"/>
                    <a:pt x="1719" y="477"/>
                    <a:pt x="1719" y="477"/>
                  </a:cubicBezTo>
                  <a:cubicBezTo>
                    <a:pt x="1719" y="439"/>
                    <a:pt x="1690" y="410"/>
                    <a:pt x="1652" y="410"/>
                  </a:cubicBezTo>
                  <a:lnTo>
                    <a:pt x="1547" y="410"/>
                  </a:lnTo>
                  <a:close/>
                  <a:moveTo>
                    <a:pt x="306" y="678"/>
                  </a:moveTo>
                  <a:lnTo>
                    <a:pt x="306" y="678"/>
                  </a:lnTo>
                  <a:cubicBezTo>
                    <a:pt x="736" y="592"/>
                    <a:pt x="1136" y="439"/>
                    <a:pt x="1499" y="230"/>
                  </a:cubicBezTo>
                  <a:cubicBezTo>
                    <a:pt x="1528" y="287"/>
                    <a:pt x="1528" y="287"/>
                    <a:pt x="1528" y="287"/>
                  </a:cubicBezTo>
                  <a:cubicBezTo>
                    <a:pt x="1662" y="86"/>
                    <a:pt x="1662" y="86"/>
                    <a:pt x="1662" y="86"/>
                  </a:cubicBezTo>
                  <a:cubicBezTo>
                    <a:pt x="1423" y="77"/>
                    <a:pt x="1423" y="77"/>
                    <a:pt x="1423" y="77"/>
                  </a:cubicBezTo>
                  <a:cubicBezTo>
                    <a:pt x="1451" y="144"/>
                    <a:pt x="1451" y="144"/>
                    <a:pt x="1451" y="144"/>
                  </a:cubicBezTo>
                  <a:cubicBezTo>
                    <a:pt x="1098" y="362"/>
                    <a:pt x="707" y="506"/>
                    <a:pt x="287" y="582"/>
                  </a:cubicBezTo>
                  <a:lnTo>
                    <a:pt x="306" y="678"/>
                  </a:lnTo>
                  <a:close/>
                  <a:moveTo>
                    <a:pt x="2015" y="1567"/>
                  </a:moveTo>
                  <a:lnTo>
                    <a:pt x="2015" y="1567"/>
                  </a:lnTo>
                  <a:cubicBezTo>
                    <a:pt x="1805" y="1442"/>
                    <a:pt x="1805" y="1442"/>
                    <a:pt x="1805" y="1442"/>
                  </a:cubicBezTo>
                  <a:cubicBezTo>
                    <a:pt x="1805" y="1519"/>
                    <a:pt x="1805" y="1519"/>
                    <a:pt x="1805" y="1519"/>
                  </a:cubicBezTo>
                  <a:cubicBezTo>
                    <a:pt x="172" y="1519"/>
                    <a:pt x="172" y="1519"/>
                    <a:pt x="172" y="1519"/>
                  </a:cubicBezTo>
                  <a:cubicBezTo>
                    <a:pt x="172" y="211"/>
                    <a:pt x="172" y="211"/>
                    <a:pt x="172" y="211"/>
                  </a:cubicBezTo>
                  <a:cubicBezTo>
                    <a:pt x="239" y="211"/>
                    <a:pt x="239" y="211"/>
                    <a:pt x="239" y="21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6" y="1519"/>
                    <a:pt x="76" y="1519"/>
                    <a:pt x="76" y="1519"/>
                  </a:cubicBezTo>
                  <a:cubicBezTo>
                    <a:pt x="76" y="1567"/>
                    <a:pt x="76" y="1567"/>
                    <a:pt x="76" y="1567"/>
                  </a:cubicBezTo>
                  <a:cubicBezTo>
                    <a:pt x="76" y="1605"/>
                    <a:pt x="76" y="1605"/>
                    <a:pt x="76" y="1605"/>
                  </a:cubicBezTo>
                  <a:cubicBezTo>
                    <a:pt x="1805" y="1605"/>
                    <a:pt x="1805" y="1605"/>
                    <a:pt x="1805" y="1605"/>
                  </a:cubicBezTo>
                  <a:cubicBezTo>
                    <a:pt x="1805" y="1682"/>
                    <a:pt x="1805" y="1682"/>
                    <a:pt x="1805" y="1682"/>
                  </a:cubicBezTo>
                  <a:lnTo>
                    <a:pt x="2015" y="15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FA4EE9-004F-BE4E-AA64-3B33C100AE2D}"/>
              </a:ext>
            </a:extLst>
          </p:cNvPr>
          <p:cNvGrpSpPr/>
          <p:nvPr/>
        </p:nvGrpSpPr>
        <p:grpSpPr>
          <a:xfrm>
            <a:off x="8556626" y="3069168"/>
            <a:ext cx="1067594" cy="2698750"/>
            <a:chOff x="10267950" y="3683000"/>
            <a:chExt cx="1281113" cy="3238500"/>
          </a:xfrm>
        </p:grpSpPr>
        <p:pic>
          <p:nvPicPr>
            <p:cNvPr id="48130" name="Picture 2">
              <a:extLst>
                <a:ext uri="{FF2B5EF4-FFF2-40B4-BE49-F238E27FC236}">
                  <a16:creationId xmlns:a16="http://schemas.microsoft.com/office/drawing/2014/main" id="{92AFDA7A-44ED-624C-BF3D-8BF710D71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06050" y="4459288"/>
              <a:ext cx="1185863" cy="246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55" name="Group 6">
              <a:extLst>
                <a:ext uri="{FF2B5EF4-FFF2-40B4-BE49-F238E27FC236}">
                  <a16:creationId xmlns:a16="http://schemas.microsoft.com/office/drawing/2014/main" id="{D502FE4B-D5BF-3049-9708-5C6399010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950" y="3683000"/>
              <a:ext cx="1281113" cy="1957388"/>
              <a:chOff x="10267950" y="3683000"/>
              <a:chExt cx="1281113" cy="1957388"/>
            </a:xfrm>
          </p:grpSpPr>
          <p:sp>
            <p:nvSpPr>
              <p:cNvPr id="48180" name="Freeform 28">
                <a:extLst>
                  <a:ext uri="{FF2B5EF4-FFF2-40B4-BE49-F238E27FC236}">
                    <a16:creationId xmlns:a16="http://schemas.microsoft.com/office/drawing/2014/main" id="{59185066-2A58-B444-B1B7-3DBAEF015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1125" y="4346575"/>
                <a:ext cx="1273175" cy="1293813"/>
              </a:xfrm>
              <a:custGeom>
                <a:avLst/>
                <a:gdLst>
                  <a:gd name="T0" fmla="*/ 2147483646 w 3537"/>
                  <a:gd name="T1" fmla="*/ 466151647 h 3595"/>
                  <a:gd name="T2" fmla="*/ 2147483646 w 3537"/>
                  <a:gd name="T3" fmla="*/ 466151647 h 3595"/>
                  <a:gd name="T4" fmla="*/ 0 w 3537"/>
                  <a:gd name="T5" fmla="*/ 0 h 3595"/>
                  <a:gd name="T6" fmla="*/ 2147483646 w 3537"/>
                  <a:gd name="T7" fmla="*/ 2147483646 h 3595"/>
                  <a:gd name="T8" fmla="*/ 2147483646 w 3537"/>
                  <a:gd name="T9" fmla="*/ 2147483646 h 3595"/>
                  <a:gd name="T10" fmla="*/ 2147483646 w 3537"/>
                  <a:gd name="T11" fmla="*/ 2147483646 h 3595"/>
                  <a:gd name="T12" fmla="*/ 2147483646 w 3537"/>
                  <a:gd name="T13" fmla="*/ 2147483646 h 3595"/>
                  <a:gd name="T14" fmla="*/ 2147483646 w 3537"/>
                  <a:gd name="T15" fmla="*/ 2147483646 h 3595"/>
                  <a:gd name="T16" fmla="*/ 2147483646 w 3537"/>
                  <a:gd name="T17" fmla="*/ 466151647 h 3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37" h="3595">
                    <a:moveTo>
                      <a:pt x="3536" y="10"/>
                    </a:moveTo>
                    <a:lnTo>
                      <a:pt x="3536" y="1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24" y="2046"/>
                      <a:pt x="124" y="2046"/>
                      <a:pt x="124" y="2046"/>
                    </a:cubicBezTo>
                    <a:cubicBezTo>
                      <a:pt x="134" y="2046"/>
                      <a:pt x="134" y="2046"/>
                      <a:pt x="134" y="2046"/>
                    </a:cubicBezTo>
                    <a:cubicBezTo>
                      <a:pt x="172" y="2906"/>
                      <a:pt x="889" y="3594"/>
                      <a:pt x="1768" y="3594"/>
                    </a:cubicBezTo>
                    <a:cubicBezTo>
                      <a:pt x="2648" y="3594"/>
                      <a:pt x="3365" y="2906"/>
                      <a:pt x="3403" y="2046"/>
                    </a:cubicBezTo>
                    <a:lnTo>
                      <a:pt x="3536" y="10"/>
                    </a:lnTo>
                  </a:path>
                </a:pathLst>
              </a:custGeom>
              <a:solidFill>
                <a:srgbClr val="A81D2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48181" name="Freeform 29">
                <a:extLst>
                  <a:ext uri="{FF2B5EF4-FFF2-40B4-BE49-F238E27FC236}">
                    <a16:creationId xmlns:a16="http://schemas.microsoft.com/office/drawing/2014/main" id="{B42B0071-BF50-8C4C-B6BB-C5D93D755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7950" y="3683000"/>
                <a:ext cx="1281113" cy="1279525"/>
              </a:xfrm>
              <a:custGeom>
                <a:avLst/>
                <a:gdLst>
                  <a:gd name="T0" fmla="*/ 2147483646 w 3557"/>
                  <a:gd name="T1" fmla="*/ 2147483646 h 3555"/>
                  <a:gd name="T2" fmla="*/ 2147483646 w 3557"/>
                  <a:gd name="T3" fmla="*/ 2147483646 h 3555"/>
                  <a:gd name="T4" fmla="*/ 2147483646 w 3557"/>
                  <a:gd name="T5" fmla="*/ 2147483646 h 3555"/>
                  <a:gd name="T6" fmla="*/ 0 w 3557"/>
                  <a:gd name="T7" fmla="*/ 2147483646 h 3555"/>
                  <a:gd name="T8" fmla="*/ 2147483646 w 3557"/>
                  <a:gd name="T9" fmla="*/ 0 h 3555"/>
                  <a:gd name="T10" fmla="*/ 2147483646 w 3557"/>
                  <a:gd name="T11" fmla="*/ 2147483646 h 35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57" h="3555">
                    <a:moveTo>
                      <a:pt x="3556" y="1777"/>
                    </a:moveTo>
                    <a:lnTo>
                      <a:pt x="3556" y="1777"/>
                    </a:lnTo>
                    <a:cubicBezTo>
                      <a:pt x="3556" y="2761"/>
                      <a:pt x="2763" y="3554"/>
                      <a:pt x="1778" y="3554"/>
                    </a:cubicBezTo>
                    <a:cubicBezTo>
                      <a:pt x="794" y="3554"/>
                      <a:pt x="0" y="2761"/>
                      <a:pt x="0" y="1777"/>
                    </a:cubicBezTo>
                    <a:cubicBezTo>
                      <a:pt x="0" y="793"/>
                      <a:pt x="794" y="0"/>
                      <a:pt x="1778" y="0"/>
                    </a:cubicBezTo>
                    <a:cubicBezTo>
                      <a:pt x="2763" y="0"/>
                      <a:pt x="3556" y="793"/>
                      <a:pt x="3556" y="1777"/>
                    </a:cubicBezTo>
                  </a:path>
                </a:pathLst>
              </a:custGeom>
              <a:solidFill>
                <a:srgbClr val="D93B3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</p:grpSp>
        <p:sp>
          <p:nvSpPr>
            <p:cNvPr id="48166" name="Freeform 41">
              <a:extLst>
                <a:ext uri="{FF2B5EF4-FFF2-40B4-BE49-F238E27FC236}">
                  <a16:creationId xmlns:a16="http://schemas.microsoft.com/office/drawing/2014/main" id="{5361680B-C911-C846-8804-31D68D80A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4475" y="3998913"/>
              <a:ext cx="1011238" cy="527050"/>
            </a:xfrm>
            <a:custGeom>
              <a:avLst/>
              <a:gdLst>
                <a:gd name="T0" fmla="*/ 2147483646 w 2811"/>
                <a:gd name="T1" fmla="*/ 2147483646 h 1462"/>
                <a:gd name="T2" fmla="*/ 2147483646 w 2811"/>
                <a:gd name="T3" fmla="*/ 2147483646 h 1462"/>
                <a:gd name="T4" fmla="*/ 2147483646 w 2811"/>
                <a:gd name="T5" fmla="*/ 2147483646 h 1462"/>
                <a:gd name="T6" fmla="*/ 2147483646 w 2811"/>
                <a:gd name="T7" fmla="*/ 2147483646 h 1462"/>
                <a:gd name="T8" fmla="*/ 2147483646 w 2811"/>
                <a:gd name="T9" fmla="*/ 2147483646 h 1462"/>
                <a:gd name="T10" fmla="*/ 2147483646 w 2811"/>
                <a:gd name="T11" fmla="*/ 2147483646 h 1462"/>
                <a:gd name="T12" fmla="*/ 2147483646 w 2811"/>
                <a:gd name="T13" fmla="*/ 2147483646 h 1462"/>
                <a:gd name="T14" fmla="*/ 2147483646 w 2811"/>
                <a:gd name="T15" fmla="*/ 2147483646 h 1462"/>
                <a:gd name="T16" fmla="*/ 2147483646 w 2811"/>
                <a:gd name="T17" fmla="*/ 2147483646 h 1462"/>
                <a:gd name="T18" fmla="*/ 2147483646 w 2811"/>
                <a:gd name="T19" fmla="*/ 2147483646 h 1462"/>
                <a:gd name="T20" fmla="*/ 2147483646 w 2811"/>
                <a:gd name="T21" fmla="*/ 2147483646 h 1462"/>
                <a:gd name="T22" fmla="*/ 2147483646 w 2811"/>
                <a:gd name="T23" fmla="*/ 468504911 h 1462"/>
                <a:gd name="T24" fmla="*/ 2147483646 w 2811"/>
                <a:gd name="T25" fmla="*/ 0 h 1462"/>
                <a:gd name="T26" fmla="*/ 2147483646 w 2811"/>
                <a:gd name="T27" fmla="*/ 468504911 h 1462"/>
                <a:gd name="T28" fmla="*/ 2147483646 w 2811"/>
                <a:gd name="T29" fmla="*/ 2147483646 h 1462"/>
                <a:gd name="T30" fmla="*/ 2147483646 w 2811"/>
                <a:gd name="T31" fmla="*/ 2147483646 h 1462"/>
                <a:gd name="T32" fmla="*/ 2147483646 w 2811"/>
                <a:gd name="T33" fmla="*/ 2147483646 h 1462"/>
                <a:gd name="T34" fmla="*/ 2147483646 w 2811"/>
                <a:gd name="T35" fmla="*/ 2147483646 h 1462"/>
                <a:gd name="T36" fmla="*/ 2147483646 w 2811"/>
                <a:gd name="T37" fmla="*/ 2147483646 h 1462"/>
                <a:gd name="T38" fmla="*/ 2147483646 w 2811"/>
                <a:gd name="T39" fmla="*/ 2147483646 h 1462"/>
                <a:gd name="T40" fmla="*/ 2147483646 w 2811"/>
                <a:gd name="T41" fmla="*/ 2147483646 h 1462"/>
                <a:gd name="T42" fmla="*/ 2147483646 w 2811"/>
                <a:gd name="T43" fmla="*/ 2147483646 h 1462"/>
                <a:gd name="T44" fmla="*/ 2147483646 w 2811"/>
                <a:gd name="T45" fmla="*/ 2147483646 h 1462"/>
                <a:gd name="T46" fmla="*/ 2147483646 w 2811"/>
                <a:gd name="T47" fmla="*/ 2147483646 h 1462"/>
                <a:gd name="T48" fmla="*/ 2147483646 w 2811"/>
                <a:gd name="T49" fmla="*/ 2147483646 h 1462"/>
                <a:gd name="T50" fmla="*/ 2147483646 w 2811"/>
                <a:gd name="T51" fmla="*/ 2147483646 h 1462"/>
                <a:gd name="T52" fmla="*/ 2147483646 w 2811"/>
                <a:gd name="T53" fmla="*/ 2147483646 h 1462"/>
                <a:gd name="T54" fmla="*/ 2147483646 w 2811"/>
                <a:gd name="T55" fmla="*/ 2147483646 h 1462"/>
                <a:gd name="T56" fmla="*/ 2147483646 w 2811"/>
                <a:gd name="T57" fmla="*/ 2147483646 h 1462"/>
                <a:gd name="T58" fmla="*/ 2147483646 w 2811"/>
                <a:gd name="T59" fmla="*/ 2147483646 h 1462"/>
                <a:gd name="T60" fmla="*/ 2147483646 w 2811"/>
                <a:gd name="T61" fmla="*/ 2147483646 h 1462"/>
                <a:gd name="T62" fmla="*/ 2147483646 w 2811"/>
                <a:gd name="T63" fmla="*/ 2147483646 h 1462"/>
                <a:gd name="T64" fmla="*/ 2147483646 w 2811"/>
                <a:gd name="T65" fmla="*/ 2147483646 h 1462"/>
                <a:gd name="T66" fmla="*/ 2147483646 w 2811"/>
                <a:gd name="T67" fmla="*/ 2147483646 h 1462"/>
                <a:gd name="T68" fmla="*/ 2147483646 w 2811"/>
                <a:gd name="T69" fmla="*/ 2147483646 h 1462"/>
                <a:gd name="T70" fmla="*/ 2147483646 w 2811"/>
                <a:gd name="T71" fmla="*/ 2147483646 h 1462"/>
                <a:gd name="T72" fmla="*/ 2147483646 w 2811"/>
                <a:gd name="T73" fmla="*/ 2147483646 h 1462"/>
                <a:gd name="T74" fmla="*/ 2147483646 w 2811"/>
                <a:gd name="T75" fmla="*/ 2147483646 h 1462"/>
                <a:gd name="T76" fmla="*/ 2147483646 w 2811"/>
                <a:gd name="T77" fmla="*/ 2147483646 h 1462"/>
                <a:gd name="T78" fmla="*/ 2147483646 w 2811"/>
                <a:gd name="T79" fmla="*/ 2147483646 h 1462"/>
                <a:gd name="T80" fmla="*/ 2147483646 w 2811"/>
                <a:gd name="T81" fmla="*/ 2147483646 h 1462"/>
                <a:gd name="T82" fmla="*/ 2147483646 w 2811"/>
                <a:gd name="T83" fmla="*/ 2147483646 h 1462"/>
                <a:gd name="T84" fmla="*/ 2147483646 w 2811"/>
                <a:gd name="T85" fmla="*/ 2147483646 h 1462"/>
                <a:gd name="T86" fmla="*/ 2147483646 w 2811"/>
                <a:gd name="T87" fmla="*/ 2147483646 h 1462"/>
                <a:gd name="T88" fmla="*/ 2147483646 w 2811"/>
                <a:gd name="T89" fmla="*/ 2147483646 h 1462"/>
                <a:gd name="T90" fmla="*/ 2147483646 w 2811"/>
                <a:gd name="T91" fmla="*/ 2147483646 h 1462"/>
                <a:gd name="T92" fmla="*/ 2147483646 w 2811"/>
                <a:gd name="T93" fmla="*/ 2147483646 h 1462"/>
                <a:gd name="T94" fmla="*/ 2147483646 w 2811"/>
                <a:gd name="T95" fmla="*/ 2147483646 h 1462"/>
                <a:gd name="T96" fmla="*/ 2147483646 w 2811"/>
                <a:gd name="T97" fmla="*/ 2147483646 h 1462"/>
                <a:gd name="T98" fmla="*/ 2147483646 w 2811"/>
                <a:gd name="T99" fmla="*/ 2147483646 h 1462"/>
                <a:gd name="T100" fmla="*/ 2147483646 w 2811"/>
                <a:gd name="T101" fmla="*/ 2147483646 h 1462"/>
                <a:gd name="T102" fmla="*/ 2147483646 w 2811"/>
                <a:gd name="T103" fmla="*/ 2147483646 h 1462"/>
                <a:gd name="T104" fmla="*/ 2147483646 w 2811"/>
                <a:gd name="T105" fmla="*/ 2147483646 h 1462"/>
                <a:gd name="T106" fmla="*/ 2147483646 w 2811"/>
                <a:gd name="T107" fmla="*/ 2147483646 h 1462"/>
                <a:gd name="T108" fmla="*/ 2147483646 w 2811"/>
                <a:gd name="T109" fmla="*/ 2147483646 h 1462"/>
                <a:gd name="T110" fmla="*/ 2147483646 w 2811"/>
                <a:gd name="T111" fmla="*/ 2147483646 h 1462"/>
                <a:gd name="T112" fmla="*/ 2147483646 w 2811"/>
                <a:gd name="T113" fmla="*/ 2147483646 h 1462"/>
                <a:gd name="T114" fmla="*/ 2147483646 w 2811"/>
                <a:gd name="T115" fmla="*/ 2147483646 h 1462"/>
                <a:gd name="T116" fmla="*/ 2147483646 w 2811"/>
                <a:gd name="T117" fmla="*/ 2147483646 h 1462"/>
                <a:gd name="T118" fmla="*/ 2147483646 w 2811"/>
                <a:gd name="T119" fmla="*/ 2147483646 h 1462"/>
                <a:gd name="T120" fmla="*/ 2147483646 w 2811"/>
                <a:gd name="T121" fmla="*/ 2147483646 h 1462"/>
                <a:gd name="T122" fmla="*/ 2147483646 w 2811"/>
                <a:gd name="T123" fmla="*/ 2147483646 h 14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11" h="1462">
                  <a:moveTo>
                    <a:pt x="2026" y="1375"/>
                  </a:moveTo>
                  <a:lnTo>
                    <a:pt x="2026" y="1375"/>
                  </a:lnTo>
                  <a:cubicBezTo>
                    <a:pt x="1988" y="1395"/>
                    <a:pt x="1950" y="1414"/>
                    <a:pt x="1902" y="1423"/>
                  </a:cubicBezTo>
                  <a:cubicBezTo>
                    <a:pt x="1768" y="1452"/>
                    <a:pt x="1625" y="1461"/>
                    <a:pt x="1443" y="1461"/>
                  </a:cubicBezTo>
                  <a:cubicBezTo>
                    <a:pt x="1261" y="1461"/>
                    <a:pt x="1118" y="1452"/>
                    <a:pt x="984" y="1423"/>
                  </a:cubicBezTo>
                  <a:cubicBezTo>
                    <a:pt x="937" y="1414"/>
                    <a:pt x="898" y="1395"/>
                    <a:pt x="851" y="1375"/>
                  </a:cubicBezTo>
                  <a:cubicBezTo>
                    <a:pt x="736" y="1318"/>
                    <a:pt x="736" y="1222"/>
                    <a:pt x="803" y="1156"/>
                  </a:cubicBezTo>
                  <a:cubicBezTo>
                    <a:pt x="879" y="1079"/>
                    <a:pt x="965" y="1031"/>
                    <a:pt x="1061" y="984"/>
                  </a:cubicBezTo>
                  <a:cubicBezTo>
                    <a:pt x="1099" y="964"/>
                    <a:pt x="1147" y="945"/>
                    <a:pt x="1195" y="926"/>
                  </a:cubicBezTo>
                  <a:cubicBezTo>
                    <a:pt x="1271" y="898"/>
                    <a:pt x="1300" y="811"/>
                    <a:pt x="1233" y="754"/>
                  </a:cubicBezTo>
                  <a:cubicBezTo>
                    <a:pt x="1108" y="630"/>
                    <a:pt x="1070" y="487"/>
                    <a:pt x="1070" y="315"/>
                  </a:cubicBezTo>
                  <a:cubicBezTo>
                    <a:pt x="1080" y="144"/>
                    <a:pt x="1185" y="58"/>
                    <a:pt x="1338" y="10"/>
                  </a:cubicBezTo>
                  <a:cubicBezTo>
                    <a:pt x="1376" y="10"/>
                    <a:pt x="1414" y="0"/>
                    <a:pt x="1443" y="0"/>
                  </a:cubicBezTo>
                  <a:cubicBezTo>
                    <a:pt x="1472" y="0"/>
                    <a:pt x="1510" y="10"/>
                    <a:pt x="1548" y="10"/>
                  </a:cubicBezTo>
                  <a:cubicBezTo>
                    <a:pt x="1701" y="58"/>
                    <a:pt x="1806" y="144"/>
                    <a:pt x="1816" y="315"/>
                  </a:cubicBezTo>
                  <a:cubicBezTo>
                    <a:pt x="1816" y="487"/>
                    <a:pt x="1778" y="640"/>
                    <a:pt x="1653" y="754"/>
                  </a:cubicBezTo>
                  <a:cubicBezTo>
                    <a:pt x="1586" y="811"/>
                    <a:pt x="1615" y="898"/>
                    <a:pt x="1692" y="926"/>
                  </a:cubicBezTo>
                  <a:cubicBezTo>
                    <a:pt x="1739" y="945"/>
                    <a:pt x="1778" y="964"/>
                    <a:pt x="1825" y="984"/>
                  </a:cubicBezTo>
                  <a:cubicBezTo>
                    <a:pt x="1921" y="1031"/>
                    <a:pt x="2007" y="1079"/>
                    <a:pt x="2083" y="1156"/>
                  </a:cubicBezTo>
                  <a:cubicBezTo>
                    <a:pt x="2131" y="1204"/>
                    <a:pt x="2150" y="1318"/>
                    <a:pt x="2026" y="1375"/>
                  </a:cubicBezTo>
                  <a:close/>
                  <a:moveTo>
                    <a:pt x="2762" y="1251"/>
                  </a:moveTo>
                  <a:lnTo>
                    <a:pt x="2762" y="1251"/>
                  </a:lnTo>
                  <a:cubicBezTo>
                    <a:pt x="2714" y="1194"/>
                    <a:pt x="2647" y="1156"/>
                    <a:pt x="2580" y="1127"/>
                  </a:cubicBezTo>
                  <a:cubicBezTo>
                    <a:pt x="2552" y="1117"/>
                    <a:pt x="2523" y="1108"/>
                    <a:pt x="2495" y="1089"/>
                  </a:cubicBezTo>
                  <a:cubicBezTo>
                    <a:pt x="2437" y="1070"/>
                    <a:pt x="2418" y="1012"/>
                    <a:pt x="2466" y="974"/>
                  </a:cubicBezTo>
                  <a:cubicBezTo>
                    <a:pt x="2552" y="888"/>
                    <a:pt x="2580" y="783"/>
                    <a:pt x="2580" y="668"/>
                  </a:cubicBezTo>
                  <a:cubicBezTo>
                    <a:pt x="2571" y="544"/>
                    <a:pt x="2504" y="487"/>
                    <a:pt x="2389" y="458"/>
                  </a:cubicBezTo>
                  <a:cubicBezTo>
                    <a:pt x="2370" y="448"/>
                    <a:pt x="2342" y="448"/>
                    <a:pt x="2322" y="448"/>
                  </a:cubicBezTo>
                  <a:cubicBezTo>
                    <a:pt x="2294" y="448"/>
                    <a:pt x="2275" y="448"/>
                    <a:pt x="2246" y="458"/>
                  </a:cubicBezTo>
                  <a:cubicBezTo>
                    <a:pt x="2141" y="487"/>
                    <a:pt x="2064" y="544"/>
                    <a:pt x="2064" y="668"/>
                  </a:cubicBezTo>
                  <a:cubicBezTo>
                    <a:pt x="2055" y="783"/>
                    <a:pt x="2093" y="888"/>
                    <a:pt x="2179" y="974"/>
                  </a:cubicBezTo>
                  <a:cubicBezTo>
                    <a:pt x="2217" y="1012"/>
                    <a:pt x="2198" y="1070"/>
                    <a:pt x="2141" y="1089"/>
                  </a:cubicBezTo>
                  <a:lnTo>
                    <a:pt x="2141" y="1098"/>
                  </a:lnTo>
                  <a:cubicBezTo>
                    <a:pt x="2150" y="1098"/>
                    <a:pt x="2150" y="1108"/>
                    <a:pt x="2160" y="1117"/>
                  </a:cubicBezTo>
                  <a:cubicBezTo>
                    <a:pt x="2198" y="1156"/>
                    <a:pt x="2217" y="1222"/>
                    <a:pt x="2208" y="1280"/>
                  </a:cubicBezTo>
                  <a:cubicBezTo>
                    <a:pt x="2198" y="1337"/>
                    <a:pt x="2160" y="1395"/>
                    <a:pt x="2093" y="1423"/>
                  </a:cubicBezTo>
                  <a:cubicBezTo>
                    <a:pt x="2083" y="1433"/>
                    <a:pt x="2064" y="1433"/>
                    <a:pt x="2045" y="1442"/>
                  </a:cubicBezTo>
                  <a:cubicBezTo>
                    <a:pt x="2131" y="1461"/>
                    <a:pt x="2217" y="1461"/>
                    <a:pt x="2322" y="1461"/>
                  </a:cubicBezTo>
                  <a:cubicBezTo>
                    <a:pt x="2447" y="1461"/>
                    <a:pt x="2542" y="1452"/>
                    <a:pt x="2638" y="1433"/>
                  </a:cubicBezTo>
                  <a:cubicBezTo>
                    <a:pt x="2666" y="1423"/>
                    <a:pt x="2705" y="1414"/>
                    <a:pt x="2724" y="1404"/>
                  </a:cubicBezTo>
                  <a:cubicBezTo>
                    <a:pt x="2810" y="1366"/>
                    <a:pt x="2800" y="1280"/>
                    <a:pt x="2762" y="1251"/>
                  </a:cubicBezTo>
                  <a:close/>
                  <a:moveTo>
                    <a:pt x="669" y="1280"/>
                  </a:moveTo>
                  <a:lnTo>
                    <a:pt x="669" y="1280"/>
                  </a:lnTo>
                  <a:cubicBezTo>
                    <a:pt x="659" y="1222"/>
                    <a:pt x="678" y="1165"/>
                    <a:pt x="726" y="1117"/>
                  </a:cubicBezTo>
                  <a:cubicBezTo>
                    <a:pt x="736" y="1098"/>
                    <a:pt x="755" y="1079"/>
                    <a:pt x="784" y="1070"/>
                  </a:cubicBezTo>
                  <a:cubicBezTo>
                    <a:pt x="764" y="1060"/>
                    <a:pt x="755" y="1060"/>
                    <a:pt x="745" y="1051"/>
                  </a:cubicBezTo>
                  <a:cubicBezTo>
                    <a:pt x="678" y="1031"/>
                    <a:pt x="659" y="964"/>
                    <a:pt x="707" y="917"/>
                  </a:cubicBezTo>
                  <a:cubicBezTo>
                    <a:pt x="803" y="821"/>
                    <a:pt x="841" y="707"/>
                    <a:pt x="831" y="582"/>
                  </a:cubicBezTo>
                  <a:cubicBezTo>
                    <a:pt x="831" y="448"/>
                    <a:pt x="755" y="381"/>
                    <a:pt x="631" y="343"/>
                  </a:cubicBezTo>
                  <a:cubicBezTo>
                    <a:pt x="602" y="343"/>
                    <a:pt x="573" y="334"/>
                    <a:pt x="554" y="334"/>
                  </a:cubicBezTo>
                  <a:cubicBezTo>
                    <a:pt x="525" y="334"/>
                    <a:pt x="497" y="343"/>
                    <a:pt x="468" y="343"/>
                  </a:cubicBezTo>
                  <a:cubicBezTo>
                    <a:pt x="354" y="381"/>
                    <a:pt x="267" y="448"/>
                    <a:pt x="267" y="582"/>
                  </a:cubicBezTo>
                  <a:cubicBezTo>
                    <a:pt x="258" y="707"/>
                    <a:pt x="296" y="821"/>
                    <a:pt x="392" y="917"/>
                  </a:cubicBezTo>
                  <a:cubicBezTo>
                    <a:pt x="440" y="964"/>
                    <a:pt x="420" y="1031"/>
                    <a:pt x="354" y="1051"/>
                  </a:cubicBezTo>
                  <a:cubicBezTo>
                    <a:pt x="325" y="1070"/>
                    <a:pt x="287" y="1079"/>
                    <a:pt x="258" y="1089"/>
                  </a:cubicBezTo>
                  <a:cubicBezTo>
                    <a:pt x="181" y="1127"/>
                    <a:pt x="114" y="1165"/>
                    <a:pt x="57" y="1222"/>
                  </a:cubicBezTo>
                  <a:cubicBezTo>
                    <a:pt x="0" y="1280"/>
                    <a:pt x="0" y="1356"/>
                    <a:pt x="95" y="1395"/>
                  </a:cubicBezTo>
                  <a:cubicBezTo>
                    <a:pt x="124" y="1414"/>
                    <a:pt x="162" y="1423"/>
                    <a:pt x="191" y="1433"/>
                  </a:cubicBezTo>
                  <a:cubicBezTo>
                    <a:pt x="306" y="1452"/>
                    <a:pt x="411" y="1461"/>
                    <a:pt x="554" y="1461"/>
                  </a:cubicBezTo>
                  <a:cubicBezTo>
                    <a:pt x="659" y="1461"/>
                    <a:pt x="755" y="1461"/>
                    <a:pt x="841" y="1442"/>
                  </a:cubicBezTo>
                  <a:cubicBezTo>
                    <a:pt x="822" y="1433"/>
                    <a:pt x="803" y="1433"/>
                    <a:pt x="793" y="1423"/>
                  </a:cubicBezTo>
                  <a:cubicBezTo>
                    <a:pt x="717" y="1385"/>
                    <a:pt x="678" y="1337"/>
                    <a:pt x="669" y="12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7B95ADD-435C-4A4C-A8EB-B9F839180B6C}"/>
              </a:ext>
            </a:extLst>
          </p:cNvPr>
          <p:cNvGrpSpPr/>
          <p:nvPr/>
        </p:nvGrpSpPr>
        <p:grpSpPr>
          <a:xfrm>
            <a:off x="1075533" y="1572949"/>
            <a:ext cx="1063625" cy="2715948"/>
            <a:chOff x="1290638" y="1887538"/>
            <a:chExt cx="1276350" cy="3259137"/>
          </a:xfrm>
        </p:grpSpPr>
        <p:pic>
          <p:nvPicPr>
            <p:cNvPr id="48135" name="Picture 2">
              <a:extLst>
                <a:ext uri="{FF2B5EF4-FFF2-40B4-BE49-F238E27FC236}">
                  <a16:creationId xmlns:a16="http://schemas.microsoft.com/office/drawing/2014/main" id="{82D72665-5D56-BF42-9A3F-521721756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6675" y="2682875"/>
              <a:ext cx="1184275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52" name="Group 1">
              <a:extLst>
                <a:ext uri="{FF2B5EF4-FFF2-40B4-BE49-F238E27FC236}">
                  <a16:creationId xmlns:a16="http://schemas.microsoft.com/office/drawing/2014/main" id="{530ECBAF-E56E-F649-AC60-7C786FB45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638" y="1887538"/>
              <a:ext cx="1276350" cy="1957387"/>
              <a:chOff x="1290638" y="1887538"/>
              <a:chExt cx="1276350" cy="1957387"/>
            </a:xfrm>
          </p:grpSpPr>
          <p:sp>
            <p:nvSpPr>
              <p:cNvPr id="48186" name="Freeform 22">
                <a:extLst>
                  <a:ext uri="{FF2B5EF4-FFF2-40B4-BE49-F238E27FC236}">
                    <a16:creationId xmlns:a16="http://schemas.microsoft.com/office/drawing/2014/main" id="{DDD5A7E0-7542-E745-921D-5BD87EB66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638" y="2551113"/>
                <a:ext cx="1276350" cy="1293812"/>
              </a:xfrm>
              <a:custGeom>
                <a:avLst/>
                <a:gdLst>
                  <a:gd name="T0" fmla="*/ 2147483646 w 3547"/>
                  <a:gd name="T1" fmla="*/ 419885913 h 3594"/>
                  <a:gd name="T2" fmla="*/ 2147483646 w 3547"/>
                  <a:gd name="T3" fmla="*/ 419885913 h 3594"/>
                  <a:gd name="T4" fmla="*/ 0 w 3547"/>
                  <a:gd name="T5" fmla="*/ 0 h 3594"/>
                  <a:gd name="T6" fmla="*/ 2147483646 w 3547"/>
                  <a:gd name="T7" fmla="*/ 2147483646 h 3594"/>
                  <a:gd name="T8" fmla="*/ 2147483646 w 3547"/>
                  <a:gd name="T9" fmla="*/ 2147483646 h 3594"/>
                  <a:gd name="T10" fmla="*/ 2147483646 w 3547"/>
                  <a:gd name="T11" fmla="*/ 2147483646 h 3594"/>
                  <a:gd name="T12" fmla="*/ 2147483646 w 3547"/>
                  <a:gd name="T13" fmla="*/ 2147483646 h 3594"/>
                  <a:gd name="T14" fmla="*/ 2147483646 w 3547"/>
                  <a:gd name="T15" fmla="*/ 2147483646 h 3594"/>
                  <a:gd name="T16" fmla="*/ 2147483646 w 3547"/>
                  <a:gd name="T17" fmla="*/ 419885913 h 35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47" h="3594">
                    <a:moveTo>
                      <a:pt x="3546" y="9"/>
                    </a:moveTo>
                    <a:lnTo>
                      <a:pt x="3546" y="9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34" y="2045"/>
                      <a:pt x="134" y="2045"/>
                      <a:pt x="134" y="2045"/>
                    </a:cubicBezTo>
                    <a:cubicBezTo>
                      <a:pt x="182" y="2905"/>
                      <a:pt x="899" y="3593"/>
                      <a:pt x="1778" y="3593"/>
                    </a:cubicBezTo>
                    <a:cubicBezTo>
                      <a:pt x="2648" y="3593"/>
                      <a:pt x="3365" y="2905"/>
                      <a:pt x="3412" y="2045"/>
                    </a:cubicBezTo>
                    <a:lnTo>
                      <a:pt x="3546" y="9"/>
                    </a:lnTo>
                  </a:path>
                </a:pathLst>
              </a:custGeom>
              <a:solidFill>
                <a:srgbClr val="0C44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48187" name="Freeform 23">
                <a:extLst>
                  <a:ext uri="{FF2B5EF4-FFF2-40B4-BE49-F238E27FC236}">
                    <a16:creationId xmlns:a16="http://schemas.microsoft.com/office/drawing/2014/main" id="{C132ADF0-C9AD-3D45-A3D3-0B1B67606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638" y="1887538"/>
                <a:ext cx="1276350" cy="1279525"/>
              </a:xfrm>
              <a:custGeom>
                <a:avLst/>
                <a:gdLst>
                  <a:gd name="T0" fmla="*/ 2147483646 w 3547"/>
                  <a:gd name="T1" fmla="*/ 2147483646 h 3556"/>
                  <a:gd name="T2" fmla="*/ 2147483646 w 3547"/>
                  <a:gd name="T3" fmla="*/ 2147483646 h 3556"/>
                  <a:gd name="T4" fmla="*/ 2147483646 w 3547"/>
                  <a:gd name="T5" fmla="*/ 2147483646 h 3556"/>
                  <a:gd name="T6" fmla="*/ 0 w 3547"/>
                  <a:gd name="T7" fmla="*/ 2147483646 h 3556"/>
                  <a:gd name="T8" fmla="*/ 2147483646 w 3547"/>
                  <a:gd name="T9" fmla="*/ 0 h 3556"/>
                  <a:gd name="T10" fmla="*/ 2147483646 w 3547"/>
                  <a:gd name="T11" fmla="*/ 2147483646 h 35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47" h="3556">
                    <a:moveTo>
                      <a:pt x="3546" y="1778"/>
                    </a:moveTo>
                    <a:lnTo>
                      <a:pt x="3546" y="1778"/>
                    </a:lnTo>
                    <a:cubicBezTo>
                      <a:pt x="3546" y="2753"/>
                      <a:pt x="2753" y="3555"/>
                      <a:pt x="1778" y="3555"/>
                    </a:cubicBezTo>
                    <a:cubicBezTo>
                      <a:pt x="794" y="3555"/>
                      <a:pt x="0" y="2753"/>
                      <a:pt x="0" y="1778"/>
                    </a:cubicBezTo>
                    <a:cubicBezTo>
                      <a:pt x="0" y="793"/>
                      <a:pt x="794" y="0"/>
                      <a:pt x="1778" y="0"/>
                    </a:cubicBezTo>
                    <a:cubicBezTo>
                      <a:pt x="2753" y="0"/>
                      <a:pt x="3546" y="793"/>
                      <a:pt x="3546" y="1778"/>
                    </a:cubicBezTo>
                  </a:path>
                </a:pathLst>
              </a:custGeom>
              <a:solidFill>
                <a:srgbClr val="105A8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</p:grpSp>
        <p:sp>
          <p:nvSpPr>
            <p:cNvPr id="48167" name="Freeform 42">
              <a:extLst>
                <a:ext uri="{FF2B5EF4-FFF2-40B4-BE49-F238E27FC236}">
                  <a16:creationId xmlns:a16="http://schemas.microsoft.com/office/drawing/2014/main" id="{A6985440-4C26-0C43-AE83-86FDB61D4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193925"/>
              <a:ext cx="647700" cy="581025"/>
            </a:xfrm>
            <a:custGeom>
              <a:avLst/>
              <a:gdLst>
                <a:gd name="T0" fmla="*/ 2147483646 w 1797"/>
                <a:gd name="T1" fmla="*/ 2147483646 h 1616"/>
                <a:gd name="T2" fmla="*/ 2147483646 w 1797"/>
                <a:gd name="T3" fmla="*/ 2147483646 h 1616"/>
                <a:gd name="T4" fmla="*/ 2147483646 w 1797"/>
                <a:gd name="T5" fmla="*/ 2147483646 h 1616"/>
                <a:gd name="T6" fmla="*/ 2147483646 w 1797"/>
                <a:gd name="T7" fmla="*/ 0 h 1616"/>
                <a:gd name="T8" fmla="*/ 2147483646 w 1797"/>
                <a:gd name="T9" fmla="*/ 2147483646 h 1616"/>
                <a:gd name="T10" fmla="*/ 2147483646 w 1797"/>
                <a:gd name="T11" fmla="*/ 2147483646 h 1616"/>
                <a:gd name="T12" fmla="*/ 2147483646 w 1797"/>
                <a:gd name="T13" fmla="*/ 2147483646 h 1616"/>
                <a:gd name="T14" fmla="*/ 2147483646 w 1797"/>
                <a:gd name="T15" fmla="*/ 2147483646 h 1616"/>
                <a:gd name="T16" fmla="*/ 2147483646 w 1797"/>
                <a:gd name="T17" fmla="*/ 2147483646 h 1616"/>
                <a:gd name="T18" fmla="*/ 2147483646 w 1797"/>
                <a:gd name="T19" fmla="*/ 2147483646 h 1616"/>
                <a:gd name="T20" fmla="*/ 2147483646 w 1797"/>
                <a:gd name="T21" fmla="*/ 2147483646 h 1616"/>
                <a:gd name="T22" fmla="*/ 2147483646 w 1797"/>
                <a:gd name="T23" fmla="*/ 2147483646 h 1616"/>
                <a:gd name="T24" fmla="*/ 2147483646 w 1797"/>
                <a:gd name="T25" fmla="*/ 2147483646 h 1616"/>
                <a:gd name="T26" fmla="*/ 2147483646 w 1797"/>
                <a:gd name="T27" fmla="*/ 2147483646 h 1616"/>
                <a:gd name="T28" fmla="*/ 2147483646 w 1797"/>
                <a:gd name="T29" fmla="*/ 2147483646 h 1616"/>
                <a:gd name="T30" fmla="*/ 2147483646 w 1797"/>
                <a:gd name="T31" fmla="*/ 2147483646 h 1616"/>
                <a:gd name="T32" fmla="*/ 2147483646 w 1797"/>
                <a:gd name="T33" fmla="*/ 2147483646 h 1616"/>
                <a:gd name="T34" fmla="*/ 0 w 1797"/>
                <a:gd name="T35" fmla="*/ 2147483646 h 1616"/>
                <a:gd name="T36" fmla="*/ 2147483646 w 1797"/>
                <a:gd name="T37" fmla="*/ 2147483646 h 1616"/>
                <a:gd name="T38" fmla="*/ 2147483646 w 1797"/>
                <a:gd name="T39" fmla="*/ 2147483646 h 1616"/>
                <a:gd name="T40" fmla="*/ 2147483646 w 1797"/>
                <a:gd name="T41" fmla="*/ 2147483646 h 1616"/>
                <a:gd name="T42" fmla="*/ 2147483646 w 1797"/>
                <a:gd name="T43" fmla="*/ 2147483646 h 1616"/>
                <a:gd name="T44" fmla="*/ 2147483646 w 1797"/>
                <a:gd name="T45" fmla="*/ 2147483646 h 1616"/>
                <a:gd name="T46" fmla="*/ 0 w 1797"/>
                <a:gd name="T47" fmla="*/ 2147483646 h 1616"/>
                <a:gd name="T48" fmla="*/ 2147483646 w 1797"/>
                <a:gd name="T49" fmla="*/ 2147483646 h 1616"/>
                <a:gd name="T50" fmla="*/ 2147483646 w 1797"/>
                <a:gd name="T51" fmla="*/ 2147483646 h 1616"/>
                <a:gd name="T52" fmla="*/ 2147483646 w 1797"/>
                <a:gd name="T53" fmla="*/ 2147483646 h 1616"/>
                <a:gd name="T54" fmla="*/ 2147483646 w 1797"/>
                <a:gd name="T55" fmla="*/ 2147483646 h 1616"/>
                <a:gd name="T56" fmla="*/ 2147483646 w 1797"/>
                <a:gd name="T57" fmla="*/ 2147483646 h 1616"/>
                <a:gd name="T58" fmla="*/ 2147483646 w 1797"/>
                <a:gd name="T59" fmla="*/ 2147483646 h 1616"/>
                <a:gd name="T60" fmla="*/ 2147483646 w 1797"/>
                <a:gd name="T61" fmla="*/ 2147483646 h 1616"/>
                <a:gd name="T62" fmla="*/ 2147483646 w 1797"/>
                <a:gd name="T63" fmla="*/ 2147483646 h 1616"/>
                <a:gd name="T64" fmla="*/ 2147483646 w 1797"/>
                <a:gd name="T65" fmla="*/ 2147483646 h 1616"/>
                <a:gd name="T66" fmla="*/ 2147483646 w 1797"/>
                <a:gd name="T67" fmla="*/ 2147483646 h 1616"/>
                <a:gd name="T68" fmla="*/ 2147483646 w 1797"/>
                <a:gd name="T69" fmla="*/ 2147483646 h 1616"/>
                <a:gd name="T70" fmla="*/ 2147483646 w 1797"/>
                <a:gd name="T71" fmla="*/ 2147483646 h 1616"/>
                <a:gd name="T72" fmla="*/ 2147483646 w 1797"/>
                <a:gd name="T73" fmla="*/ 2147483646 h 1616"/>
                <a:gd name="T74" fmla="*/ 2147483646 w 1797"/>
                <a:gd name="T75" fmla="*/ 2147483646 h 16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97" h="1616">
                  <a:moveTo>
                    <a:pt x="1223" y="219"/>
                  </a:moveTo>
                  <a:lnTo>
                    <a:pt x="1223" y="219"/>
                  </a:lnTo>
                  <a:cubicBezTo>
                    <a:pt x="1108" y="219"/>
                    <a:pt x="1108" y="219"/>
                    <a:pt x="1108" y="219"/>
                  </a:cubicBezTo>
                  <a:cubicBezTo>
                    <a:pt x="1108" y="152"/>
                    <a:pt x="1061" y="105"/>
                    <a:pt x="994" y="105"/>
                  </a:cubicBezTo>
                  <a:cubicBezTo>
                    <a:pt x="793" y="105"/>
                    <a:pt x="793" y="105"/>
                    <a:pt x="793" y="105"/>
                  </a:cubicBezTo>
                  <a:cubicBezTo>
                    <a:pt x="735" y="105"/>
                    <a:pt x="688" y="152"/>
                    <a:pt x="678" y="219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73" y="95"/>
                    <a:pt x="659" y="0"/>
                    <a:pt x="764" y="0"/>
                  </a:cubicBezTo>
                  <a:cubicBezTo>
                    <a:pt x="1022" y="0"/>
                    <a:pt x="1022" y="0"/>
                    <a:pt x="1022" y="0"/>
                  </a:cubicBezTo>
                  <a:cubicBezTo>
                    <a:pt x="1128" y="0"/>
                    <a:pt x="1213" y="95"/>
                    <a:pt x="1223" y="219"/>
                  </a:cubicBezTo>
                  <a:close/>
                  <a:moveTo>
                    <a:pt x="267" y="898"/>
                  </a:moveTo>
                  <a:lnTo>
                    <a:pt x="267" y="898"/>
                  </a:lnTo>
                  <a:cubicBezTo>
                    <a:pt x="726" y="898"/>
                    <a:pt x="726" y="898"/>
                    <a:pt x="726" y="898"/>
                  </a:cubicBezTo>
                  <a:cubicBezTo>
                    <a:pt x="726" y="831"/>
                    <a:pt x="726" y="831"/>
                    <a:pt x="726" y="831"/>
                  </a:cubicBezTo>
                  <a:cubicBezTo>
                    <a:pt x="726" y="783"/>
                    <a:pt x="764" y="745"/>
                    <a:pt x="812" y="745"/>
                  </a:cubicBezTo>
                  <a:cubicBezTo>
                    <a:pt x="984" y="745"/>
                    <a:pt x="984" y="745"/>
                    <a:pt x="984" y="745"/>
                  </a:cubicBezTo>
                  <a:cubicBezTo>
                    <a:pt x="1032" y="745"/>
                    <a:pt x="1070" y="783"/>
                    <a:pt x="1070" y="831"/>
                  </a:cubicBezTo>
                  <a:cubicBezTo>
                    <a:pt x="1070" y="898"/>
                    <a:pt x="1070" y="898"/>
                    <a:pt x="1070" y="898"/>
                  </a:cubicBezTo>
                  <a:cubicBezTo>
                    <a:pt x="1519" y="898"/>
                    <a:pt x="1519" y="898"/>
                    <a:pt x="1519" y="898"/>
                  </a:cubicBezTo>
                  <a:cubicBezTo>
                    <a:pt x="1653" y="898"/>
                    <a:pt x="1768" y="783"/>
                    <a:pt x="1796" y="640"/>
                  </a:cubicBezTo>
                  <a:cubicBezTo>
                    <a:pt x="1796" y="497"/>
                    <a:pt x="1796" y="497"/>
                    <a:pt x="1796" y="497"/>
                  </a:cubicBezTo>
                  <a:cubicBezTo>
                    <a:pt x="1796" y="372"/>
                    <a:pt x="1701" y="258"/>
                    <a:pt x="1586" y="258"/>
                  </a:cubicBezTo>
                  <a:cubicBezTo>
                    <a:pt x="1481" y="258"/>
                    <a:pt x="1481" y="258"/>
                    <a:pt x="1481" y="258"/>
                  </a:cubicBezTo>
                  <a:cubicBezTo>
                    <a:pt x="1433" y="258"/>
                    <a:pt x="1433" y="258"/>
                    <a:pt x="1433" y="258"/>
                  </a:cubicBezTo>
                  <a:cubicBezTo>
                    <a:pt x="1357" y="258"/>
                    <a:pt x="1357" y="258"/>
                    <a:pt x="1357" y="258"/>
                  </a:cubicBezTo>
                  <a:cubicBezTo>
                    <a:pt x="1280" y="258"/>
                    <a:pt x="1280" y="258"/>
                    <a:pt x="1280" y="258"/>
                  </a:cubicBezTo>
                  <a:cubicBezTo>
                    <a:pt x="1232" y="258"/>
                    <a:pt x="1232" y="258"/>
                    <a:pt x="1232" y="258"/>
                  </a:cubicBezTo>
                  <a:cubicBezTo>
                    <a:pt x="1108" y="258"/>
                    <a:pt x="1108" y="258"/>
                    <a:pt x="1108" y="258"/>
                  </a:cubicBezTo>
                  <a:cubicBezTo>
                    <a:pt x="688" y="258"/>
                    <a:pt x="688" y="258"/>
                    <a:pt x="688" y="258"/>
                  </a:cubicBezTo>
                  <a:cubicBezTo>
                    <a:pt x="564" y="258"/>
                    <a:pt x="564" y="258"/>
                    <a:pt x="564" y="258"/>
                  </a:cubicBezTo>
                  <a:cubicBezTo>
                    <a:pt x="420" y="258"/>
                    <a:pt x="420" y="258"/>
                    <a:pt x="420" y="258"/>
                  </a:cubicBezTo>
                  <a:cubicBezTo>
                    <a:pt x="344" y="258"/>
                    <a:pt x="344" y="258"/>
                    <a:pt x="344" y="258"/>
                  </a:cubicBezTo>
                  <a:cubicBezTo>
                    <a:pt x="277" y="258"/>
                    <a:pt x="277" y="258"/>
                    <a:pt x="277" y="258"/>
                  </a:cubicBezTo>
                  <a:cubicBezTo>
                    <a:pt x="210" y="258"/>
                    <a:pt x="210" y="258"/>
                    <a:pt x="210" y="258"/>
                  </a:cubicBezTo>
                  <a:cubicBezTo>
                    <a:pt x="95" y="258"/>
                    <a:pt x="0" y="372"/>
                    <a:pt x="0" y="497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19" y="783"/>
                    <a:pt x="134" y="898"/>
                    <a:pt x="267" y="898"/>
                  </a:cubicBezTo>
                  <a:close/>
                  <a:moveTo>
                    <a:pt x="1519" y="974"/>
                  </a:moveTo>
                  <a:lnTo>
                    <a:pt x="1519" y="974"/>
                  </a:lnTo>
                  <a:cubicBezTo>
                    <a:pt x="1070" y="974"/>
                    <a:pt x="1070" y="974"/>
                    <a:pt x="1070" y="974"/>
                  </a:cubicBezTo>
                  <a:cubicBezTo>
                    <a:pt x="1070" y="1032"/>
                    <a:pt x="1070" y="1032"/>
                    <a:pt x="1070" y="1032"/>
                  </a:cubicBezTo>
                  <a:cubicBezTo>
                    <a:pt x="1070" y="1089"/>
                    <a:pt x="1032" y="1127"/>
                    <a:pt x="984" y="1127"/>
                  </a:cubicBezTo>
                  <a:cubicBezTo>
                    <a:pt x="812" y="1127"/>
                    <a:pt x="812" y="1127"/>
                    <a:pt x="812" y="1127"/>
                  </a:cubicBezTo>
                  <a:cubicBezTo>
                    <a:pt x="764" y="1127"/>
                    <a:pt x="726" y="1089"/>
                    <a:pt x="726" y="1032"/>
                  </a:cubicBezTo>
                  <a:cubicBezTo>
                    <a:pt x="726" y="974"/>
                    <a:pt x="726" y="974"/>
                    <a:pt x="726" y="974"/>
                  </a:cubicBezTo>
                  <a:cubicBezTo>
                    <a:pt x="267" y="974"/>
                    <a:pt x="267" y="974"/>
                    <a:pt x="267" y="974"/>
                  </a:cubicBezTo>
                  <a:cubicBezTo>
                    <a:pt x="162" y="974"/>
                    <a:pt x="57" y="908"/>
                    <a:pt x="0" y="812"/>
                  </a:cubicBezTo>
                  <a:cubicBezTo>
                    <a:pt x="0" y="1376"/>
                    <a:pt x="0" y="1376"/>
                    <a:pt x="0" y="1376"/>
                  </a:cubicBezTo>
                  <a:cubicBezTo>
                    <a:pt x="0" y="1509"/>
                    <a:pt x="95" y="1615"/>
                    <a:pt x="210" y="1615"/>
                  </a:cubicBezTo>
                  <a:cubicBezTo>
                    <a:pt x="277" y="1615"/>
                    <a:pt x="277" y="1615"/>
                    <a:pt x="277" y="1615"/>
                  </a:cubicBezTo>
                  <a:cubicBezTo>
                    <a:pt x="344" y="1615"/>
                    <a:pt x="344" y="1615"/>
                    <a:pt x="344" y="1615"/>
                  </a:cubicBezTo>
                  <a:cubicBezTo>
                    <a:pt x="420" y="1615"/>
                    <a:pt x="420" y="1615"/>
                    <a:pt x="420" y="1615"/>
                  </a:cubicBezTo>
                  <a:cubicBezTo>
                    <a:pt x="1357" y="1615"/>
                    <a:pt x="1357" y="1615"/>
                    <a:pt x="1357" y="1615"/>
                  </a:cubicBezTo>
                  <a:cubicBezTo>
                    <a:pt x="1433" y="1615"/>
                    <a:pt x="1433" y="1615"/>
                    <a:pt x="1433" y="1615"/>
                  </a:cubicBezTo>
                  <a:cubicBezTo>
                    <a:pt x="1481" y="1615"/>
                    <a:pt x="1481" y="1615"/>
                    <a:pt x="1481" y="1615"/>
                  </a:cubicBezTo>
                  <a:cubicBezTo>
                    <a:pt x="1586" y="1615"/>
                    <a:pt x="1586" y="1615"/>
                    <a:pt x="1586" y="1615"/>
                  </a:cubicBezTo>
                  <a:cubicBezTo>
                    <a:pt x="1701" y="1615"/>
                    <a:pt x="1796" y="1509"/>
                    <a:pt x="1796" y="1376"/>
                  </a:cubicBezTo>
                  <a:cubicBezTo>
                    <a:pt x="1796" y="812"/>
                    <a:pt x="1796" y="812"/>
                    <a:pt x="1796" y="812"/>
                  </a:cubicBezTo>
                  <a:cubicBezTo>
                    <a:pt x="1729" y="908"/>
                    <a:pt x="1634" y="974"/>
                    <a:pt x="1519" y="974"/>
                  </a:cubicBezTo>
                  <a:close/>
                  <a:moveTo>
                    <a:pt x="984" y="812"/>
                  </a:moveTo>
                  <a:lnTo>
                    <a:pt x="984" y="812"/>
                  </a:lnTo>
                  <a:cubicBezTo>
                    <a:pt x="812" y="812"/>
                    <a:pt x="812" y="812"/>
                    <a:pt x="812" y="812"/>
                  </a:cubicBezTo>
                  <a:cubicBezTo>
                    <a:pt x="793" y="812"/>
                    <a:pt x="783" y="821"/>
                    <a:pt x="783" y="841"/>
                  </a:cubicBezTo>
                  <a:cubicBezTo>
                    <a:pt x="783" y="888"/>
                    <a:pt x="783" y="888"/>
                    <a:pt x="783" y="888"/>
                  </a:cubicBezTo>
                  <a:cubicBezTo>
                    <a:pt x="783" y="908"/>
                    <a:pt x="783" y="908"/>
                    <a:pt x="783" y="908"/>
                  </a:cubicBezTo>
                  <a:cubicBezTo>
                    <a:pt x="783" y="965"/>
                    <a:pt x="783" y="965"/>
                    <a:pt x="783" y="965"/>
                  </a:cubicBezTo>
                  <a:cubicBezTo>
                    <a:pt x="783" y="984"/>
                    <a:pt x="783" y="984"/>
                    <a:pt x="783" y="984"/>
                  </a:cubicBezTo>
                  <a:cubicBezTo>
                    <a:pt x="783" y="1032"/>
                    <a:pt x="783" y="1032"/>
                    <a:pt x="783" y="1032"/>
                  </a:cubicBezTo>
                  <a:cubicBezTo>
                    <a:pt x="783" y="1051"/>
                    <a:pt x="793" y="1060"/>
                    <a:pt x="812" y="1060"/>
                  </a:cubicBezTo>
                  <a:cubicBezTo>
                    <a:pt x="984" y="1060"/>
                    <a:pt x="984" y="1060"/>
                    <a:pt x="984" y="1060"/>
                  </a:cubicBezTo>
                  <a:cubicBezTo>
                    <a:pt x="994" y="1060"/>
                    <a:pt x="1013" y="1051"/>
                    <a:pt x="1013" y="1032"/>
                  </a:cubicBezTo>
                  <a:cubicBezTo>
                    <a:pt x="1013" y="984"/>
                    <a:pt x="1013" y="984"/>
                    <a:pt x="1013" y="984"/>
                  </a:cubicBezTo>
                  <a:cubicBezTo>
                    <a:pt x="1013" y="965"/>
                    <a:pt x="1013" y="965"/>
                    <a:pt x="1013" y="965"/>
                  </a:cubicBezTo>
                  <a:cubicBezTo>
                    <a:pt x="1013" y="908"/>
                    <a:pt x="1013" y="908"/>
                    <a:pt x="1013" y="908"/>
                  </a:cubicBezTo>
                  <a:cubicBezTo>
                    <a:pt x="1013" y="888"/>
                    <a:pt x="1013" y="888"/>
                    <a:pt x="1013" y="888"/>
                  </a:cubicBezTo>
                  <a:cubicBezTo>
                    <a:pt x="1013" y="841"/>
                    <a:pt x="1013" y="841"/>
                    <a:pt x="1013" y="841"/>
                  </a:cubicBezTo>
                  <a:cubicBezTo>
                    <a:pt x="1013" y="821"/>
                    <a:pt x="994" y="812"/>
                    <a:pt x="984" y="8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FBD476-C8C1-8E42-87DA-B1769776D7B1}"/>
              </a:ext>
            </a:extLst>
          </p:cNvPr>
          <p:cNvGrpSpPr/>
          <p:nvPr/>
        </p:nvGrpSpPr>
        <p:grpSpPr>
          <a:xfrm>
            <a:off x="10055491" y="1572949"/>
            <a:ext cx="1063625" cy="2715948"/>
            <a:chOff x="12066588" y="1887538"/>
            <a:chExt cx="1276350" cy="3259137"/>
          </a:xfrm>
        </p:grpSpPr>
        <p:pic>
          <p:nvPicPr>
            <p:cNvPr id="48133" name="Picture 2">
              <a:extLst>
                <a:ext uri="{FF2B5EF4-FFF2-40B4-BE49-F238E27FC236}">
                  <a16:creationId xmlns:a16="http://schemas.microsoft.com/office/drawing/2014/main" id="{1D37E684-9449-4B4A-B515-8A8643902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095163" y="2682875"/>
              <a:ext cx="1185862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56" name="Group 7">
              <a:extLst>
                <a:ext uri="{FF2B5EF4-FFF2-40B4-BE49-F238E27FC236}">
                  <a16:creationId xmlns:a16="http://schemas.microsoft.com/office/drawing/2014/main" id="{49B46782-E7FE-9E43-9F17-D37BF8CEA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66588" y="1887538"/>
              <a:ext cx="1276350" cy="1957387"/>
              <a:chOff x="12066588" y="1887538"/>
              <a:chExt cx="1276350" cy="1957387"/>
            </a:xfrm>
          </p:grpSpPr>
          <p:sp>
            <p:nvSpPr>
              <p:cNvPr id="48178" name="Freeform 30">
                <a:extLst>
                  <a:ext uri="{FF2B5EF4-FFF2-40B4-BE49-F238E27FC236}">
                    <a16:creationId xmlns:a16="http://schemas.microsoft.com/office/drawing/2014/main" id="{2ED544D4-D1FF-2441-A0ED-47058C92A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6588" y="2551113"/>
                <a:ext cx="1276350" cy="1293812"/>
              </a:xfrm>
              <a:custGeom>
                <a:avLst/>
                <a:gdLst>
                  <a:gd name="T0" fmla="*/ 2147483646 w 3547"/>
                  <a:gd name="T1" fmla="*/ 419885913 h 3594"/>
                  <a:gd name="T2" fmla="*/ 2147483646 w 3547"/>
                  <a:gd name="T3" fmla="*/ 419885913 h 3594"/>
                  <a:gd name="T4" fmla="*/ 0 w 3547"/>
                  <a:gd name="T5" fmla="*/ 0 h 3594"/>
                  <a:gd name="T6" fmla="*/ 2147483646 w 3547"/>
                  <a:gd name="T7" fmla="*/ 2147483646 h 3594"/>
                  <a:gd name="T8" fmla="*/ 2147483646 w 3547"/>
                  <a:gd name="T9" fmla="*/ 2147483646 h 3594"/>
                  <a:gd name="T10" fmla="*/ 2147483646 w 3547"/>
                  <a:gd name="T11" fmla="*/ 2147483646 h 3594"/>
                  <a:gd name="T12" fmla="*/ 2147483646 w 3547"/>
                  <a:gd name="T13" fmla="*/ 2147483646 h 3594"/>
                  <a:gd name="T14" fmla="*/ 2147483646 w 3547"/>
                  <a:gd name="T15" fmla="*/ 2147483646 h 3594"/>
                  <a:gd name="T16" fmla="*/ 2147483646 w 3547"/>
                  <a:gd name="T17" fmla="*/ 419885913 h 35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47" h="3594">
                    <a:moveTo>
                      <a:pt x="3546" y="9"/>
                    </a:moveTo>
                    <a:lnTo>
                      <a:pt x="3546" y="9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34" y="2045"/>
                      <a:pt x="134" y="2045"/>
                      <a:pt x="134" y="2045"/>
                    </a:cubicBezTo>
                    <a:cubicBezTo>
                      <a:pt x="182" y="2905"/>
                      <a:pt x="899" y="3593"/>
                      <a:pt x="1768" y="3593"/>
                    </a:cubicBezTo>
                    <a:cubicBezTo>
                      <a:pt x="2648" y="3593"/>
                      <a:pt x="3365" y="2905"/>
                      <a:pt x="3412" y="2045"/>
                    </a:cubicBezTo>
                    <a:lnTo>
                      <a:pt x="3546" y="9"/>
                    </a:lnTo>
                  </a:path>
                </a:pathLst>
              </a:custGeom>
              <a:solidFill>
                <a:srgbClr val="6915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48179" name="Freeform 31">
                <a:extLst>
                  <a:ext uri="{FF2B5EF4-FFF2-40B4-BE49-F238E27FC236}">
                    <a16:creationId xmlns:a16="http://schemas.microsoft.com/office/drawing/2014/main" id="{EDAB7EEE-7EEC-F648-A7E1-FEFC4928B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6588" y="1887538"/>
                <a:ext cx="1276350" cy="1279525"/>
              </a:xfrm>
              <a:custGeom>
                <a:avLst/>
                <a:gdLst>
                  <a:gd name="T0" fmla="*/ 2147483646 w 3547"/>
                  <a:gd name="T1" fmla="*/ 2147483646 h 3556"/>
                  <a:gd name="T2" fmla="*/ 2147483646 w 3547"/>
                  <a:gd name="T3" fmla="*/ 2147483646 h 3556"/>
                  <a:gd name="T4" fmla="*/ 2147483646 w 3547"/>
                  <a:gd name="T5" fmla="*/ 2147483646 h 3556"/>
                  <a:gd name="T6" fmla="*/ 0 w 3547"/>
                  <a:gd name="T7" fmla="*/ 2147483646 h 3556"/>
                  <a:gd name="T8" fmla="*/ 2147483646 w 3547"/>
                  <a:gd name="T9" fmla="*/ 0 h 3556"/>
                  <a:gd name="T10" fmla="*/ 2147483646 w 3547"/>
                  <a:gd name="T11" fmla="*/ 2147483646 h 35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47" h="3556">
                    <a:moveTo>
                      <a:pt x="3546" y="1778"/>
                    </a:moveTo>
                    <a:lnTo>
                      <a:pt x="3546" y="1778"/>
                    </a:lnTo>
                    <a:cubicBezTo>
                      <a:pt x="3546" y="2753"/>
                      <a:pt x="2753" y="3555"/>
                      <a:pt x="1768" y="3555"/>
                    </a:cubicBezTo>
                    <a:cubicBezTo>
                      <a:pt x="794" y="3555"/>
                      <a:pt x="0" y="2753"/>
                      <a:pt x="0" y="1778"/>
                    </a:cubicBezTo>
                    <a:cubicBezTo>
                      <a:pt x="0" y="793"/>
                      <a:pt x="794" y="0"/>
                      <a:pt x="1768" y="0"/>
                    </a:cubicBezTo>
                    <a:cubicBezTo>
                      <a:pt x="2753" y="0"/>
                      <a:pt x="3546" y="793"/>
                      <a:pt x="3546" y="1778"/>
                    </a:cubicBezTo>
                  </a:path>
                </a:pathLst>
              </a:custGeom>
              <a:solidFill>
                <a:srgbClr val="9117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</p:grpSp>
        <p:sp>
          <p:nvSpPr>
            <p:cNvPr id="48168" name="Freeform 43">
              <a:extLst>
                <a:ext uri="{FF2B5EF4-FFF2-40B4-BE49-F238E27FC236}">
                  <a16:creationId xmlns:a16="http://schemas.microsoft.com/office/drawing/2014/main" id="{3D0DEF23-DA5C-C147-927D-987EB0BC5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2188" y="2217738"/>
              <a:ext cx="588962" cy="585787"/>
            </a:xfrm>
            <a:custGeom>
              <a:avLst/>
              <a:gdLst>
                <a:gd name="T0" fmla="*/ 2147483646 w 1635"/>
                <a:gd name="T1" fmla="*/ 2147483646 h 1625"/>
                <a:gd name="T2" fmla="*/ 2147483646 w 1635"/>
                <a:gd name="T3" fmla="*/ 2147483646 h 1625"/>
                <a:gd name="T4" fmla="*/ 2147483646 w 1635"/>
                <a:gd name="T5" fmla="*/ 2147483646 h 1625"/>
                <a:gd name="T6" fmla="*/ 2147483646 w 1635"/>
                <a:gd name="T7" fmla="*/ 2147483646 h 1625"/>
                <a:gd name="T8" fmla="*/ 0 w 1635"/>
                <a:gd name="T9" fmla="*/ 2147483646 h 1625"/>
                <a:gd name="T10" fmla="*/ 2147483646 w 1635"/>
                <a:gd name="T11" fmla="*/ 2147483646 h 1625"/>
                <a:gd name="T12" fmla="*/ 2147483646 w 1635"/>
                <a:gd name="T13" fmla="*/ 2147483646 h 1625"/>
                <a:gd name="T14" fmla="*/ 2147483646 w 1635"/>
                <a:gd name="T15" fmla="*/ 0 h 1625"/>
                <a:gd name="T16" fmla="*/ 2147483646 w 1635"/>
                <a:gd name="T17" fmla="*/ 0 h 1625"/>
                <a:gd name="T18" fmla="*/ 2147483646 w 1635"/>
                <a:gd name="T19" fmla="*/ 2147483646 h 1625"/>
                <a:gd name="T20" fmla="*/ 2147483646 w 1635"/>
                <a:gd name="T21" fmla="*/ 2147483646 h 1625"/>
                <a:gd name="T22" fmla="*/ 2147483646 w 1635"/>
                <a:gd name="T23" fmla="*/ 0 h 16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35" h="1625">
                  <a:moveTo>
                    <a:pt x="774" y="860"/>
                  </a:moveTo>
                  <a:lnTo>
                    <a:pt x="774" y="860"/>
                  </a:lnTo>
                  <a:cubicBezTo>
                    <a:pt x="1538" y="860"/>
                    <a:pt x="1538" y="860"/>
                    <a:pt x="1538" y="860"/>
                  </a:cubicBezTo>
                  <a:cubicBezTo>
                    <a:pt x="1538" y="1280"/>
                    <a:pt x="1194" y="1624"/>
                    <a:pt x="774" y="1624"/>
                  </a:cubicBezTo>
                  <a:cubicBezTo>
                    <a:pt x="344" y="1624"/>
                    <a:pt x="0" y="1280"/>
                    <a:pt x="0" y="860"/>
                  </a:cubicBezTo>
                  <a:cubicBezTo>
                    <a:pt x="0" y="439"/>
                    <a:pt x="344" y="95"/>
                    <a:pt x="774" y="95"/>
                  </a:cubicBezTo>
                  <a:lnTo>
                    <a:pt x="774" y="860"/>
                  </a:lnTo>
                  <a:close/>
                  <a:moveTo>
                    <a:pt x="860" y="0"/>
                  </a:moveTo>
                  <a:lnTo>
                    <a:pt x="860" y="0"/>
                  </a:lnTo>
                  <a:cubicBezTo>
                    <a:pt x="860" y="764"/>
                    <a:pt x="860" y="764"/>
                    <a:pt x="860" y="764"/>
                  </a:cubicBezTo>
                  <a:cubicBezTo>
                    <a:pt x="1634" y="764"/>
                    <a:pt x="1634" y="764"/>
                    <a:pt x="1634" y="764"/>
                  </a:cubicBezTo>
                  <a:cubicBezTo>
                    <a:pt x="1634" y="344"/>
                    <a:pt x="1290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A0E141-0EA6-3848-8FCF-5887150F3B52}"/>
              </a:ext>
            </a:extLst>
          </p:cNvPr>
          <p:cNvGrpSpPr/>
          <p:nvPr/>
        </p:nvGrpSpPr>
        <p:grpSpPr>
          <a:xfrm>
            <a:off x="7059084" y="1572949"/>
            <a:ext cx="1067594" cy="2715948"/>
            <a:chOff x="8470900" y="1887538"/>
            <a:chExt cx="1281113" cy="3259137"/>
          </a:xfrm>
        </p:grpSpPr>
        <p:pic>
          <p:nvPicPr>
            <p:cNvPr id="48132" name="Picture 2">
              <a:extLst>
                <a:ext uri="{FF2B5EF4-FFF2-40B4-BE49-F238E27FC236}">
                  <a16:creationId xmlns:a16="http://schemas.microsoft.com/office/drawing/2014/main" id="{2140E525-C582-404A-AB7C-153E107C3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10588" y="2682875"/>
              <a:ext cx="1185862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54" name="Group 5">
              <a:extLst>
                <a:ext uri="{FF2B5EF4-FFF2-40B4-BE49-F238E27FC236}">
                  <a16:creationId xmlns:a16="http://schemas.microsoft.com/office/drawing/2014/main" id="{DB99507E-5CEE-8B4C-9D42-14D1C14A7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0900" y="1887538"/>
              <a:ext cx="1281113" cy="1957387"/>
              <a:chOff x="8470900" y="1887538"/>
              <a:chExt cx="1281113" cy="1957387"/>
            </a:xfrm>
          </p:grpSpPr>
          <p:sp>
            <p:nvSpPr>
              <p:cNvPr id="48182" name="Freeform 26">
                <a:extLst>
                  <a:ext uri="{FF2B5EF4-FFF2-40B4-BE49-F238E27FC236}">
                    <a16:creationId xmlns:a16="http://schemas.microsoft.com/office/drawing/2014/main" id="{7E7C344A-B4EC-224C-8BFA-02345B662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4075" y="2551113"/>
                <a:ext cx="1273175" cy="1293812"/>
              </a:xfrm>
              <a:custGeom>
                <a:avLst/>
                <a:gdLst>
                  <a:gd name="T0" fmla="*/ 2147483646 w 3537"/>
                  <a:gd name="T1" fmla="*/ 419885913 h 3594"/>
                  <a:gd name="T2" fmla="*/ 2147483646 w 3537"/>
                  <a:gd name="T3" fmla="*/ 419885913 h 3594"/>
                  <a:gd name="T4" fmla="*/ 0 w 3537"/>
                  <a:gd name="T5" fmla="*/ 0 h 3594"/>
                  <a:gd name="T6" fmla="*/ 2147483646 w 3537"/>
                  <a:gd name="T7" fmla="*/ 2147483646 h 3594"/>
                  <a:gd name="T8" fmla="*/ 2147483646 w 3537"/>
                  <a:gd name="T9" fmla="*/ 2147483646 h 3594"/>
                  <a:gd name="T10" fmla="*/ 2147483646 w 3537"/>
                  <a:gd name="T11" fmla="*/ 2147483646 h 3594"/>
                  <a:gd name="T12" fmla="*/ 2147483646 w 3537"/>
                  <a:gd name="T13" fmla="*/ 2147483646 h 3594"/>
                  <a:gd name="T14" fmla="*/ 2147483646 w 3537"/>
                  <a:gd name="T15" fmla="*/ 2147483646 h 3594"/>
                  <a:gd name="T16" fmla="*/ 2147483646 w 3537"/>
                  <a:gd name="T17" fmla="*/ 419885913 h 35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37" h="3594">
                    <a:moveTo>
                      <a:pt x="3536" y="9"/>
                    </a:moveTo>
                    <a:lnTo>
                      <a:pt x="3536" y="9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24" y="2045"/>
                      <a:pt x="124" y="2045"/>
                      <a:pt x="124" y="2045"/>
                    </a:cubicBezTo>
                    <a:cubicBezTo>
                      <a:pt x="134" y="2045"/>
                      <a:pt x="134" y="2045"/>
                      <a:pt x="134" y="2045"/>
                    </a:cubicBezTo>
                    <a:cubicBezTo>
                      <a:pt x="172" y="2905"/>
                      <a:pt x="889" y="3593"/>
                      <a:pt x="1768" y="3593"/>
                    </a:cubicBezTo>
                    <a:cubicBezTo>
                      <a:pt x="2647" y="3593"/>
                      <a:pt x="3364" y="2905"/>
                      <a:pt x="3402" y="2045"/>
                    </a:cubicBezTo>
                    <a:lnTo>
                      <a:pt x="3536" y="9"/>
                    </a:lnTo>
                  </a:path>
                </a:pathLst>
              </a:custGeom>
              <a:solidFill>
                <a:srgbClr val="E66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48183" name="Freeform 27">
                <a:extLst>
                  <a:ext uri="{FF2B5EF4-FFF2-40B4-BE49-F238E27FC236}">
                    <a16:creationId xmlns:a16="http://schemas.microsoft.com/office/drawing/2014/main" id="{D5DB6A4E-A6CC-2148-B22D-FFDFC4C59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0900" y="1887538"/>
                <a:ext cx="1281113" cy="1279525"/>
              </a:xfrm>
              <a:custGeom>
                <a:avLst/>
                <a:gdLst>
                  <a:gd name="T0" fmla="*/ 2147483646 w 3557"/>
                  <a:gd name="T1" fmla="*/ 2147483646 h 3556"/>
                  <a:gd name="T2" fmla="*/ 2147483646 w 3557"/>
                  <a:gd name="T3" fmla="*/ 2147483646 h 3556"/>
                  <a:gd name="T4" fmla="*/ 2147483646 w 3557"/>
                  <a:gd name="T5" fmla="*/ 2147483646 h 3556"/>
                  <a:gd name="T6" fmla="*/ 0 w 3557"/>
                  <a:gd name="T7" fmla="*/ 2147483646 h 3556"/>
                  <a:gd name="T8" fmla="*/ 2147483646 w 3557"/>
                  <a:gd name="T9" fmla="*/ 0 h 3556"/>
                  <a:gd name="T10" fmla="*/ 2147483646 w 3557"/>
                  <a:gd name="T11" fmla="*/ 2147483646 h 35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57" h="3556">
                    <a:moveTo>
                      <a:pt x="3556" y="1778"/>
                    </a:moveTo>
                    <a:lnTo>
                      <a:pt x="3556" y="1778"/>
                    </a:lnTo>
                    <a:cubicBezTo>
                      <a:pt x="3556" y="2753"/>
                      <a:pt x="2763" y="3555"/>
                      <a:pt x="1778" y="3555"/>
                    </a:cubicBezTo>
                    <a:cubicBezTo>
                      <a:pt x="794" y="3555"/>
                      <a:pt x="0" y="2753"/>
                      <a:pt x="0" y="1778"/>
                    </a:cubicBezTo>
                    <a:cubicBezTo>
                      <a:pt x="0" y="793"/>
                      <a:pt x="794" y="0"/>
                      <a:pt x="1778" y="0"/>
                    </a:cubicBezTo>
                    <a:cubicBezTo>
                      <a:pt x="2763" y="0"/>
                      <a:pt x="3556" y="793"/>
                      <a:pt x="3556" y="1778"/>
                    </a:cubicBezTo>
                  </a:path>
                </a:pathLst>
              </a:custGeom>
              <a:solidFill>
                <a:srgbClr val="FF92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</p:grpSp>
        <p:sp>
          <p:nvSpPr>
            <p:cNvPr id="48170" name="Freeform 45">
              <a:extLst>
                <a:ext uri="{FF2B5EF4-FFF2-40B4-BE49-F238E27FC236}">
                  <a16:creationId xmlns:a16="http://schemas.microsoft.com/office/drawing/2014/main" id="{F38F39E2-3E09-2C40-BB47-E71316BF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9038" y="2214563"/>
              <a:ext cx="615950" cy="615950"/>
            </a:xfrm>
            <a:custGeom>
              <a:avLst/>
              <a:gdLst>
                <a:gd name="T0" fmla="*/ 2147483646 w 1712"/>
                <a:gd name="T1" fmla="*/ 2147483646 h 1712"/>
                <a:gd name="T2" fmla="*/ 2147483646 w 1712"/>
                <a:gd name="T3" fmla="*/ 2147483646 h 1712"/>
                <a:gd name="T4" fmla="*/ 2147483646 w 1712"/>
                <a:gd name="T5" fmla="*/ 2147483646 h 1712"/>
                <a:gd name="T6" fmla="*/ 2147483646 w 1712"/>
                <a:gd name="T7" fmla="*/ 2147483646 h 1712"/>
                <a:gd name="T8" fmla="*/ 2147483646 w 1712"/>
                <a:gd name="T9" fmla="*/ 2147483646 h 1712"/>
                <a:gd name="T10" fmla="*/ 2147483646 w 1712"/>
                <a:gd name="T11" fmla="*/ 2147483646 h 1712"/>
                <a:gd name="T12" fmla="*/ 2147483646 w 1712"/>
                <a:gd name="T13" fmla="*/ 2147483646 h 1712"/>
                <a:gd name="T14" fmla="*/ 2147483646 w 1712"/>
                <a:gd name="T15" fmla="*/ 2147483646 h 1712"/>
                <a:gd name="T16" fmla="*/ 2147483646 w 1712"/>
                <a:gd name="T17" fmla="*/ 2147483646 h 1712"/>
                <a:gd name="T18" fmla="*/ 2147483646 w 1712"/>
                <a:gd name="T19" fmla="*/ 2147483646 h 1712"/>
                <a:gd name="T20" fmla="*/ 2147483646 w 1712"/>
                <a:gd name="T21" fmla="*/ 1304023356 h 1712"/>
                <a:gd name="T22" fmla="*/ 2147483646 w 1712"/>
                <a:gd name="T23" fmla="*/ 0 h 1712"/>
                <a:gd name="T24" fmla="*/ 2147483646 w 1712"/>
                <a:gd name="T25" fmla="*/ 0 h 1712"/>
                <a:gd name="T26" fmla="*/ 2147483646 w 1712"/>
                <a:gd name="T27" fmla="*/ 1304023356 h 1712"/>
                <a:gd name="T28" fmla="*/ 2147483646 w 1712"/>
                <a:gd name="T29" fmla="*/ 2147483646 h 1712"/>
                <a:gd name="T30" fmla="*/ 2147483646 w 1712"/>
                <a:gd name="T31" fmla="*/ 2147483646 h 1712"/>
                <a:gd name="T32" fmla="*/ 2147483646 w 1712"/>
                <a:gd name="T33" fmla="*/ 2147483646 h 1712"/>
                <a:gd name="T34" fmla="*/ 2147483646 w 1712"/>
                <a:gd name="T35" fmla="*/ 2147483646 h 1712"/>
                <a:gd name="T36" fmla="*/ 2147483646 w 1712"/>
                <a:gd name="T37" fmla="*/ 2147483646 h 1712"/>
                <a:gd name="T38" fmla="*/ 2147483646 w 1712"/>
                <a:gd name="T39" fmla="*/ 2147483646 h 1712"/>
                <a:gd name="T40" fmla="*/ 2147483646 w 1712"/>
                <a:gd name="T41" fmla="*/ 2147483646 h 1712"/>
                <a:gd name="T42" fmla="*/ 2147483646 w 1712"/>
                <a:gd name="T43" fmla="*/ 2147483646 h 1712"/>
                <a:gd name="T44" fmla="*/ 1350623283 w 1712"/>
                <a:gd name="T45" fmla="*/ 2147483646 h 1712"/>
                <a:gd name="T46" fmla="*/ 0 w 1712"/>
                <a:gd name="T47" fmla="*/ 2147483646 h 1712"/>
                <a:gd name="T48" fmla="*/ 0 w 1712"/>
                <a:gd name="T49" fmla="*/ 2147483646 h 1712"/>
                <a:gd name="T50" fmla="*/ 1350623283 w 1712"/>
                <a:gd name="T51" fmla="*/ 2147483646 h 1712"/>
                <a:gd name="T52" fmla="*/ 2147483646 w 1712"/>
                <a:gd name="T53" fmla="*/ 2147483646 h 1712"/>
                <a:gd name="T54" fmla="*/ 2147483646 w 1712"/>
                <a:gd name="T55" fmla="*/ 2147483646 h 1712"/>
                <a:gd name="T56" fmla="*/ 2147483646 w 1712"/>
                <a:gd name="T57" fmla="*/ 2147483646 h 1712"/>
                <a:gd name="T58" fmla="*/ 2147483646 w 1712"/>
                <a:gd name="T59" fmla="*/ 2147483646 h 1712"/>
                <a:gd name="T60" fmla="*/ 2147483646 w 1712"/>
                <a:gd name="T61" fmla="*/ 2147483646 h 1712"/>
                <a:gd name="T62" fmla="*/ 2147483646 w 1712"/>
                <a:gd name="T63" fmla="*/ 2147483646 h 1712"/>
                <a:gd name="T64" fmla="*/ 2147483646 w 1712"/>
                <a:gd name="T65" fmla="*/ 2147483646 h 1712"/>
                <a:gd name="T66" fmla="*/ 2147483646 w 1712"/>
                <a:gd name="T67" fmla="*/ 2147483646 h 1712"/>
                <a:gd name="T68" fmla="*/ 2147483646 w 1712"/>
                <a:gd name="T69" fmla="*/ 2147483646 h 1712"/>
                <a:gd name="T70" fmla="*/ 2147483646 w 1712"/>
                <a:gd name="T71" fmla="*/ 2147483646 h 1712"/>
                <a:gd name="T72" fmla="*/ 2147483646 w 1712"/>
                <a:gd name="T73" fmla="*/ 2147483646 h 1712"/>
                <a:gd name="T74" fmla="*/ 2147483646 w 1712"/>
                <a:gd name="T75" fmla="*/ 2147483646 h 1712"/>
                <a:gd name="T76" fmla="*/ 2147483646 w 1712"/>
                <a:gd name="T77" fmla="*/ 2147483646 h 1712"/>
                <a:gd name="T78" fmla="*/ 2147483646 w 1712"/>
                <a:gd name="T79" fmla="*/ 2147483646 h 1712"/>
                <a:gd name="T80" fmla="*/ 2147483646 w 1712"/>
                <a:gd name="T81" fmla="*/ 2147483646 h 1712"/>
                <a:gd name="T82" fmla="*/ 2147483646 w 1712"/>
                <a:gd name="T83" fmla="*/ 2147483646 h 1712"/>
                <a:gd name="T84" fmla="*/ 2147483646 w 1712"/>
                <a:gd name="T85" fmla="*/ 2147483646 h 1712"/>
                <a:gd name="T86" fmla="*/ 2147483646 w 1712"/>
                <a:gd name="T87" fmla="*/ 2147483646 h 1712"/>
                <a:gd name="T88" fmla="*/ 2147483646 w 1712"/>
                <a:gd name="T89" fmla="*/ 2147483646 h 1712"/>
                <a:gd name="T90" fmla="*/ 2147483646 w 1712"/>
                <a:gd name="T91" fmla="*/ 2147483646 h 1712"/>
                <a:gd name="T92" fmla="*/ 2147483646 w 1712"/>
                <a:gd name="T93" fmla="*/ 2147483646 h 1712"/>
                <a:gd name="T94" fmla="*/ 2147483646 w 1712"/>
                <a:gd name="T95" fmla="*/ 2147483646 h 1712"/>
                <a:gd name="T96" fmla="*/ 2147483646 w 1712"/>
                <a:gd name="T97" fmla="*/ 2147483646 h 1712"/>
                <a:gd name="T98" fmla="*/ 2147483646 w 1712"/>
                <a:gd name="T99" fmla="*/ 2147483646 h 1712"/>
                <a:gd name="T100" fmla="*/ 2147483646 w 1712"/>
                <a:gd name="T101" fmla="*/ 2147483646 h 1712"/>
                <a:gd name="T102" fmla="*/ 2147483646 w 1712"/>
                <a:gd name="T103" fmla="*/ 2147483646 h 1712"/>
                <a:gd name="T104" fmla="*/ 2147483646 w 1712"/>
                <a:gd name="T105" fmla="*/ 2147483646 h 1712"/>
                <a:gd name="T106" fmla="*/ 2147483646 w 1712"/>
                <a:gd name="T107" fmla="*/ 2147483646 h 1712"/>
                <a:gd name="T108" fmla="*/ 2147483646 w 1712"/>
                <a:gd name="T109" fmla="*/ 2147483646 h 1712"/>
                <a:gd name="T110" fmla="*/ 2147483646 w 1712"/>
                <a:gd name="T111" fmla="*/ 2147483646 h 17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12" h="1712">
                  <a:moveTo>
                    <a:pt x="1673" y="736"/>
                  </a:moveTo>
                  <a:lnTo>
                    <a:pt x="1673" y="736"/>
                  </a:lnTo>
                  <a:cubicBezTo>
                    <a:pt x="1462" y="698"/>
                    <a:pt x="1462" y="698"/>
                    <a:pt x="1462" y="698"/>
                  </a:cubicBezTo>
                  <a:cubicBezTo>
                    <a:pt x="1453" y="640"/>
                    <a:pt x="1424" y="583"/>
                    <a:pt x="1396" y="535"/>
                  </a:cubicBezTo>
                  <a:cubicBezTo>
                    <a:pt x="1520" y="363"/>
                    <a:pt x="1520" y="363"/>
                    <a:pt x="1520" y="363"/>
                  </a:cubicBezTo>
                  <a:cubicBezTo>
                    <a:pt x="1529" y="344"/>
                    <a:pt x="1529" y="325"/>
                    <a:pt x="1520" y="315"/>
                  </a:cubicBezTo>
                  <a:cubicBezTo>
                    <a:pt x="1396" y="191"/>
                    <a:pt x="1396" y="191"/>
                    <a:pt x="1396" y="191"/>
                  </a:cubicBezTo>
                  <a:cubicBezTo>
                    <a:pt x="1386" y="181"/>
                    <a:pt x="1367" y="172"/>
                    <a:pt x="1348" y="181"/>
                  </a:cubicBezTo>
                  <a:cubicBezTo>
                    <a:pt x="1176" y="315"/>
                    <a:pt x="1176" y="315"/>
                    <a:pt x="1176" y="315"/>
                  </a:cubicBezTo>
                  <a:cubicBezTo>
                    <a:pt x="1128" y="287"/>
                    <a:pt x="1070" y="258"/>
                    <a:pt x="1013" y="248"/>
                  </a:cubicBezTo>
                  <a:cubicBezTo>
                    <a:pt x="975" y="28"/>
                    <a:pt x="975" y="28"/>
                    <a:pt x="975" y="28"/>
                  </a:cubicBezTo>
                  <a:cubicBezTo>
                    <a:pt x="975" y="19"/>
                    <a:pt x="956" y="0"/>
                    <a:pt x="946" y="0"/>
                  </a:cubicBezTo>
                  <a:cubicBezTo>
                    <a:pt x="765" y="0"/>
                    <a:pt x="765" y="0"/>
                    <a:pt x="765" y="0"/>
                  </a:cubicBezTo>
                  <a:cubicBezTo>
                    <a:pt x="746" y="0"/>
                    <a:pt x="736" y="19"/>
                    <a:pt x="726" y="28"/>
                  </a:cubicBezTo>
                  <a:cubicBezTo>
                    <a:pt x="698" y="248"/>
                    <a:pt x="698" y="248"/>
                    <a:pt x="698" y="248"/>
                  </a:cubicBezTo>
                  <a:cubicBezTo>
                    <a:pt x="640" y="258"/>
                    <a:pt x="583" y="287"/>
                    <a:pt x="535" y="315"/>
                  </a:cubicBezTo>
                  <a:cubicBezTo>
                    <a:pt x="363" y="181"/>
                    <a:pt x="363" y="181"/>
                    <a:pt x="363" y="181"/>
                  </a:cubicBezTo>
                  <a:cubicBezTo>
                    <a:pt x="344" y="172"/>
                    <a:pt x="325" y="181"/>
                    <a:pt x="315" y="191"/>
                  </a:cubicBezTo>
                  <a:cubicBezTo>
                    <a:pt x="191" y="315"/>
                    <a:pt x="191" y="315"/>
                    <a:pt x="191" y="315"/>
                  </a:cubicBezTo>
                  <a:cubicBezTo>
                    <a:pt x="182" y="325"/>
                    <a:pt x="172" y="344"/>
                    <a:pt x="182" y="363"/>
                  </a:cubicBezTo>
                  <a:cubicBezTo>
                    <a:pt x="315" y="535"/>
                    <a:pt x="315" y="535"/>
                    <a:pt x="315" y="535"/>
                  </a:cubicBezTo>
                  <a:cubicBezTo>
                    <a:pt x="287" y="583"/>
                    <a:pt x="258" y="640"/>
                    <a:pt x="249" y="698"/>
                  </a:cubicBezTo>
                  <a:cubicBezTo>
                    <a:pt x="29" y="736"/>
                    <a:pt x="29" y="736"/>
                    <a:pt x="29" y="736"/>
                  </a:cubicBezTo>
                  <a:cubicBezTo>
                    <a:pt x="19" y="736"/>
                    <a:pt x="0" y="755"/>
                    <a:pt x="0" y="764"/>
                  </a:cubicBezTo>
                  <a:cubicBezTo>
                    <a:pt x="0" y="946"/>
                    <a:pt x="0" y="946"/>
                    <a:pt x="0" y="946"/>
                  </a:cubicBezTo>
                  <a:cubicBezTo>
                    <a:pt x="0" y="955"/>
                    <a:pt x="19" y="975"/>
                    <a:pt x="29" y="975"/>
                  </a:cubicBezTo>
                  <a:cubicBezTo>
                    <a:pt x="249" y="1013"/>
                    <a:pt x="249" y="1013"/>
                    <a:pt x="249" y="1013"/>
                  </a:cubicBezTo>
                  <a:cubicBezTo>
                    <a:pt x="258" y="1070"/>
                    <a:pt x="287" y="1128"/>
                    <a:pt x="315" y="1175"/>
                  </a:cubicBezTo>
                  <a:cubicBezTo>
                    <a:pt x="182" y="1347"/>
                    <a:pt x="182" y="1347"/>
                    <a:pt x="182" y="1347"/>
                  </a:cubicBezTo>
                  <a:cubicBezTo>
                    <a:pt x="172" y="1367"/>
                    <a:pt x="182" y="1386"/>
                    <a:pt x="191" y="1395"/>
                  </a:cubicBezTo>
                  <a:cubicBezTo>
                    <a:pt x="315" y="1519"/>
                    <a:pt x="315" y="1519"/>
                    <a:pt x="315" y="1519"/>
                  </a:cubicBezTo>
                  <a:cubicBezTo>
                    <a:pt x="325" y="1529"/>
                    <a:pt x="344" y="1529"/>
                    <a:pt x="363" y="1519"/>
                  </a:cubicBezTo>
                  <a:cubicBezTo>
                    <a:pt x="535" y="1395"/>
                    <a:pt x="535" y="1395"/>
                    <a:pt x="535" y="1395"/>
                  </a:cubicBezTo>
                  <a:cubicBezTo>
                    <a:pt x="583" y="1424"/>
                    <a:pt x="640" y="1452"/>
                    <a:pt x="698" y="1462"/>
                  </a:cubicBezTo>
                  <a:cubicBezTo>
                    <a:pt x="726" y="1672"/>
                    <a:pt x="726" y="1672"/>
                    <a:pt x="726" y="1672"/>
                  </a:cubicBezTo>
                  <a:cubicBezTo>
                    <a:pt x="736" y="1692"/>
                    <a:pt x="746" y="1711"/>
                    <a:pt x="765" y="1711"/>
                  </a:cubicBezTo>
                  <a:cubicBezTo>
                    <a:pt x="946" y="1711"/>
                    <a:pt x="946" y="1711"/>
                    <a:pt x="946" y="1711"/>
                  </a:cubicBezTo>
                  <a:cubicBezTo>
                    <a:pt x="956" y="1711"/>
                    <a:pt x="975" y="1692"/>
                    <a:pt x="975" y="1672"/>
                  </a:cubicBezTo>
                  <a:cubicBezTo>
                    <a:pt x="1013" y="1462"/>
                    <a:pt x="1013" y="1462"/>
                    <a:pt x="1013" y="1462"/>
                  </a:cubicBezTo>
                  <a:cubicBezTo>
                    <a:pt x="1070" y="1452"/>
                    <a:pt x="1128" y="1424"/>
                    <a:pt x="1176" y="1395"/>
                  </a:cubicBezTo>
                  <a:cubicBezTo>
                    <a:pt x="1348" y="1519"/>
                    <a:pt x="1348" y="1519"/>
                    <a:pt x="1348" y="1519"/>
                  </a:cubicBezTo>
                  <a:cubicBezTo>
                    <a:pt x="1367" y="1529"/>
                    <a:pt x="1386" y="1529"/>
                    <a:pt x="1396" y="1519"/>
                  </a:cubicBezTo>
                  <a:cubicBezTo>
                    <a:pt x="1520" y="1395"/>
                    <a:pt x="1520" y="1395"/>
                    <a:pt x="1520" y="1395"/>
                  </a:cubicBezTo>
                  <a:cubicBezTo>
                    <a:pt x="1529" y="1386"/>
                    <a:pt x="1529" y="1367"/>
                    <a:pt x="1520" y="1347"/>
                  </a:cubicBezTo>
                  <a:cubicBezTo>
                    <a:pt x="1396" y="1175"/>
                    <a:pt x="1396" y="1175"/>
                    <a:pt x="1396" y="1175"/>
                  </a:cubicBezTo>
                  <a:cubicBezTo>
                    <a:pt x="1424" y="1128"/>
                    <a:pt x="1453" y="1070"/>
                    <a:pt x="1462" y="1013"/>
                  </a:cubicBezTo>
                  <a:cubicBezTo>
                    <a:pt x="1673" y="975"/>
                    <a:pt x="1673" y="975"/>
                    <a:pt x="1673" y="975"/>
                  </a:cubicBezTo>
                  <a:cubicBezTo>
                    <a:pt x="1692" y="975"/>
                    <a:pt x="1711" y="955"/>
                    <a:pt x="1711" y="946"/>
                  </a:cubicBezTo>
                  <a:cubicBezTo>
                    <a:pt x="1711" y="764"/>
                    <a:pt x="1711" y="764"/>
                    <a:pt x="1711" y="764"/>
                  </a:cubicBezTo>
                  <a:cubicBezTo>
                    <a:pt x="1711" y="755"/>
                    <a:pt x="1692" y="736"/>
                    <a:pt x="1673" y="736"/>
                  </a:cubicBezTo>
                  <a:close/>
                  <a:moveTo>
                    <a:pt x="851" y="1166"/>
                  </a:moveTo>
                  <a:lnTo>
                    <a:pt x="851" y="1166"/>
                  </a:lnTo>
                  <a:cubicBezTo>
                    <a:pt x="679" y="1166"/>
                    <a:pt x="535" y="1032"/>
                    <a:pt x="535" y="851"/>
                  </a:cubicBezTo>
                  <a:cubicBezTo>
                    <a:pt x="535" y="678"/>
                    <a:pt x="679" y="544"/>
                    <a:pt x="851" y="544"/>
                  </a:cubicBezTo>
                  <a:cubicBezTo>
                    <a:pt x="1032" y="544"/>
                    <a:pt x="1166" y="678"/>
                    <a:pt x="1166" y="851"/>
                  </a:cubicBezTo>
                  <a:cubicBezTo>
                    <a:pt x="1166" y="1032"/>
                    <a:pt x="1032" y="1166"/>
                    <a:pt x="851" y="1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sp>
        <p:nvSpPr>
          <p:cNvPr id="48136" name="Text Box 4">
            <a:extLst>
              <a:ext uri="{FF2B5EF4-FFF2-40B4-BE49-F238E27FC236}">
                <a16:creationId xmlns:a16="http://schemas.microsoft.com/office/drawing/2014/main" id="{CA825A74-800B-E846-B5F4-756201D06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741" y="517262"/>
            <a:ext cx="8400521" cy="53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381004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tabLst>
                <a:tab pos="603256" algn="l"/>
                <a:tab pos="1206512" algn="l"/>
                <a:tab pos="1809768" algn="l"/>
                <a:tab pos="2413024" algn="l"/>
                <a:tab pos="3016280" algn="l"/>
                <a:tab pos="3619536" algn="l"/>
                <a:tab pos="4222792" algn="l"/>
                <a:tab pos="4826049" algn="l"/>
                <a:tab pos="5429305" algn="l"/>
                <a:tab pos="6032561" algn="l"/>
                <a:tab pos="6635817" algn="l"/>
              </a:tabLst>
            </a:pPr>
            <a:r>
              <a:rPr lang="en-US" altLang="en-UA" sz="3418" b="1" dirty="0">
                <a:solidFill>
                  <a:srgbClr val="000000"/>
                </a:solidFill>
                <a:latin typeface="Montserrat-Bold" panose="02000505000000020004" pitchFamily="2" charset="77"/>
              </a:rPr>
              <a:t>TAJUK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6424D73-E563-054E-AB11-C36BC625B49D}"/>
              </a:ext>
            </a:extLst>
          </p:cNvPr>
          <p:cNvGrpSpPr/>
          <p:nvPr/>
        </p:nvGrpSpPr>
        <p:grpSpPr>
          <a:xfrm>
            <a:off x="989543" y="3790158"/>
            <a:ext cx="1251479" cy="1013354"/>
            <a:chOff x="1187450" y="4548188"/>
            <a:chExt cx="1501775" cy="1216025"/>
          </a:xfrm>
        </p:grpSpPr>
        <p:sp>
          <p:nvSpPr>
            <p:cNvPr id="48163" name="Text Box 38">
              <a:extLst>
                <a:ext uri="{FF2B5EF4-FFF2-40B4-BE49-F238E27FC236}">
                  <a16:creationId xmlns:a16="http://schemas.microsoft.com/office/drawing/2014/main" id="{6E3DB7E0-2185-4844-BD26-1EFB3B931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450" y="4548188"/>
              <a:ext cx="1501775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381004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tabLst>
                  <a:tab pos="603256" algn="l"/>
                </a:tabLst>
              </a:pPr>
              <a:r>
                <a:rPr lang="en-US" altLang="en-UA" sz="2417" b="1" dirty="0">
                  <a:solidFill>
                    <a:srgbClr val="000000"/>
                  </a:solidFill>
                  <a:latin typeface="Montserrat-Bold" panose="02000505000000020004" pitchFamily="2" charset="77"/>
                </a:rPr>
                <a:t>TAHUN</a:t>
              </a:r>
            </a:p>
          </p:txBody>
        </p:sp>
        <p:sp>
          <p:nvSpPr>
            <p:cNvPr id="48171" name="Google Shape;625;p31">
              <a:extLst>
                <a:ext uri="{FF2B5EF4-FFF2-40B4-BE49-F238E27FC236}">
                  <a16:creationId xmlns:a16="http://schemas.microsoft.com/office/drawing/2014/main" id="{5056720E-D8AC-7043-833D-143711738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2213" y="4999038"/>
              <a:ext cx="1458912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88" tIns="38083" rIns="76188" bIns="38083"/>
            <a:lstStyle/>
            <a:p>
              <a:pPr algn="ctr" defTabSz="381004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</a:pPr>
              <a:r>
                <a:rPr lang="en-US" altLang="en-UA" sz="1083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Text</a:t>
              </a:r>
              <a:endParaRPr lang="en-UA" altLang="en-UA" sz="1083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B6E2AC0-2F14-8446-B9D5-DB00C474B20F}"/>
              </a:ext>
            </a:extLst>
          </p:cNvPr>
          <p:cNvGrpSpPr/>
          <p:nvPr/>
        </p:nvGrpSpPr>
        <p:grpSpPr>
          <a:xfrm>
            <a:off x="3988594" y="3790158"/>
            <a:ext cx="1238250" cy="1013354"/>
            <a:chOff x="4786313" y="4548188"/>
            <a:chExt cx="1485900" cy="1216025"/>
          </a:xfrm>
        </p:grpSpPr>
        <p:sp>
          <p:nvSpPr>
            <p:cNvPr id="48161" name="Text Box 36">
              <a:extLst>
                <a:ext uri="{FF2B5EF4-FFF2-40B4-BE49-F238E27FC236}">
                  <a16:creationId xmlns:a16="http://schemas.microsoft.com/office/drawing/2014/main" id="{9CDB7CB3-C34A-3445-9B11-1E073D962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2663" y="4548188"/>
              <a:ext cx="1479550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381004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tabLst>
                  <a:tab pos="603256" algn="l"/>
                </a:tabLst>
              </a:pPr>
              <a:r>
                <a:rPr lang="en-US" altLang="en-UA" sz="2417" b="1" dirty="0">
                  <a:solidFill>
                    <a:srgbClr val="000000"/>
                  </a:solidFill>
                  <a:latin typeface="Montserrat-Bold" panose="02000505000000020004" pitchFamily="2" charset="77"/>
                </a:rPr>
                <a:t>TAHUN</a:t>
              </a:r>
            </a:p>
          </p:txBody>
        </p:sp>
        <p:sp>
          <p:nvSpPr>
            <p:cNvPr id="48172" name="Google Shape;625;p31">
              <a:extLst>
                <a:ext uri="{FF2B5EF4-FFF2-40B4-BE49-F238E27FC236}">
                  <a16:creationId xmlns:a16="http://schemas.microsoft.com/office/drawing/2014/main" id="{15F74197-307F-B741-B6B4-9FAD5B6F7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313" y="4999038"/>
              <a:ext cx="1457325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88" tIns="38083" rIns="76188" bIns="38083"/>
            <a:lstStyle/>
            <a:p>
              <a:pPr algn="ctr" defTabSz="381004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</a:pPr>
              <a:r>
                <a:rPr lang="en-US" altLang="en-UA" sz="1083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text</a:t>
              </a:r>
              <a:endParaRPr lang="en-UA" altLang="en-UA" sz="1083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78E2896-3874-CD49-BD98-B7DDE99506B1}"/>
              </a:ext>
            </a:extLst>
          </p:cNvPr>
          <p:cNvGrpSpPr/>
          <p:nvPr/>
        </p:nvGrpSpPr>
        <p:grpSpPr>
          <a:xfrm>
            <a:off x="6909595" y="3790158"/>
            <a:ext cx="1395677" cy="1013354"/>
            <a:chOff x="8291513" y="4548188"/>
            <a:chExt cx="1674812" cy="1216025"/>
          </a:xfrm>
        </p:grpSpPr>
        <p:sp>
          <p:nvSpPr>
            <p:cNvPr id="48159" name="Text Box 34">
              <a:extLst>
                <a:ext uri="{FF2B5EF4-FFF2-40B4-BE49-F238E27FC236}">
                  <a16:creationId xmlns:a16="http://schemas.microsoft.com/office/drawing/2014/main" id="{FD813206-08BB-DC48-9AB4-1BA235A0C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1513" y="4548188"/>
              <a:ext cx="1674812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381004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tabLst>
                  <a:tab pos="603256" algn="l"/>
                </a:tabLst>
              </a:pPr>
              <a:r>
                <a:rPr lang="en-US" altLang="en-UA" sz="2417" b="1" dirty="0">
                  <a:solidFill>
                    <a:srgbClr val="000000"/>
                  </a:solidFill>
                  <a:latin typeface="Montserrat-Bold" panose="02000505000000020004" pitchFamily="2" charset="77"/>
                </a:rPr>
                <a:t>TAHUN</a:t>
              </a:r>
            </a:p>
          </p:txBody>
        </p:sp>
        <p:sp>
          <p:nvSpPr>
            <p:cNvPr id="48173" name="Google Shape;625;p31">
              <a:extLst>
                <a:ext uri="{FF2B5EF4-FFF2-40B4-BE49-F238E27FC236}">
                  <a16:creationId xmlns:a16="http://schemas.microsoft.com/office/drawing/2014/main" id="{E20B7B3C-7AC9-A945-92C4-13555C709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8988" y="4999038"/>
              <a:ext cx="1457325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88" tIns="38083" rIns="76188" bIns="38083"/>
            <a:lstStyle/>
            <a:p>
              <a:pPr algn="ctr" defTabSz="381004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</a:pPr>
              <a:r>
                <a:rPr lang="en-US" altLang="en-UA" sz="1083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text</a:t>
              </a:r>
              <a:endParaRPr lang="en-UA" altLang="en-UA" sz="1083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B3341EE-212E-254A-B245-4CB64CA5D32A}"/>
              </a:ext>
            </a:extLst>
          </p:cNvPr>
          <p:cNvGrpSpPr/>
          <p:nvPr/>
        </p:nvGrpSpPr>
        <p:grpSpPr>
          <a:xfrm>
            <a:off x="9916584" y="3790158"/>
            <a:ext cx="1361282" cy="1013354"/>
            <a:chOff x="11899900" y="4548188"/>
            <a:chExt cx="1633538" cy="1216025"/>
          </a:xfrm>
        </p:grpSpPr>
        <p:sp>
          <p:nvSpPr>
            <p:cNvPr id="48157" name="Text Box 32">
              <a:extLst>
                <a:ext uri="{FF2B5EF4-FFF2-40B4-BE49-F238E27FC236}">
                  <a16:creationId xmlns:a16="http://schemas.microsoft.com/office/drawing/2014/main" id="{39BE9329-F68A-0841-A0B7-DCCE37CA5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9900" y="4548188"/>
              <a:ext cx="1633538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381004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tabLst>
                  <a:tab pos="603256" algn="l"/>
                </a:tabLst>
              </a:pPr>
              <a:r>
                <a:rPr lang="en-US" altLang="en-UA" sz="2417" b="1" dirty="0">
                  <a:solidFill>
                    <a:srgbClr val="000000"/>
                  </a:solidFill>
                  <a:latin typeface="Montserrat-Bold" panose="02000505000000020004" pitchFamily="2" charset="77"/>
                </a:rPr>
                <a:t>TAHUN</a:t>
              </a:r>
            </a:p>
          </p:txBody>
        </p:sp>
        <p:sp>
          <p:nvSpPr>
            <p:cNvPr id="48174" name="Google Shape;625;p31">
              <a:extLst>
                <a:ext uri="{FF2B5EF4-FFF2-40B4-BE49-F238E27FC236}">
                  <a16:creationId xmlns:a16="http://schemas.microsoft.com/office/drawing/2014/main" id="{D169799A-E3C3-8A45-8C47-F115F1CD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1500" y="4999038"/>
              <a:ext cx="1457325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88" tIns="38083" rIns="76188" bIns="38083"/>
            <a:lstStyle/>
            <a:p>
              <a:pPr algn="ctr" defTabSz="381004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</a:pPr>
              <a:r>
                <a:rPr lang="en-US" altLang="en-UA" sz="1083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text</a:t>
              </a:r>
              <a:endParaRPr lang="en-UA" altLang="en-UA" sz="1083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BA4538E-CA0B-824D-944B-98483F4EC687}"/>
              </a:ext>
            </a:extLst>
          </p:cNvPr>
          <p:cNvGrpSpPr/>
          <p:nvPr/>
        </p:nvGrpSpPr>
        <p:grpSpPr>
          <a:xfrm>
            <a:off x="5468938" y="5298283"/>
            <a:ext cx="1299104" cy="1000125"/>
            <a:chOff x="6562725" y="6357938"/>
            <a:chExt cx="1558925" cy="1200150"/>
          </a:xfrm>
        </p:grpSpPr>
        <p:sp>
          <p:nvSpPr>
            <p:cNvPr id="48160" name="Text Box 35">
              <a:extLst>
                <a:ext uri="{FF2B5EF4-FFF2-40B4-BE49-F238E27FC236}">
                  <a16:creationId xmlns:a16="http://schemas.microsoft.com/office/drawing/2014/main" id="{46743432-EDAE-D140-B10B-8D95F4248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2725" y="6357938"/>
              <a:ext cx="1558925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381004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tabLst>
                  <a:tab pos="603256" algn="l"/>
                </a:tabLst>
              </a:pPr>
              <a:r>
                <a:rPr lang="en-US" altLang="en-UA" sz="2417" b="1" dirty="0">
                  <a:solidFill>
                    <a:srgbClr val="000000"/>
                  </a:solidFill>
                  <a:latin typeface="Montserrat-Bold" panose="02000505000000020004" pitchFamily="2" charset="77"/>
                </a:rPr>
                <a:t>TAHUN</a:t>
              </a:r>
            </a:p>
          </p:txBody>
        </p:sp>
        <p:sp>
          <p:nvSpPr>
            <p:cNvPr id="48176" name="Google Shape;625;p31">
              <a:extLst>
                <a:ext uri="{FF2B5EF4-FFF2-40B4-BE49-F238E27FC236}">
                  <a16:creationId xmlns:a16="http://schemas.microsoft.com/office/drawing/2014/main" id="{CA0E93B3-61B9-7A4B-A927-1713243AF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8763" y="6792913"/>
              <a:ext cx="1457325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88" tIns="38083" rIns="76188" bIns="38083"/>
            <a:lstStyle/>
            <a:p>
              <a:pPr algn="ctr" defTabSz="381004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</a:pPr>
              <a:r>
                <a:rPr lang="en-US" altLang="en-UA" sz="1083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text</a:t>
              </a:r>
              <a:endParaRPr lang="en-UA" altLang="en-UA" sz="1083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FEBFEB8-5EFF-044E-8CF1-2D81302ABF6F}"/>
              </a:ext>
            </a:extLst>
          </p:cNvPr>
          <p:cNvGrpSpPr/>
          <p:nvPr/>
        </p:nvGrpSpPr>
        <p:grpSpPr>
          <a:xfrm>
            <a:off x="8478574" y="5298283"/>
            <a:ext cx="1272646" cy="1000125"/>
            <a:chOff x="10174288" y="6357938"/>
            <a:chExt cx="1527175" cy="1200150"/>
          </a:xfrm>
        </p:grpSpPr>
        <p:sp>
          <p:nvSpPr>
            <p:cNvPr id="48158" name="Text Box 33">
              <a:extLst>
                <a:ext uri="{FF2B5EF4-FFF2-40B4-BE49-F238E27FC236}">
                  <a16:creationId xmlns:a16="http://schemas.microsoft.com/office/drawing/2014/main" id="{E302BB4F-D8D8-3E48-ABDD-9228C1A14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74288" y="6357938"/>
              <a:ext cx="1527175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381004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tabLst>
                  <a:tab pos="603256" algn="l"/>
                </a:tabLst>
              </a:pPr>
              <a:r>
                <a:rPr lang="en-US" altLang="en-UA" sz="2417" b="1" dirty="0">
                  <a:solidFill>
                    <a:srgbClr val="000000"/>
                  </a:solidFill>
                  <a:latin typeface="Montserrat-Bold" panose="02000505000000020004" pitchFamily="2" charset="77"/>
                </a:rPr>
                <a:t>TAHUN</a:t>
              </a:r>
            </a:p>
          </p:txBody>
        </p:sp>
        <p:sp>
          <p:nvSpPr>
            <p:cNvPr id="48177" name="Google Shape;625;p31">
              <a:extLst>
                <a:ext uri="{FF2B5EF4-FFF2-40B4-BE49-F238E27FC236}">
                  <a16:creationId xmlns:a16="http://schemas.microsoft.com/office/drawing/2014/main" id="{EDCCDF71-0A5E-D041-B01B-7036E17E7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1275" y="6792913"/>
              <a:ext cx="1457325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88" tIns="38083" rIns="76188" bIns="38083"/>
            <a:lstStyle/>
            <a:p>
              <a:pPr algn="ctr" defTabSz="381004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</a:pPr>
              <a:r>
                <a:rPr lang="en-US" altLang="en-UA" sz="1083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text</a:t>
              </a:r>
              <a:endParaRPr lang="en-UA" altLang="en-UA" sz="1083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79E199-29C8-6F45-8DAC-242A527AF2FD}"/>
              </a:ext>
            </a:extLst>
          </p:cNvPr>
          <p:cNvGrpSpPr/>
          <p:nvPr/>
        </p:nvGrpSpPr>
        <p:grpSpPr>
          <a:xfrm>
            <a:off x="2573735" y="3050020"/>
            <a:ext cx="1063625" cy="2698750"/>
            <a:chOff x="3087688" y="3683000"/>
            <a:chExt cx="1276350" cy="3238500"/>
          </a:xfrm>
        </p:grpSpPr>
        <p:pic>
          <p:nvPicPr>
            <p:cNvPr id="48131" name="Picture 2">
              <a:extLst>
                <a:ext uri="{FF2B5EF4-FFF2-40B4-BE49-F238E27FC236}">
                  <a16:creationId xmlns:a16="http://schemas.microsoft.com/office/drawing/2014/main" id="{01F23DA0-C3D8-C44F-97B3-0DA7F814B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8488" y="4459288"/>
              <a:ext cx="1185862" cy="246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53" name="Group 2">
              <a:extLst>
                <a:ext uri="{FF2B5EF4-FFF2-40B4-BE49-F238E27FC236}">
                  <a16:creationId xmlns:a16="http://schemas.microsoft.com/office/drawing/2014/main" id="{5424BCCC-4EC1-AA41-B060-3C0E2EA46A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7688" y="3683000"/>
              <a:ext cx="1276350" cy="1957388"/>
              <a:chOff x="3087688" y="3683000"/>
              <a:chExt cx="1276350" cy="1957388"/>
            </a:xfrm>
          </p:grpSpPr>
          <p:sp>
            <p:nvSpPr>
              <p:cNvPr id="48184" name="Freeform 24">
                <a:extLst>
                  <a:ext uri="{FF2B5EF4-FFF2-40B4-BE49-F238E27FC236}">
                    <a16:creationId xmlns:a16="http://schemas.microsoft.com/office/drawing/2014/main" id="{8E67F6FE-E53F-1D4F-8BB5-C2C6007FB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688" y="4346575"/>
                <a:ext cx="1276350" cy="1293813"/>
              </a:xfrm>
              <a:custGeom>
                <a:avLst/>
                <a:gdLst>
                  <a:gd name="T0" fmla="*/ 2147483646 w 3546"/>
                  <a:gd name="T1" fmla="*/ 466151647 h 3595"/>
                  <a:gd name="T2" fmla="*/ 2147483646 w 3546"/>
                  <a:gd name="T3" fmla="*/ 466151647 h 3595"/>
                  <a:gd name="T4" fmla="*/ 0 w 3546"/>
                  <a:gd name="T5" fmla="*/ 0 h 3595"/>
                  <a:gd name="T6" fmla="*/ 2147483646 w 3546"/>
                  <a:gd name="T7" fmla="*/ 2147483646 h 3595"/>
                  <a:gd name="T8" fmla="*/ 2147483646 w 3546"/>
                  <a:gd name="T9" fmla="*/ 2147483646 h 3595"/>
                  <a:gd name="T10" fmla="*/ 2147483646 w 3546"/>
                  <a:gd name="T11" fmla="*/ 2147483646 h 3595"/>
                  <a:gd name="T12" fmla="*/ 2147483646 w 3546"/>
                  <a:gd name="T13" fmla="*/ 2147483646 h 3595"/>
                  <a:gd name="T14" fmla="*/ 2147483646 w 3546"/>
                  <a:gd name="T15" fmla="*/ 2147483646 h 3595"/>
                  <a:gd name="T16" fmla="*/ 2147483646 w 3546"/>
                  <a:gd name="T17" fmla="*/ 466151647 h 3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46" h="3595">
                    <a:moveTo>
                      <a:pt x="3545" y="10"/>
                    </a:moveTo>
                    <a:lnTo>
                      <a:pt x="3545" y="1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33" y="2046"/>
                      <a:pt x="133" y="2046"/>
                      <a:pt x="133" y="2046"/>
                    </a:cubicBezTo>
                    <a:cubicBezTo>
                      <a:pt x="181" y="2906"/>
                      <a:pt x="898" y="3594"/>
                      <a:pt x="1768" y="3594"/>
                    </a:cubicBezTo>
                    <a:cubicBezTo>
                      <a:pt x="2647" y="3594"/>
                      <a:pt x="3364" y="2906"/>
                      <a:pt x="3412" y="2046"/>
                    </a:cubicBezTo>
                    <a:lnTo>
                      <a:pt x="3545" y="10"/>
                    </a:lnTo>
                  </a:path>
                </a:pathLst>
              </a:custGeom>
              <a:solidFill>
                <a:srgbClr val="0089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48185" name="Freeform 25">
                <a:extLst>
                  <a:ext uri="{FF2B5EF4-FFF2-40B4-BE49-F238E27FC236}">
                    <a16:creationId xmlns:a16="http://schemas.microsoft.com/office/drawing/2014/main" id="{FF0A2569-DF59-8D41-AAEF-C2005FDCF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688" y="3683000"/>
                <a:ext cx="1276350" cy="1279525"/>
              </a:xfrm>
              <a:custGeom>
                <a:avLst/>
                <a:gdLst>
                  <a:gd name="T0" fmla="*/ 2147483646 w 3546"/>
                  <a:gd name="T1" fmla="*/ 2147483646 h 3555"/>
                  <a:gd name="T2" fmla="*/ 2147483646 w 3546"/>
                  <a:gd name="T3" fmla="*/ 2147483646 h 3555"/>
                  <a:gd name="T4" fmla="*/ 2147483646 w 3546"/>
                  <a:gd name="T5" fmla="*/ 2147483646 h 3555"/>
                  <a:gd name="T6" fmla="*/ 0 w 3546"/>
                  <a:gd name="T7" fmla="*/ 2147483646 h 3555"/>
                  <a:gd name="T8" fmla="*/ 2147483646 w 3546"/>
                  <a:gd name="T9" fmla="*/ 0 h 3555"/>
                  <a:gd name="T10" fmla="*/ 2147483646 w 3546"/>
                  <a:gd name="T11" fmla="*/ 2147483646 h 35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46" h="3555">
                    <a:moveTo>
                      <a:pt x="3545" y="1777"/>
                    </a:moveTo>
                    <a:lnTo>
                      <a:pt x="3545" y="1777"/>
                    </a:lnTo>
                    <a:cubicBezTo>
                      <a:pt x="3545" y="2761"/>
                      <a:pt x="2752" y="3554"/>
                      <a:pt x="1768" y="3554"/>
                    </a:cubicBezTo>
                    <a:cubicBezTo>
                      <a:pt x="793" y="3554"/>
                      <a:pt x="0" y="2761"/>
                      <a:pt x="0" y="1777"/>
                    </a:cubicBezTo>
                    <a:cubicBezTo>
                      <a:pt x="0" y="793"/>
                      <a:pt x="793" y="0"/>
                      <a:pt x="1768" y="0"/>
                    </a:cubicBezTo>
                    <a:cubicBezTo>
                      <a:pt x="2752" y="0"/>
                      <a:pt x="3545" y="793"/>
                      <a:pt x="3545" y="1777"/>
                    </a:cubicBezTo>
                  </a:path>
                </a:pathLst>
              </a:custGeom>
              <a:solidFill>
                <a:srgbClr val="04ADC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8100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A" sz="15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endParaRPr>
              </a:p>
            </p:txBody>
          </p:sp>
        </p:grpSp>
        <p:sp>
          <p:nvSpPr>
            <p:cNvPr id="48169" name="Freeform 44">
              <a:extLst>
                <a:ext uri="{FF2B5EF4-FFF2-40B4-BE49-F238E27FC236}">
                  <a16:creationId xmlns:a16="http://schemas.microsoft.com/office/drawing/2014/main" id="{D0E2A74C-C06E-4840-BEFF-0813B314F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8" y="3965575"/>
              <a:ext cx="477837" cy="695325"/>
            </a:xfrm>
            <a:custGeom>
              <a:avLst/>
              <a:gdLst>
                <a:gd name="T0" fmla="*/ 2147483646 w 1329"/>
                <a:gd name="T1" fmla="*/ 2147483646 h 1930"/>
                <a:gd name="T2" fmla="*/ 2147483646 w 1329"/>
                <a:gd name="T3" fmla="*/ 2147483646 h 1930"/>
                <a:gd name="T4" fmla="*/ 2147483646 w 1329"/>
                <a:gd name="T5" fmla="*/ 2147483646 h 1930"/>
                <a:gd name="T6" fmla="*/ 2147483646 w 1329"/>
                <a:gd name="T7" fmla="*/ 2147483646 h 1930"/>
                <a:gd name="T8" fmla="*/ 2147483646 w 1329"/>
                <a:gd name="T9" fmla="*/ 2147483646 h 1930"/>
                <a:gd name="T10" fmla="*/ 2147483646 w 1329"/>
                <a:gd name="T11" fmla="*/ 2147483646 h 1930"/>
                <a:gd name="T12" fmla="*/ 2147483646 w 1329"/>
                <a:gd name="T13" fmla="*/ 2147483646 h 1930"/>
                <a:gd name="T14" fmla="*/ 2147483646 w 1329"/>
                <a:gd name="T15" fmla="*/ 2147483646 h 1930"/>
                <a:gd name="T16" fmla="*/ 2147483646 w 1329"/>
                <a:gd name="T17" fmla="*/ 2147483646 h 1930"/>
                <a:gd name="T18" fmla="*/ 2147483646 w 1329"/>
                <a:gd name="T19" fmla="*/ 2147483646 h 1930"/>
                <a:gd name="T20" fmla="*/ 2147483646 w 1329"/>
                <a:gd name="T21" fmla="*/ 2147483646 h 1930"/>
                <a:gd name="T22" fmla="*/ 2147483646 w 1329"/>
                <a:gd name="T23" fmla="*/ 0 h 1930"/>
                <a:gd name="T24" fmla="*/ 2147483646 w 1329"/>
                <a:gd name="T25" fmla="*/ 0 h 1930"/>
                <a:gd name="T26" fmla="*/ 2147483646 w 1329"/>
                <a:gd name="T27" fmla="*/ 2147483646 h 1930"/>
                <a:gd name="T28" fmla="*/ 2147483646 w 1329"/>
                <a:gd name="T29" fmla="*/ 2147483646 h 1930"/>
                <a:gd name="T30" fmla="*/ 0 w 1329"/>
                <a:gd name="T31" fmla="*/ 2147483646 h 1930"/>
                <a:gd name="T32" fmla="*/ 2147483646 w 1329"/>
                <a:gd name="T33" fmla="*/ 2147483646 h 1930"/>
                <a:gd name="T34" fmla="*/ 2147483646 w 1329"/>
                <a:gd name="T35" fmla="*/ 2147483646 h 1930"/>
                <a:gd name="T36" fmla="*/ 2147483646 w 1329"/>
                <a:gd name="T37" fmla="*/ 2147483646 h 1930"/>
                <a:gd name="T38" fmla="*/ 2147483646 w 1329"/>
                <a:gd name="T39" fmla="*/ 2147483646 h 1930"/>
                <a:gd name="T40" fmla="*/ 2147483646 w 1329"/>
                <a:gd name="T41" fmla="*/ 2147483646 h 1930"/>
                <a:gd name="T42" fmla="*/ 2147483646 w 1329"/>
                <a:gd name="T43" fmla="*/ 2147483646 h 1930"/>
                <a:gd name="T44" fmla="*/ 2147483646 w 1329"/>
                <a:gd name="T45" fmla="*/ 2147483646 h 1930"/>
                <a:gd name="T46" fmla="*/ 2147483646 w 1329"/>
                <a:gd name="T47" fmla="*/ 2147483646 h 1930"/>
                <a:gd name="T48" fmla="*/ 2147483646 w 1329"/>
                <a:gd name="T49" fmla="*/ 2147483646 h 1930"/>
                <a:gd name="T50" fmla="*/ 2147483646 w 1329"/>
                <a:gd name="T51" fmla="*/ 2147483646 h 1930"/>
                <a:gd name="T52" fmla="*/ 2147483646 w 1329"/>
                <a:gd name="T53" fmla="*/ 2147483646 h 1930"/>
                <a:gd name="T54" fmla="*/ 2147483646 w 1329"/>
                <a:gd name="T55" fmla="*/ 2147483646 h 1930"/>
                <a:gd name="T56" fmla="*/ 2147483646 w 1329"/>
                <a:gd name="T57" fmla="*/ 2147483646 h 1930"/>
                <a:gd name="T58" fmla="*/ 2147483646 w 1329"/>
                <a:gd name="T59" fmla="*/ 2147483646 h 19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29" h="1930">
                  <a:moveTo>
                    <a:pt x="1328" y="1279"/>
                  </a:moveTo>
                  <a:lnTo>
                    <a:pt x="1328" y="1279"/>
                  </a:lnTo>
                  <a:cubicBezTo>
                    <a:pt x="1328" y="1088"/>
                    <a:pt x="1175" y="926"/>
                    <a:pt x="860" y="849"/>
                  </a:cubicBezTo>
                  <a:cubicBezTo>
                    <a:pt x="831" y="840"/>
                    <a:pt x="659" y="802"/>
                    <a:pt x="621" y="792"/>
                  </a:cubicBezTo>
                  <a:cubicBezTo>
                    <a:pt x="382" y="725"/>
                    <a:pt x="315" y="687"/>
                    <a:pt x="315" y="629"/>
                  </a:cubicBezTo>
                  <a:cubicBezTo>
                    <a:pt x="315" y="562"/>
                    <a:pt x="401" y="476"/>
                    <a:pt x="640" y="476"/>
                  </a:cubicBezTo>
                  <a:cubicBezTo>
                    <a:pt x="812" y="476"/>
                    <a:pt x="984" y="610"/>
                    <a:pt x="984" y="610"/>
                  </a:cubicBezTo>
                  <a:cubicBezTo>
                    <a:pt x="1061" y="658"/>
                    <a:pt x="1099" y="649"/>
                    <a:pt x="1156" y="601"/>
                  </a:cubicBezTo>
                  <a:cubicBezTo>
                    <a:pt x="1156" y="601"/>
                    <a:pt x="1223" y="534"/>
                    <a:pt x="1223" y="476"/>
                  </a:cubicBezTo>
                  <a:cubicBezTo>
                    <a:pt x="1223" y="391"/>
                    <a:pt x="1022" y="267"/>
                    <a:pt x="802" y="219"/>
                  </a:cubicBezTo>
                  <a:cubicBezTo>
                    <a:pt x="802" y="66"/>
                    <a:pt x="802" y="66"/>
                    <a:pt x="802" y="66"/>
                  </a:cubicBezTo>
                  <a:cubicBezTo>
                    <a:pt x="802" y="28"/>
                    <a:pt x="764" y="0"/>
                    <a:pt x="707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563" y="0"/>
                    <a:pt x="525" y="28"/>
                    <a:pt x="525" y="66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181" y="248"/>
                    <a:pt x="0" y="419"/>
                    <a:pt x="0" y="639"/>
                  </a:cubicBezTo>
                  <a:cubicBezTo>
                    <a:pt x="0" y="887"/>
                    <a:pt x="229" y="983"/>
                    <a:pt x="497" y="1050"/>
                  </a:cubicBezTo>
                  <a:cubicBezTo>
                    <a:pt x="535" y="1059"/>
                    <a:pt x="735" y="1117"/>
                    <a:pt x="774" y="1117"/>
                  </a:cubicBezTo>
                  <a:cubicBezTo>
                    <a:pt x="965" y="1165"/>
                    <a:pt x="1012" y="1241"/>
                    <a:pt x="1012" y="1289"/>
                  </a:cubicBezTo>
                  <a:cubicBezTo>
                    <a:pt x="1012" y="1375"/>
                    <a:pt x="917" y="1451"/>
                    <a:pt x="678" y="1451"/>
                  </a:cubicBezTo>
                  <a:cubicBezTo>
                    <a:pt x="506" y="1451"/>
                    <a:pt x="267" y="1308"/>
                    <a:pt x="267" y="1308"/>
                  </a:cubicBezTo>
                  <a:cubicBezTo>
                    <a:pt x="210" y="1260"/>
                    <a:pt x="143" y="1270"/>
                    <a:pt x="95" y="1337"/>
                  </a:cubicBezTo>
                  <a:cubicBezTo>
                    <a:pt x="95" y="1337"/>
                    <a:pt x="47" y="1384"/>
                    <a:pt x="47" y="1451"/>
                  </a:cubicBezTo>
                  <a:cubicBezTo>
                    <a:pt x="47" y="1537"/>
                    <a:pt x="296" y="1662"/>
                    <a:pt x="525" y="1709"/>
                  </a:cubicBezTo>
                  <a:cubicBezTo>
                    <a:pt x="525" y="1862"/>
                    <a:pt x="525" y="1862"/>
                    <a:pt x="525" y="1862"/>
                  </a:cubicBezTo>
                  <a:cubicBezTo>
                    <a:pt x="525" y="1900"/>
                    <a:pt x="563" y="1929"/>
                    <a:pt x="611" y="1929"/>
                  </a:cubicBezTo>
                  <a:cubicBezTo>
                    <a:pt x="707" y="1929"/>
                    <a:pt x="707" y="1929"/>
                    <a:pt x="707" y="1929"/>
                  </a:cubicBezTo>
                  <a:cubicBezTo>
                    <a:pt x="764" y="1929"/>
                    <a:pt x="802" y="1900"/>
                    <a:pt x="802" y="1862"/>
                  </a:cubicBezTo>
                  <a:cubicBezTo>
                    <a:pt x="802" y="1719"/>
                    <a:pt x="802" y="1719"/>
                    <a:pt x="802" y="1719"/>
                  </a:cubicBezTo>
                  <a:cubicBezTo>
                    <a:pt x="1165" y="1681"/>
                    <a:pt x="1328" y="1490"/>
                    <a:pt x="1328" y="12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8100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A" sz="15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DD4D040-9109-C940-94D1-45763559A7A3}"/>
              </a:ext>
            </a:extLst>
          </p:cNvPr>
          <p:cNvGrpSpPr/>
          <p:nvPr/>
        </p:nvGrpSpPr>
        <p:grpSpPr>
          <a:xfrm>
            <a:off x="2488408" y="5298283"/>
            <a:ext cx="1251479" cy="1000125"/>
            <a:chOff x="2986088" y="6357938"/>
            <a:chExt cx="1501775" cy="1200150"/>
          </a:xfrm>
        </p:grpSpPr>
        <p:sp>
          <p:nvSpPr>
            <p:cNvPr id="48162" name="Text Box 37">
              <a:extLst>
                <a:ext uri="{FF2B5EF4-FFF2-40B4-BE49-F238E27FC236}">
                  <a16:creationId xmlns:a16="http://schemas.microsoft.com/office/drawing/2014/main" id="{0BA58C3B-E3D7-394C-B717-17354047B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488" y="6357938"/>
              <a:ext cx="1476375" cy="43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381004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tabLst>
                  <a:tab pos="603256" algn="l"/>
                </a:tabLst>
              </a:pPr>
              <a:r>
                <a:rPr lang="en-US" altLang="en-UA" sz="2417" b="1" dirty="0">
                  <a:solidFill>
                    <a:srgbClr val="000000"/>
                  </a:solidFill>
                  <a:latin typeface="Montserrat-Bold" panose="02000505000000020004" pitchFamily="2" charset="77"/>
                </a:rPr>
                <a:t>TAHUN</a:t>
              </a:r>
            </a:p>
          </p:txBody>
        </p:sp>
        <p:sp>
          <p:nvSpPr>
            <p:cNvPr id="48175" name="Google Shape;625;p31">
              <a:extLst>
                <a:ext uri="{FF2B5EF4-FFF2-40B4-BE49-F238E27FC236}">
                  <a16:creationId xmlns:a16="http://schemas.microsoft.com/office/drawing/2014/main" id="{6ADB042C-23C0-F64E-BBAA-A3F3C2BF5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6088" y="6792913"/>
              <a:ext cx="1457325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88" tIns="38083" rIns="76188" bIns="38083"/>
            <a:lstStyle/>
            <a:p>
              <a:pPr algn="ctr" defTabSz="381004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</a:pPr>
              <a:r>
                <a:rPr lang="en-US" altLang="en-UA" sz="1083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text</a:t>
              </a:r>
              <a:endParaRPr lang="en-UA" altLang="en-UA" sz="1083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069DAF-FB9E-4209-8A71-D6E47D969B65}"/>
              </a:ext>
            </a:extLst>
          </p:cNvPr>
          <p:cNvGrpSpPr/>
          <p:nvPr/>
        </p:nvGrpSpPr>
        <p:grpSpPr>
          <a:xfrm>
            <a:off x="3948418" y="4836796"/>
            <a:ext cx="5437731" cy="1143158"/>
            <a:chOff x="3948417" y="4836796"/>
            <a:chExt cx="5437731" cy="1143158"/>
          </a:xfrm>
        </p:grpSpPr>
        <p:sp>
          <p:nvSpPr>
            <p:cNvPr id="3" name="Freeform 116">
              <a:extLst>
                <a:ext uri="{FF2B5EF4-FFF2-40B4-BE49-F238E27FC236}">
                  <a16:creationId xmlns:a16="http://schemas.microsoft.com/office/drawing/2014/main" id="{16536B81-03A9-4B3D-9EA4-26D11CF2D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28" y="4960620"/>
              <a:ext cx="4417696" cy="1019334"/>
            </a:xfrm>
            <a:custGeom>
              <a:avLst/>
              <a:gdLst>
                <a:gd name="T0" fmla="*/ 536575 w 2531"/>
                <a:gd name="T1" fmla="*/ 927100 h 584"/>
                <a:gd name="T2" fmla="*/ 3484563 w 2531"/>
                <a:gd name="T3" fmla="*/ 927100 h 584"/>
                <a:gd name="T4" fmla="*/ 4017963 w 2531"/>
                <a:gd name="T5" fmla="*/ 0 h 584"/>
                <a:gd name="T6" fmla="*/ 0 w 2531"/>
                <a:gd name="T7" fmla="*/ 0 h 584"/>
                <a:gd name="T8" fmla="*/ 536575 w 2531"/>
                <a:gd name="T9" fmla="*/ 927100 h 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1" h="584">
                  <a:moveTo>
                    <a:pt x="338" y="584"/>
                  </a:moveTo>
                  <a:lnTo>
                    <a:pt x="2195" y="584"/>
                  </a:lnTo>
                  <a:lnTo>
                    <a:pt x="2531" y="0"/>
                  </a:lnTo>
                  <a:lnTo>
                    <a:pt x="0" y="0"/>
                  </a:lnTo>
                  <a:lnTo>
                    <a:pt x="338" y="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4" name="Right Triangle 34">
              <a:extLst>
                <a:ext uri="{FF2B5EF4-FFF2-40B4-BE49-F238E27FC236}">
                  <a16:creationId xmlns:a16="http://schemas.microsoft.com/office/drawing/2014/main" id="{17FB592B-2E4A-4FFA-873D-7E7832E20702}"/>
                </a:ext>
              </a:extLst>
            </p:cNvPr>
            <p:cNvSpPr/>
            <p:nvPr/>
          </p:nvSpPr>
          <p:spPr>
            <a:xfrm flipV="1">
              <a:off x="3948417" y="4836796"/>
              <a:ext cx="5437731" cy="492074"/>
            </a:xfrm>
            <a:custGeom>
              <a:avLst/>
              <a:gdLst>
                <a:gd name="connsiteX0" fmla="*/ 0 w 3227387"/>
                <a:gd name="connsiteY0" fmla="*/ 441199 h 441199"/>
                <a:gd name="connsiteX1" fmla="*/ 0 w 3227387"/>
                <a:gd name="connsiteY1" fmla="*/ 0 h 441199"/>
                <a:gd name="connsiteX2" fmla="*/ 3227387 w 3227387"/>
                <a:gd name="connsiteY2" fmla="*/ 441199 h 441199"/>
                <a:gd name="connsiteX3" fmla="*/ 0 w 3227387"/>
                <a:gd name="connsiteY3" fmla="*/ 441199 h 441199"/>
                <a:gd name="connsiteX0" fmla="*/ 6350 w 3233737"/>
                <a:gd name="connsiteY0" fmla="*/ 371349 h 371349"/>
                <a:gd name="connsiteX1" fmla="*/ 0 w 3233737"/>
                <a:gd name="connsiteY1" fmla="*/ 0 h 371349"/>
                <a:gd name="connsiteX2" fmla="*/ 3233737 w 3233737"/>
                <a:gd name="connsiteY2" fmla="*/ 371349 h 371349"/>
                <a:gd name="connsiteX3" fmla="*/ 6350 w 3233737"/>
                <a:gd name="connsiteY3" fmla="*/ 371349 h 371349"/>
                <a:gd name="connsiteX0" fmla="*/ 12700 w 3240087"/>
                <a:gd name="connsiteY0" fmla="*/ 333249 h 333249"/>
                <a:gd name="connsiteX1" fmla="*/ 0 w 3240087"/>
                <a:gd name="connsiteY1" fmla="*/ 0 h 333249"/>
                <a:gd name="connsiteX2" fmla="*/ 3240087 w 3240087"/>
                <a:gd name="connsiteY2" fmla="*/ 333249 h 333249"/>
                <a:gd name="connsiteX3" fmla="*/ 12700 w 3240087"/>
                <a:gd name="connsiteY3" fmla="*/ 333249 h 333249"/>
                <a:gd name="connsiteX0" fmla="*/ 134555 w 3361942"/>
                <a:gd name="connsiteY0" fmla="*/ 376111 h 376111"/>
                <a:gd name="connsiteX1" fmla="*/ 0 w 3361942"/>
                <a:gd name="connsiteY1" fmla="*/ 0 h 376111"/>
                <a:gd name="connsiteX2" fmla="*/ 3361942 w 3361942"/>
                <a:gd name="connsiteY2" fmla="*/ 376111 h 376111"/>
                <a:gd name="connsiteX3" fmla="*/ 134555 w 3361942"/>
                <a:gd name="connsiteY3" fmla="*/ 376111 h 376111"/>
                <a:gd name="connsiteX0" fmla="*/ 143928 w 3371315"/>
                <a:gd name="connsiteY0" fmla="*/ 380874 h 380874"/>
                <a:gd name="connsiteX1" fmla="*/ 0 w 3371315"/>
                <a:gd name="connsiteY1" fmla="*/ 0 h 380874"/>
                <a:gd name="connsiteX2" fmla="*/ 3371315 w 3371315"/>
                <a:gd name="connsiteY2" fmla="*/ 380874 h 380874"/>
                <a:gd name="connsiteX3" fmla="*/ 143928 w 3371315"/>
                <a:gd name="connsiteY3" fmla="*/ 380874 h 380874"/>
                <a:gd name="connsiteX0" fmla="*/ 153301 w 3371315"/>
                <a:gd name="connsiteY0" fmla="*/ 447549 h 447549"/>
                <a:gd name="connsiteX1" fmla="*/ 0 w 3371315"/>
                <a:gd name="connsiteY1" fmla="*/ 0 h 447549"/>
                <a:gd name="connsiteX2" fmla="*/ 3371315 w 3371315"/>
                <a:gd name="connsiteY2" fmla="*/ 380874 h 447549"/>
                <a:gd name="connsiteX3" fmla="*/ 153301 w 3371315"/>
                <a:gd name="connsiteY3" fmla="*/ 447549 h 44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1315" h="447549">
                  <a:moveTo>
                    <a:pt x="153301" y="447549"/>
                  </a:moveTo>
                  <a:lnTo>
                    <a:pt x="0" y="0"/>
                  </a:lnTo>
                  <a:lnTo>
                    <a:pt x="3371315" y="380874"/>
                  </a:lnTo>
                  <a:lnTo>
                    <a:pt x="153301" y="447549"/>
                  </a:lnTo>
                  <a:close/>
                </a:path>
              </a:pathLst>
            </a:custGeom>
            <a:gradFill>
              <a:gsLst>
                <a:gs pos="100000">
                  <a:srgbClr val="080808">
                    <a:alpha val="0"/>
                  </a:srgbClr>
                </a:gs>
                <a:gs pos="0">
                  <a:srgbClr val="000000"/>
                </a:gs>
              </a:gsLst>
              <a:lin ang="108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ru-UA">
                <a:solidFill>
                  <a:prstClr val="white"/>
                </a:solidFill>
                <a:latin typeface="Open San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6B051F-1EAD-4346-B48D-EC93227AC699}"/>
              </a:ext>
            </a:extLst>
          </p:cNvPr>
          <p:cNvGrpSpPr/>
          <p:nvPr/>
        </p:nvGrpSpPr>
        <p:grpSpPr>
          <a:xfrm>
            <a:off x="1771511" y="3811399"/>
            <a:ext cx="7105915" cy="1149221"/>
            <a:chOff x="1771510" y="3811398"/>
            <a:chExt cx="7105915" cy="1149221"/>
          </a:xfrm>
        </p:grpSpPr>
        <p:sp>
          <p:nvSpPr>
            <p:cNvPr id="4" name="Freeform 117">
              <a:extLst>
                <a:ext uri="{FF2B5EF4-FFF2-40B4-BE49-F238E27FC236}">
                  <a16:creationId xmlns:a16="http://schemas.microsoft.com/office/drawing/2014/main" id="{7F90E1FF-3762-477F-AFB8-A095E4B2D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05" y="3939540"/>
              <a:ext cx="5890844" cy="1021079"/>
            </a:xfrm>
            <a:custGeom>
              <a:avLst/>
              <a:gdLst>
                <a:gd name="T0" fmla="*/ 536575 w 3375"/>
                <a:gd name="T1" fmla="*/ 928687 h 585"/>
                <a:gd name="T2" fmla="*/ 4821238 w 3375"/>
                <a:gd name="T3" fmla="*/ 928687 h 585"/>
                <a:gd name="T4" fmla="*/ 5357813 w 3375"/>
                <a:gd name="T5" fmla="*/ 0 h 585"/>
                <a:gd name="T6" fmla="*/ 0 w 3375"/>
                <a:gd name="T7" fmla="*/ 0 h 585"/>
                <a:gd name="T8" fmla="*/ 536575 w 3375"/>
                <a:gd name="T9" fmla="*/ 928687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75" h="585">
                  <a:moveTo>
                    <a:pt x="338" y="585"/>
                  </a:moveTo>
                  <a:lnTo>
                    <a:pt x="3037" y="585"/>
                  </a:lnTo>
                  <a:lnTo>
                    <a:pt x="3375" y="0"/>
                  </a:lnTo>
                  <a:lnTo>
                    <a:pt x="0" y="0"/>
                  </a:lnTo>
                  <a:lnTo>
                    <a:pt x="338" y="5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7" name="Right Triangle 34">
              <a:extLst>
                <a:ext uri="{FF2B5EF4-FFF2-40B4-BE49-F238E27FC236}">
                  <a16:creationId xmlns:a16="http://schemas.microsoft.com/office/drawing/2014/main" id="{88CC7E06-2430-4E31-B11F-7F7BEF281367}"/>
                </a:ext>
              </a:extLst>
            </p:cNvPr>
            <p:cNvSpPr/>
            <p:nvPr/>
          </p:nvSpPr>
          <p:spPr>
            <a:xfrm flipH="1" flipV="1">
              <a:off x="1771510" y="3811398"/>
              <a:ext cx="7105915" cy="465194"/>
            </a:xfrm>
            <a:custGeom>
              <a:avLst/>
              <a:gdLst>
                <a:gd name="connsiteX0" fmla="*/ 0 w 3227387"/>
                <a:gd name="connsiteY0" fmla="*/ 441199 h 441199"/>
                <a:gd name="connsiteX1" fmla="*/ 0 w 3227387"/>
                <a:gd name="connsiteY1" fmla="*/ 0 h 441199"/>
                <a:gd name="connsiteX2" fmla="*/ 3227387 w 3227387"/>
                <a:gd name="connsiteY2" fmla="*/ 441199 h 441199"/>
                <a:gd name="connsiteX3" fmla="*/ 0 w 3227387"/>
                <a:gd name="connsiteY3" fmla="*/ 441199 h 441199"/>
                <a:gd name="connsiteX0" fmla="*/ 6350 w 3233737"/>
                <a:gd name="connsiteY0" fmla="*/ 371349 h 371349"/>
                <a:gd name="connsiteX1" fmla="*/ 0 w 3233737"/>
                <a:gd name="connsiteY1" fmla="*/ 0 h 371349"/>
                <a:gd name="connsiteX2" fmla="*/ 3233737 w 3233737"/>
                <a:gd name="connsiteY2" fmla="*/ 371349 h 371349"/>
                <a:gd name="connsiteX3" fmla="*/ 6350 w 3233737"/>
                <a:gd name="connsiteY3" fmla="*/ 371349 h 371349"/>
                <a:gd name="connsiteX0" fmla="*/ 12700 w 3240087"/>
                <a:gd name="connsiteY0" fmla="*/ 333249 h 333249"/>
                <a:gd name="connsiteX1" fmla="*/ 0 w 3240087"/>
                <a:gd name="connsiteY1" fmla="*/ 0 h 333249"/>
                <a:gd name="connsiteX2" fmla="*/ 3240087 w 3240087"/>
                <a:gd name="connsiteY2" fmla="*/ 333249 h 333249"/>
                <a:gd name="connsiteX3" fmla="*/ 12700 w 3240087"/>
                <a:gd name="connsiteY3" fmla="*/ 333249 h 333249"/>
                <a:gd name="connsiteX0" fmla="*/ 150812 w 3378199"/>
                <a:gd name="connsiteY0" fmla="*/ 376111 h 376111"/>
                <a:gd name="connsiteX1" fmla="*/ 0 w 3378199"/>
                <a:gd name="connsiteY1" fmla="*/ 0 h 376111"/>
                <a:gd name="connsiteX2" fmla="*/ 3378199 w 3378199"/>
                <a:gd name="connsiteY2" fmla="*/ 376111 h 376111"/>
                <a:gd name="connsiteX3" fmla="*/ 150812 w 3378199"/>
                <a:gd name="connsiteY3" fmla="*/ 376111 h 376111"/>
                <a:gd name="connsiteX0" fmla="*/ 131594 w 3358981"/>
                <a:gd name="connsiteY0" fmla="*/ 505651 h 505651"/>
                <a:gd name="connsiteX1" fmla="*/ 0 w 3358981"/>
                <a:gd name="connsiteY1" fmla="*/ 0 h 505651"/>
                <a:gd name="connsiteX2" fmla="*/ 3358981 w 3358981"/>
                <a:gd name="connsiteY2" fmla="*/ 505651 h 505651"/>
                <a:gd name="connsiteX3" fmla="*/ 131594 w 3358981"/>
                <a:gd name="connsiteY3" fmla="*/ 505651 h 505651"/>
                <a:gd name="connsiteX0" fmla="*/ 165226 w 3392613"/>
                <a:gd name="connsiteY0" fmla="*/ 719011 h 719011"/>
                <a:gd name="connsiteX1" fmla="*/ 0 w 3392613"/>
                <a:gd name="connsiteY1" fmla="*/ 0 h 719011"/>
                <a:gd name="connsiteX2" fmla="*/ 3392613 w 3392613"/>
                <a:gd name="connsiteY2" fmla="*/ 719011 h 719011"/>
                <a:gd name="connsiteX3" fmla="*/ 165226 w 3392613"/>
                <a:gd name="connsiteY3" fmla="*/ 719011 h 719011"/>
                <a:gd name="connsiteX0" fmla="*/ 150812 w 3378199"/>
                <a:gd name="connsiteY0" fmla="*/ 574231 h 574231"/>
                <a:gd name="connsiteX1" fmla="*/ 0 w 3378199"/>
                <a:gd name="connsiteY1" fmla="*/ 0 h 574231"/>
                <a:gd name="connsiteX2" fmla="*/ 3378199 w 3378199"/>
                <a:gd name="connsiteY2" fmla="*/ 574231 h 574231"/>
                <a:gd name="connsiteX3" fmla="*/ 150812 w 3378199"/>
                <a:gd name="connsiteY3" fmla="*/ 574231 h 574231"/>
                <a:gd name="connsiteX0" fmla="*/ 6675 w 3234062"/>
                <a:gd name="connsiteY0" fmla="*/ 377381 h 377381"/>
                <a:gd name="connsiteX1" fmla="*/ 0 w 3234062"/>
                <a:gd name="connsiteY1" fmla="*/ 0 h 377381"/>
                <a:gd name="connsiteX2" fmla="*/ 3234062 w 3234062"/>
                <a:gd name="connsiteY2" fmla="*/ 377381 h 377381"/>
                <a:gd name="connsiteX3" fmla="*/ 6675 w 3234062"/>
                <a:gd name="connsiteY3" fmla="*/ 377381 h 377381"/>
                <a:gd name="connsiteX0" fmla="*/ 34702 w 3262089"/>
                <a:gd name="connsiteY0" fmla="*/ 377381 h 377381"/>
                <a:gd name="connsiteX1" fmla="*/ 0 w 3262089"/>
                <a:gd name="connsiteY1" fmla="*/ 0 h 377381"/>
                <a:gd name="connsiteX2" fmla="*/ 3262089 w 3262089"/>
                <a:gd name="connsiteY2" fmla="*/ 377381 h 377381"/>
                <a:gd name="connsiteX3" fmla="*/ 34702 w 3262089"/>
                <a:gd name="connsiteY3" fmla="*/ 377381 h 377381"/>
                <a:gd name="connsiteX0" fmla="*/ 0 w 4156194"/>
                <a:gd name="connsiteY0" fmla="*/ 392621 h 392621"/>
                <a:gd name="connsiteX1" fmla="*/ 894105 w 4156194"/>
                <a:gd name="connsiteY1" fmla="*/ 0 h 392621"/>
                <a:gd name="connsiteX2" fmla="*/ 4156194 w 4156194"/>
                <a:gd name="connsiteY2" fmla="*/ 377381 h 392621"/>
                <a:gd name="connsiteX3" fmla="*/ 0 w 4156194"/>
                <a:gd name="connsiteY3" fmla="*/ 392621 h 392621"/>
                <a:gd name="connsiteX0" fmla="*/ 0 w 4156194"/>
                <a:gd name="connsiteY0" fmla="*/ 423101 h 423101"/>
                <a:gd name="connsiteX1" fmla="*/ 216849 w 4156194"/>
                <a:gd name="connsiteY1" fmla="*/ 0 h 423101"/>
                <a:gd name="connsiteX2" fmla="*/ 4156194 w 4156194"/>
                <a:gd name="connsiteY2" fmla="*/ 407861 h 423101"/>
                <a:gd name="connsiteX3" fmla="*/ 0 w 4156194"/>
                <a:gd name="connsiteY3" fmla="*/ 423101 h 423101"/>
                <a:gd name="connsiteX0" fmla="*/ 0 w 4156194"/>
                <a:gd name="connsiteY0" fmla="*/ 415481 h 415481"/>
                <a:gd name="connsiteX1" fmla="*/ 182986 w 4156194"/>
                <a:gd name="connsiteY1" fmla="*/ 0 h 415481"/>
                <a:gd name="connsiteX2" fmla="*/ 4156194 w 4156194"/>
                <a:gd name="connsiteY2" fmla="*/ 400241 h 415481"/>
                <a:gd name="connsiteX3" fmla="*/ 0 w 4156194"/>
                <a:gd name="connsiteY3" fmla="*/ 415481 h 415481"/>
                <a:gd name="connsiteX0" fmla="*/ 0 w 4102981"/>
                <a:gd name="connsiteY0" fmla="*/ 445961 h 445961"/>
                <a:gd name="connsiteX1" fmla="*/ 129773 w 4102981"/>
                <a:gd name="connsiteY1" fmla="*/ 0 h 445961"/>
                <a:gd name="connsiteX2" fmla="*/ 4102981 w 4102981"/>
                <a:gd name="connsiteY2" fmla="*/ 400241 h 445961"/>
                <a:gd name="connsiteX3" fmla="*/ 0 w 4102981"/>
                <a:gd name="connsiteY3" fmla="*/ 445961 h 445961"/>
                <a:gd name="connsiteX0" fmla="*/ 0 w 4102981"/>
                <a:gd name="connsiteY0" fmla="*/ 423101 h 423101"/>
                <a:gd name="connsiteX1" fmla="*/ 144286 w 4102981"/>
                <a:gd name="connsiteY1" fmla="*/ 0 h 423101"/>
                <a:gd name="connsiteX2" fmla="*/ 4102981 w 4102981"/>
                <a:gd name="connsiteY2" fmla="*/ 377381 h 423101"/>
                <a:gd name="connsiteX3" fmla="*/ 0 w 4102981"/>
                <a:gd name="connsiteY3" fmla="*/ 423101 h 42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981" h="423101">
                  <a:moveTo>
                    <a:pt x="0" y="423101"/>
                  </a:moveTo>
                  <a:lnTo>
                    <a:pt x="144286" y="0"/>
                  </a:lnTo>
                  <a:lnTo>
                    <a:pt x="4102981" y="377381"/>
                  </a:lnTo>
                  <a:lnTo>
                    <a:pt x="0" y="423101"/>
                  </a:lnTo>
                  <a:close/>
                </a:path>
              </a:pathLst>
            </a:custGeom>
            <a:gradFill>
              <a:gsLst>
                <a:gs pos="100000">
                  <a:srgbClr val="080808">
                    <a:alpha val="0"/>
                  </a:srgbClr>
                </a:gs>
                <a:gs pos="0">
                  <a:srgbClr val="000000"/>
                </a:gs>
              </a:gsLst>
              <a:lin ang="108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ru-UA">
                <a:solidFill>
                  <a:prstClr val="white"/>
                </a:solidFill>
                <a:latin typeface="Open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750B2F-5AAD-454D-A000-2C4670340FEF}"/>
              </a:ext>
            </a:extLst>
          </p:cNvPr>
          <p:cNvGrpSpPr/>
          <p:nvPr/>
        </p:nvGrpSpPr>
        <p:grpSpPr>
          <a:xfrm>
            <a:off x="3166986" y="2752802"/>
            <a:ext cx="7253505" cy="1186738"/>
            <a:chOff x="3166985" y="2752801"/>
            <a:chExt cx="7253505" cy="1186738"/>
          </a:xfrm>
        </p:grpSpPr>
        <p:sp>
          <p:nvSpPr>
            <p:cNvPr id="5" name="Freeform 118">
              <a:extLst>
                <a:ext uri="{FF2B5EF4-FFF2-40B4-BE49-F238E27FC236}">
                  <a16:creationId xmlns:a16="http://schemas.microsoft.com/office/drawing/2014/main" id="{5B9DDA0F-CA36-4BFE-A5E9-ED0D44D7F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138" y="2918460"/>
              <a:ext cx="6253894" cy="1021079"/>
            </a:xfrm>
            <a:custGeom>
              <a:avLst/>
              <a:gdLst>
                <a:gd name="T0" fmla="*/ 0 w 3583"/>
                <a:gd name="T1" fmla="*/ 461962 h 585"/>
                <a:gd name="T2" fmla="*/ 269875 w 3583"/>
                <a:gd name="T3" fmla="*/ 928687 h 585"/>
                <a:gd name="T4" fmla="*/ 5418138 w 3583"/>
                <a:gd name="T5" fmla="*/ 928687 h 585"/>
                <a:gd name="T6" fmla="*/ 5688013 w 3583"/>
                <a:gd name="T7" fmla="*/ 461962 h 585"/>
                <a:gd name="T8" fmla="*/ 5418138 w 3583"/>
                <a:gd name="T9" fmla="*/ 0 h 585"/>
                <a:gd name="T10" fmla="*/ 269875 w 3583"/>
                <a:gd name="T11" fmla="*/ 0 h 585"/>
                <a:gd name="T12" fmla="*/ 0 w 3583"/>
                <a:gd name="T13" fmla="*/ 461962 h 5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83" h="585">
                  <a:moveTo>
                    <a:pt x="0" y="291"/>
                  </a:moveTo>
                  <a:lnTo>
                    <a:pt x="170" y="585"/>
                  </a:lnTo>
                  <a:lnTo>
                    <a:pt x="3413" y="585"/>
                  </a:lnTo>
                  <a:lnTo>
                    <a:pt x="3583" y="291"/>
                  </a:lnTo>
                  <a:lnTo>
                    <a:pt x="3413" y="0"/>
                  </a:lnTo>
                  <a:lnTo>
                    <a:pt x="17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6" name="Right Triangle 34">
              <a:extLst>
                <a:ext uri="{FF2B5EF4-FFF2-40B4-BE49-F238E27FC236}">
                  <a16:creationId xmlns:a16="http://schemas.microsoft.com/office/drawing/2014/main" id="{E15059E3-FA53-4FD2-8F01-99F34500BC4E}"/>
                </a:ext>
              </a:extLst>
            </p:cNvPr>
            <p:cNvSpPr/>
            <p:nvPr/>
          </p:nvSpPr>
          <p:spPr>
            <a:xfrm flipV="1">
              <a:off x="3166985" y="2752801"/>
              <a:ext cx="7253505" cy="492074"/>
            </a:xfrm>
            <a:custGeom>
              <a:avLst/>
              <a:gdLst>
                <a:gd name="connsiteX0" fmla="*/ 0 w 3227387"/>
                <a:gd name="connsiteY0" fmla="*/ 441199 h 441199"/>
                <a:gd name="connsiteX1" fmla="*/ 0 w 3227387"/>
                <a:gd name="connsiteY1" fmla="*/ 0 h 441199"/>
                <a:gd name="connsiteX2" fmla="*/ 3227387 w 3227387"/>
                <a:gd name="connsiteY2" fmla="*/ 441199 h 441199"/>
                <a:gd name="connsiteX3" fmla="*/ 0 w 3227387"/>
                <a:gd name="connsiteY3" fmla="*/ 441199 h 441199"/>
                <a:gd name="connsiteX0" fmla="*/ 6350 w 3233737"/>
                <a:gd name="connsiteY0" fmla="*/ 371349 h 371349"/>
                <a:gd name="connsiteX1" fmla="*/ 0 w 3233737"/>
                <a:gd name="connsiteY1" fmla="*/ 0 h 371349"/>
                <a:gd name="connsiteX2" fmla="*/ 3233737 w 3233737"/>
                <a:gd name="connsiteY2" fmla="*/ 371349 h 371349"/>
                <a:gd name="connsiteX3" fmla="*/ 6350 w 3233737"/>
                <a:gd name="connsiteY3" fmla="*/ 371349 h 371349"/>
                <a:gd name="connsiteX0" fmla="*/ 12700 w 3240087"/>
                <a:gd name="connsiteY0" fmla="*/ 333249 h 333249"/>
                <a:gd name="connsiteX1" fmla="*/ 0 w 3240087"/>
                <a:gd name="connsiteY1" fmla="*/ 0 h 333249"/>
                <a:gd name="connsiteX2" fmla="*/ 3240087 w 3240087"/>
                <a:gd name="connsiteY2" fmla="*/ 333249 h 333249"/>
                <a:gd name="connsiteX3" fmla="*/ 12700 w 3240087"/>
                <a:gd name="connsiteY3" fmla="*/ 333249 h 333249"/>
                <a:gd name="connsiteX0" fmla="*/ 134555 w 3361942"/>
                <a:gd name="connsiteY0" fmla="*/ 376111 h 376111"/>
                <a:gd name="connsiteX1" fmla="*/ 0 w 3361942"/>
                <a:gd name="connsiteY1" fmla="*/ 0 h 376111"/>
                <a:gd name="connsiteX2" fmla="*/ 3361942 w 3361942"/>
                <a:gd name="connsiteY2" fmla="*/ 376111 h 376111"/>
                <a:gd name="connsiteX3" fmla="*/ 134555 w 3361942"/>
                <a:gd name="connsiteY3" fmla="*/ 376111 h 376111"/>
                <a:gd name="connsiteX0" fmla="*/ 143928 w 3371315"/>
                <a:gd name="connsiteY0" fmla="*/ 380874 h 380874"/>
                <a:gd name="connsiteX1" fmla="*/ 0 w 3371315"/>
                <a:gd name="connsiteY1" fmla="*/ 0 h 380874"/>
                <a:gd name="connsiteX2" fmla="*/ 3371315 w 3371315"/>
                <a:gd name="connsiteY2" fmla="*/ 380874 h 380874"/>
                <a:gd name="connsiteX3" fmla="*/ 143928 w 3371315"/>
                <a:gd name="connsiteY3" fmla="*/ 380874 h 380874"/>
                <a:gd name="connsiteX0" fmla="*/ 153301 w 3371315"/>
                <a:gd name="connsiteY0" fmla="*/ 447549 h 447549"/>
                <a:gd name="connsiteX1" fmla="*/ 0 w 3371315"/>
                <a:gd name="connsiteY1" fmla="*/ 0 h 447549"/>
                <a:gd name="connsiteX2" fmla="*/ 3371315 w 3371315"/>
                <a:gd name="connsiteY2" fmla="*/ 380874 h 447549"/>
                <a:gd name="connsiteX3" fmla="*/ 153301 w 3371315"/>
                <a:gd name="connsiteY3" fmla="*/ 447549 h 44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1315" h="447549">
                  <a:moveTo>
                    <a:pt x="153301" y="447549"/>
                  </a:moveTo>
                  <a:lnTo>
                    <a:pt x="0" y="0"/>
                  </a:lnTo>
                  <a:lnTo>
                    <a:pt x="3371315" y="380874"/>
                  </a:lnTo>
                  <a:lnTo>
                    <a:pt x="153301" y="447549"/>
                  </a:lnTo>
                  <a:close/>
                </a:path>
              </a:pathLst>
            </a:custGeom>
            <a:gradFill>
              <a:gsLst>
                <a:gs pos="100000">
                  <a:srgbClr val="080808">
                    <a:alpha val="0"/>
                  </a:srgbClr>
                </a:gs>
                <a:gs pos="0">
                  <a:srgbClr val="000000"/>
                </a:gs>
              </a:gsLst>
              <a:lin ang="108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ru-UA">
                <a:solidFill>
                  <a:prstClr val="white"/>
                </a:solidFill>
                <a:latin typeface="Open San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0940AE-7550-4F52-A286-0C5852A10624}"/>
              </a:ext>
            </a:extLst>
          </p:cNvPr>
          <p:cNvGrpSpPr/>
          <p:nvPr/>
        </p:nvGrpSpPr>
        <p:grpSpPr>
          <a:xfrm>
            <a:off x="2547348" y="1768495"/>
            <a:ext cx="6283402" cy="1149965"/>
            <a:chOff x="2547347" y="1768494"/>
            <a:chExt cx="6283402" cy="1149965"/>
          </a:xfrm>
        </p:grpSpPr>
        <p:sp>
          <p:nvSpPr>
            <p:cNvPr id="6" name="Freeform 119">
              <a:extLst>
                <a:ext uri="{FF2B5EF4-FFF2-40B4-BE49-F238E27FC236}">
                  <a16:creationId xmlns:a16="http://schemas.microsoft.com/office/drawing/2014/main" id="{B9C339BC-2608-43A2-AB85-CAB6DADE5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05" y="1897380"/>
              <a:ext cx="5890844" cy="1021079"/>
            </a:xfrm>
            <a:custGeom>
              <a:avLst/>
              <a:gdLst>
                <a:gd name="T0" fmla="*/ 536575 w 3375"/>
                <a:gd name="T1" fmla="*/ 0 h 585"/>
                <a:gd name="T2" fmla="*/ 0 w 3375"/>
                <a:gd name="T3" fmla="*/ 928687 h 585"/>
                <a:gd name="T4" fmla="*/ 5357813 w 3375"/>
                <a:gd name="T5" fmla="*/ 928687 h 585"/>
                <a:gd name="T6" fmla="*/ 4821238 w 3375"/>
                <a:gd name="T7" fmla="*/ 0 h 585"/>
                <a:gd name="T8" fmla="*/ 536575 w 3375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75" h="585">
                  <a:moveTo>
                    <a:pt x="338" y="0"/>
                  </a:moveTo>
                  <a:lnTo>
                    <a:pt x="0" y="585"/>
                  </a:lnTo>
                  <a:lnTo>
                    <a:pt x="3375" y="585"/>
                  </a:lnTo>
                  <a:lnTo>
                    <a:pt x="3037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914446">
                <a:defRPr/>
              </a:pPr>
              <a:endParaRPr lang="ru-UA" dirty="0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9" name="Right Triangle 34">
              <a:extLst>
                <a:ext uri="{FF2B5EF4-FFF2-40B4-BE49-F238E27FC236}">
                  <a16:creationId xmlns:a16="http://schemas.microsoft.com/office/drawing/2014/main" id="{900FDB72-5110-45F3-800F-2DFAB0A910ED}"/>
                </a:ext>
              </a:extLst>
            </p:cNvPr>
            <p:cNvSpPr/>
            <p:nvPr/>
          </p:nvSpPr>
          <p:spPr>
            <a:xfrm flipH="1" flipV="1">
              <a:off x="2547347" y="1768494"/>
              <a:ext cx="6169024" cy="481950"/>
            </a:xfrm>
            <a:custGeom>
              <a:avLst/>
              <a:gdLst>
                <a:gd name="connsiteX0" fmla="*/ 0 w 3227387"/>
                <a:gd name="connsiteY0" fmla="*/ 441199 h 441199"/>
                <a:gd name="connsiteX1" fmla="*/ 0 w 3227387"/>
                <a:gd name="connsiteY1" fmla="*/ 0 h 441199"/>
                <a:gd name="connsiteX2" fmla="*/ 3227387 w 3227387"/>
                <a:gd name="connsiteY2" fmla="*/ 441199 h 441199"/>
                <a:gd name="connsiteX3" fmla="*/ 0 w 3227387"/>
                <a:gd name="connsiteY3" fmla="*/ 441199 h 441199"/>
                <a:gd name="connsiteX0" fmla="*/ 6350 w 3233737"/>
                <a:gd name="connsiteY0" fmla="*/ 371349 h 371349"/>
                <a:gd name="connsiteX1" fmla="*/ 0 w 3233737"/>
                <a:gd name="connsiteY1" fmla="*/ 0 h 371349"/>
                <a:gd name="connsiteX2" fmla="*/ 3233737 w 3233737"/>
                <a:gd name="connsiteY2" fmla="*/ 371349 h 371349"/>
                <a:gd name="connsiteX3" fmla="*/ 6350 w 3233737"/>
                <a:gd name="connsiteY3" fmla="*/ 371349 h 371349"/>
                <a:gd name="connsiteX0" fmla="*/ 12700 w 3240087"/>
                <a:gd name="connsiteY0" fmla="*/ 333249 h 333249"/>
                <a:gd name="connsiteX1" fmla="*/ 0 w 3240087"/>
                <a:gd name="connsiteY1" fmla="*/ 0 h 333249"/>
                <a:gd name="connsiteX2" fmla="*/ 3240087 w 3240087"/>
                <a:gd name="connsiteY2" fmla="*/ 333249 h 333249"/>
                <a:gd name="connsiteX3" fmla="*/ 12700 w 3240087"/>
                <a:gd name="connsiteY3" fmla="*/ 333249 h 333249"/>
                <a:gd name="connsiteX0" fmla="*/ 150812 w 3378199"/>
                <a:gd name="connsiteY0" fmla="*/ 376111 h 376111"/>
                <a:gd name="connsiteX1" fmla="*/ 0 w 3378199"/>
                <a:gd name="connsiteY1" fmla="*/ 0 h 376111"/>
                <a:gd name="connsiteX2" fmla="*/ 3378199 w 3378199"/>
                <a:gd name="connsiteY2" fmla="*/ 376111 h 376111"/>
                <a:gd name="connsiteX3" fmla="*/ 150812 w 3378199"/>
                <a:gd name="connsiteY3" fmla="*/ 376111 h 376111"/>
                <a:gd name="connsiteX0" fmla="*/ 131594 w 3358981"/>
                <a:gd name="connsiteY0" fmla="*/ 505651 h 505651"/>
                <a:gd name="connsiteX1" fmla="*/ 0 w 3358981"/>
                <a:gd name="connsiteY1" fmla="*/ 0 h 505651"/>
                <a:gd name="connsiteX2" fmla="*/ 3358981 w 3358981"/>
                <a:gd name="connsiteY2" fmla="*/ 505651 h 505651"/>
                <a:gd name="connsiteX3" fmla="*/ 131594 w 3358981"/>
                <a:gd name="connsiteY3" fmla="*/ 505651 h 505651"/>
                <a:gd name="connsiteX0" fmla="*/ 165226 w 3392613"/>
                <a:gd name="connsiteY0" fmla="*/ 719011 h 719011"/>
                <a:gd name="connsiteX1" fmla="*/ 0 w 3392613"/>
                <a:gd name="connsiteY1" fmla="*/ 0 h 719011"/>
                <a:gd name="connsiteX2" fmla="*/ 3392613 w 3392613"/>
                <a:gd name="connsiteY2" fmla="*/ 719011 h 719011"/>
                <a:gd name="connsiteX3" fmla="*/ 165226 w 3392613"/>
                <a:gd name="connsiteY3" fmla="*/ 719011 h 719011"/>
                <a:gd name="connsiteX0" fmla="*/ 150812 w 3378199"/>
                <a:gd name="connsiteY0" fmla="*/ 574231 h 574231"/>
                <a:gd name="connsiteX1" fmla="*/ 0 w 3378199"/>
                <a:gd name="connsiteY1" fmla="*/ 0 h 574231"/>
                <a:gd name="connsiteX2" fmla="*/ 3378199 w 3378199"/>
                <a:gd name="connsiteY2" fmla="*/ 574231 h 574231"/>
                <a:gd name="connsiteX3" fmla="*/ 150812 w 3378199"/>
                <a:gd name="connsiteY3" fmla="*/ 574231 h 574231"/>
                <a:gd name="connsiteX0" fmla="*/ 6675 w 3234062"/>
                <a:gd name="connsiteY0" fmla="*/ 377381 h 377381"/>
                <a:gd name="connsiteX1" fmla="*/ 0 w 3234062"/>
                <a:gd name="connsiteY1" fmla="*/ 0 h 377381"/>
                <a:gd name="connsiteX2" fmla="*/ 3234062 w 3234062"/>
                <a:gd name="connsiteY2" fmla="*/ 377381 h 377381"/>
                <a:gd name="connsiteX3" fmla="*/ 6675 w 3234062"/>
                <a:gd name="connsiteY3" fmla="*/ 377381 h 377381"/>
                <a:gd name="connsiteX0" fmla="*/ 34702 w 3262089"/>
                <a:gd name="connsiteY0" fmla="*/ 377381 h 377381"/>
                <a:gd name="connsiteX1" fmla="*/ 0 w 3262089"/>
                <a:gd name="connsiteY1" fmla="*/ 0 h 377381"/>
                <a:gd name="connsiteX2" fmla="*/ 3262089 w 3262089"/>
                <a:gd name="connsiteY2" fmla="*/ 377381 h 377381"/>
                <a:gd name="connsiteX3" fmla="*/ 34702 w 3262089"/>
                <a:gd name="connsiteY3" fmla="*/ 377381 h 377381"/>
                <a:gd name="connsiteX0" fmla="*/ 0 w 4156194"/>
                <a:gd name="connsiteY0" fmla="*/ 392621 h 392621"/>
                <a:gd name="connsiteX1" fmla="*/ 894105 w 4156194"/>
                <a:gd name="connsiteY1" fmla="*/ 0 h 392621"/>
                <a:gd name="connsiteX2" fmla="*/ 4156194 w 4156194"/>
                <a:gd name="connsiteY2" fmla="*/ 377381 h 392621"/>
                <a:gd name="connsiteX3" fmla="*/ 0 w 4156194"/>
                <a:gd name="connsiteY3" fmla="*/ 392621 h 392621"/>
                <a:gd name="connsiteX0" fmla="*/ 0 w 4156194"/>
                <a:gd name="connsiteY0" fmla="*/ 423101 h 423101"/>
                <a:gd name="connsiteX1" fmla="*/ 216849 w 4156194"/>
                <a:gd name="connsiteY1" fmla="*/ 0 h 423101"/>
                <a:gd name="connsiteX2" fmla="*/ 4156194 w 4156194"/>
                <a:gd name="connsiteY2" fmla="*/ 407861 h 423101"/>
                <a:gd name="connsiteX3" fmla="*/ 0 w 4156194"/>
                <a:gd name="connsiteY3" fmla="*/ 423101 h 423101"/>
                <a:gd name="connsiteX0" fmla="*/ 0 w 4156194"/>
                <a:gd name="connsiteY0" fmla="*/ 415481 h 415481"/>
                <a:gd name="connsiteX1" fmla="*/ 182986 w 4156194"/>
                <a:gd name="connsiteY1" fmla="*/ 0 h 415481"/>
                <a:gd name="connsiteX2" fmla="*/ 4156194 w 4156194"/>
                <a:gd name="connsiteY2" fmla="*/ 400241 h 415481"/>
                <a:gd name="connsiteX3" fmla="*/ 0 w 4156194"/>
                <a:gd name="connsiteY3" fmla="*/ 415481 h 415481"/>
                <a:gd name="connsiteX0" fmla="*/ 0 w 4102981"/>
                <a:gd name="connsiteY0" fmla="*/ 445961 h 445961"/>
                <a:gd name="connsiteX1" fmla="*/ 129773 w 4102981"/>
                <a:gd name="connsiteY1" fmla="*/ 0 h 445961"/>
                <a:gd name="connsiteX2" fmla="*/ 4102981 w 4102981"/>
                <a:gd name="connsiteY2" fmla="*/ 400241 h 445961"/>
                <a:gd name="connsiteX3" fmla="*/ 0 w 4102981"/>
                <a:gd name="connsiteY3" fmla="*/ 445961 h 445961"/>
                <a:gd name="connsiteX0" fmla="*/ 0 w 4102981"/>
                <a:gd name="connsiteY0" fmla="*/ 423101 h 423101"/>
                <a:gd name="connsiteX1" fmla="*/ 144286 w 4102981"/>
                <a:gd name="connsiteY1" fmla="*/ 0 h 423101"/>
                <a:gd name="connsiteX2" fmla="*/ 4102981 w 4102981"/>
                <a:gd name="connsiteY2" fmla="*/ 377381 h 423101"/>
                <a:gd name="connsiteX3" fmla="*/ 0 w 4102981"/>
                <a:gd name="connsiteY3" fmla="*/ 423101 h 423101"/>
                <a:gd name="connsiteX0" fmla="*/ 387843 w 3958695"/>
                <a:gd name="connsiteY0" fmla="*/ 362141 h 377381"/>
                <a:gd name="connsiteX1" fmla="*/ 0 w 3958695"/>
                <a:gd name="connsiteY1" fmla="*/ 0 h 377381"/>
                <a:gd name="connsiteX2" fmla="*/ 3958695 w 3958695"/>
                <a:gd name="connsiteY2" fmla="*/ 377381 h 377381"/>
                <a:gd name="connsiteX3" fmla="*/ 387843 w 3958695"/>
                <a:gd name="connsiteY3" fmla="*/ 362141 h 377381"/>
                <a:gd name="connsiteX0" fmla="*/ 49215 w 3620067"/>
                <a:gd name="connsiteY0" fmla="*/ 369761 h 385001"/>
                <a:gd name="connsiteX1" fmla="*/ 0 w 3620067"/>
                <a:gd name="connsiteY1" fmla="*/ 0 h 385001"/>
                <a:gd name="connsiteX2" fmla="*/ 3620067 w 3620067"/>
                <a:gd name="connsiteY2" fmla="*/ 385001 h 385001"/>
                <a:gd name="connsiteX3" fmla="*/ 49215 w 3620067"/>
                <a:gd name="connsiteY3" fmla="*/ 369761 h 385001"/>
                <a:gd name="connsiteX0" fmla="*/ 131453 w 3702305"/>
                <a:gd name="connsiteY0" fmla="*/ 369761 h 385001"/>
                <a:gd name="connsiteX1" fmla="*/ 0 w 3702305"/>
                <a:gd name="connsiteY1" fmla="*/ 0 h 385001"/>
                <a:gd name="connsiteX2" fmla="*/ 3702305 w 3702305"/>
                <a:gd name="connsiteY2" fmla="*/ 385001 h 385001"/>
                <a:gd name="connsiteX3" fmla="*/ 131453 w 3702305"/>
                <a:gd name="connsiteY3" fmla="*/ 369761 h 385001"/>
                <a:gd name="connsiteX0" fmla="*/ 121778 w 3702305"/>
                <a:gd name="connsiteY0" fmla="*/ 438341 h 438341"/>
                <a:gd name="connsiteX1" fmla="*/ 0 w 3702305"/>
                <a:gd name="connsiteY1" fmla="*/ 0 h 438341"/>
                <a:gd name="connsiteX2" fmla="*/ 3702305 w 3702305"/>
                <a:gd name="connsiteY2" fmla="*/ 385001 h 438341"/>
                <a:gd name="connsiteX3" fmla="*/ 121778 w 3702305"/>
                <a:gd name="connsiteY3" fmla="*/ 438341 h 438341"/>
                <a:gd name="connsiteX0" fmla="*/ 0 w 3580527"/>
                <a:gd name="connsiteY0" fmla="*/ 423101 h 423101"/>
                <a:gd name="connsiteX1" fmla="*/ 18511 w 3580527"/>
                <a:gd name="connsiteY1" fmla="*/ 0 h 423101"/>
                <a:gd name="connsiteX2" fmla="*/ 3580527 w 3580527"/>
                <a:gd name="connsiteY2" fmla="*/ 369761 h 423101"/>
                <a:gd name="connsiteX3" fmla="*/ 0 w 3580527"/>
                <a:gd name="connsiteY3" fmla="*/ 423101 h 423101"/>
                <a:gd name="connsiteX0" fmla="*/ 126615 w 3562016"/>
                <a:gd name="connsiteY0" fmla="*/ 438341 h 438341"/>
                <a:gd name="connsiteX1" fmla="*/ 0 w 3562016"/>
                <a:gd name="connsiteY1" fmla="*/ 0 h 438341"/>
                <a:gd name="connsiteX2" fmla="*/ 3562016 w 3562016"/>
                <a:gd name="connsiteY2" fmla="*/ 369761 h 438341"/>
                <a:gd name="connsiteX3" fmla="*/ 126615 w 3562016"/>
                <a:gd name="connsiteY3" fmla="*/ 438341 h 4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2016" h="438341">
                  <a:moveTo>
                    <a:pt x="126615" y="438341"/>
                  </a:moveTo>
                  <a:lnTo>
                    <a:pt x="0" y="0"/>
                  </a:lnTo>
                  <a:lnTo>
                    <a:pt x="3562016" y="369761"/>
                  </a:lnTo>
                  <a:lnTo>
                    <a:pt x="126615" y="438341"/>
                  </a:lnTo>
                  <a:close/>
                </a:path>
              </a:pathLst>
            </a:custGeom>
            <a:gradFill>
              <a:gsLst>
                <a:gs pos="98000">
                  <a:srgbClr val="080808">
                    <a:alpha val="0"/>
                  </a:srgbClr>
                </a:gs>
                <a:gs pos="0">
                  <a:srgbClr val="000000"/>
                </a:gs>
              </a:gsLst>
              <a:lin ang="108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ru-UA">
                <a:solidFill>
                  <a:prstClr val="white"/>
                </a:solidFill>
                <a:latin typeface="Open Sans"/>
              </a:endParaRPr>
            </a:p>
          </p:txBody>
        </p:sp>
      </p:grpSp>
      <p:sp>
        <p:nvSpPr>
          <p:cNvPr id="7" name="Freeform 120">
            <a:extLst>
              <a:ext uri="{FF2B5EF4-FFF2-40B4-BE49-F238E27FC236}">
                <a16:creationId xmlns:a16="http://schemas.microsoft.com/office/drawing/2014/main" id="{D708E9CA-E04D-435F-8132-077AE9BBAA30}"/>
              </a:ext>
            </a:extLst>
          </p:cNvPr>
          <p:cNvSpPr>
            <a:spLocks/>
          </p:cNvSpPr>
          <p:nvPr/>
        </p:nvSpPr>
        <p:spPr bwMode="auto">
          <a:xfrm>
            <a:off x="4116328" y="878046"/>
            <a:ext cx="4417696" cy="1019334"/>
          </a:xfrm>
          <a:custGeom>
            <a:avLst/>
            <a:gdLst>
              <a:gd name="T0" fmla="*/ 3484563 w 2531"/>
              <a:gd name="T1" fmla="*/ 0 h 584"/>
              <a:gd name="T2" fmla="*/ 536575 w 2531"/>
              <a:gd name="T3" fmla="*/ 0 h 584"/>
              <a:gd name="T4" fmla="*/ 0 w 2531"/>
              <a:gd name="T5" fmla="*/ 927100 h 584"/>
              <a:gd name="T6" fmla="*/ 4017963 w 2531"/>
              <a:gd name="T7" fmla="*/ 927100 h 584"/>
              <a:gd name="T8" fmla="*/ 3484563 w 2531"/>
              <a:gd name="T9" fmla="*/ 0 h 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1" h="584">
                <a:moveTo>
                  <a:pt x="2195" y="0"/>
                </a:moveTo>
                <a:lnTo>
                  <a:pt x="338" y="0"/>
                </a:lnTo>
                <a:lnTo>
                  <a:pt x="0" y="584"/>
                </a:lnTo>
                <a:lnTo>
                  <a:pt x="2531" y="584"/>
                </a:lnTo>
                <a:lnTo>
                  <a:pt x="21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5CF3F6-9A50-414F-9564-C1475C52F4E9}"/>
              </a:ext>
            </a:extLst>
          </p:cNvPr>
          <p:cNvGrpSpPr/>
          <p:nvPr/>
        </p:nvGrpSpPr>
        <p:grpSpPr>
          <a:xfrm>
            <a:off x="4877958" y="1044829"/>
            <a:ext cx="668773" cy="754315"/>
            <a:chOff x="1387006" y="2650406"/>
            <a:chExt cx="661195" cy="74576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D0F7A0-F214-40BC-A63F-B56C285ABB17}"/>
                </a:ext>
              </a:extLst>
            </p:cNvPr>
            <p:cNvSpPr txBox="1"/>
            <p:nvPr/>
          </p:nvSpPr>
          <p:spPr>
            <a:xfrm>
              <a:off x="1411576" y="2650406"/>
              <a:ext cx="618404" cy="319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46">
                <a:defRPr/>
              </a:pPr>
              <a:r>
                <a:rPr lang="en-US" sz="150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</a:t>
              </a:r>
              <a:endParaRPr lang="ru-UA" sz="15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5A28E7-D4DF-47EB-BE7B-22175EACD7AE}"/>
                </a:ext>
              </a:extLst>
            </p:cNvPr>
            <p:cNvSpPr txBox="1"/>
            <p:nvPr/>
          </p:nvSpPr>
          <p:spPr>
            <a:xfrm>
              <a:off x="1387006" y="2802810"/>
              <a:ext cx="661195" cy="593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46">
                <a:defRPr/>
              </a:pPr>
              <a:r>
                <a:rPr lang="en-US" sz="330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01</a:t>
              </a:r>
              <a:endParaRPr lang="ru-UA" sz="33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02DE27C4-B1B4-4785-8FE7-DE6A6D19B499}"/>
              </a:ext>
            </a:extLst>
          </p:cNvPr>
          <p:cNvSpPr txBox="1">
            <a:spLocks/>
          </p:cNvSpPr>
          <p:nvPr/>
        </p:nvSpPr>
        <p:spPr>
          <a:xfrm>
            <a:off x="5450910" y="1192140"/>
            <a:ext cx="1950826" cy="66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46">
              <a:buNone/>
              <a:defRPr/>
            </a:pPr>
            <a:endParaRPr lang="en-US" sz="900" dirty="0">
              <a:solidFill>
                <a:srgbClr val="FFFFFF"/>
              </a:solidFill>
              <a:latin typeface="Open Sans"/>
            </a:endParaRPr>
          </a:p>
          <a:p>
            <a:pPr marL="0" indent="0" algn="ctr" defTabSz="914446"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Open Sans"/>
              </a:rPr>
              <a:t>TEXT</a:t>
            </a:r>
            <a:endParaRPr lang="ru-RU" sz="900" dirty="0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477063-BCA6-4C1E-9035-C81D6DC2B979}"/>
              </a:ext>
            </a:extLst>
          </p:cNvPr>
          <p:cNvGrpSpPr/>
          <p:nvPr/>
        </p:nvGrpSpPr>
        <p:grpSpPr>
          <a:xfrm>
            <a:off x="7276187" y="2051162"/>
            <a:ext cx="668773" cy="754314"/>
            <a:chOff x="1387006" y="2650406"/>
            <a:chExt cx="661195" cy="7457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165515-C354-42DE-B041-9177DD5EDBB2}"/>
                </a:ext>
              </a:extLst>
            </p:cNvPr>
            <p:cNvSpPr txBox="1"/>
            <p:nvPr/>
          </p:nvSpPr>
          <p:spPr>
            <a:xfrm>
              <a:off x="1411578" y="2650406"/>
              <a:ext cx="618404" cy="319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46">
                <a:defRPr/>
              </a:pPr>
              <a:r>
                <a:rPr lang="en-US" sz="150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</a:t>
              </a:r>
              <a:endParaRPr lang="ru-UA" sz="15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726F17-ECB0-4DA9-9E52-8609E44982DB}"/>
                </a:ext>
              </a:extLst>
            </p:cNvPr>
            <p:cNvSpPr txBox="1"/>
            <p:nvPr/>
          </p:nvSpPr>
          <p:spPr>
            <a:xfrm>
              <a:off x="1387006" y="2802809"/>
              <a:ext cx="661195" cy="593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46">
                <a:defRPr/>
              </a:pPr>
              <a:r>
                <a:rPr lang="en-US" sz="330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02</a:t>
              </a:r>
              <a:endParaRPr lang="ru-UA" sz="33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7B3D90-7F80-445E-BB90-859E550263D9}"/>
              </a:ext>
            </a:extLst>
          </p:cNvPr>
          <p:cNvGrpSpPr/>
          <p:nvPr/>
        </p:nvGrpSpPr>
        <p:grpSpPr>
          <a:xfrm>
            <a:off x="3973327" y="3067579"/>
            <a:ext cx="668773" cy="754314"/>
            <a:chOff x="1387006" y="2650406"/>
            <a:chExt cx="661195" cy="74576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759D5C-C845-490C-9F92-FB2093075419}"/>
                </a:ext>
              </a:extLst>
            </p:cNvPr>
            <p:cNvSpPr txBox="1"/>
            <p:nvPr/>
          </p:nvSpPr>
          <p:spPr>
            <a:xfrm>
              <a:off x="1411576" y="2650406"/>
              <a:ext cx="618404" cy="319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46">
                <a:defRPr/>
              </a:pPr>
              <a:r>
                <a:rPr lang="en-US" sz="150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</a:t>
              </a:r>
              <a:endParaRPr lang="ru-UA" sz="15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3EF0F6-8822-4340-892A-0C09236688AB}"/>
                </a:ext>
              </a:extLst>
            </p:cNvPr>
            <p:cNvSpPr txBox="1"/>
            <p:nvPr/>
          </p:nvSpPr>
          <p:spPr>
            <a:xfrm>
              <a:off x="1387006" y="2802809"/>
              <a:ext cx="661195" cy="593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46">
                <a:defRPr/>
              </a:pPr>
              <a:r>
                <a:rPr lang="en-US" sz="330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03</a:t>
              </a:r>
              <a:endParaRPr lang="ru-UA" sz="33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559421-A4AC-4275-8C41-3E8171A3AB54}"/>
              </a:ext>
            </a:extLst>
          </p:cNvPr>
          <p:cNvGrpSpPr/>
          <p:nvPr/>
        </p:nvGrpSpPr>
        <p:grpSpPr>
          <a:xfrm>
            <a:off x="7308583" y="4103274"/>
            <a:ext cx="668773" cy="754314"/>
            <a:chOff x="1387006" y="2650406"/>
            <a:chExt cx="661195" cy="7457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A4C3C5-4FF7-46D8-A06A-595C14AA5588}"/>
                </a:ext>
              </a:extLst>
            </p:cNvPr>
            <p:cNvSpPr txBox="1"/>
            <p:nvPr/>
          </p:nvSpPr>
          <p:spPr>
            <a:xfrm>
              <a:off x="1411576" y="2650406"/>
              <a:ext cx="618404" cy="319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46">
                <a:defRPr/>
              </a:pPr>
              <a:r>
                <a:rPr lang="en-US" sz="150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</a:t>
              </a:r>
              <a:endParaRPr lang="ru-UA" sz="15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8DD117-B5A3-43F2-8DA9-9ADDFC7A1359}"/>
                </a:ext>
              </a:extLst>
            </p:cNvPr>
            <p:cNvSpPr txBox="1"/>
            <p:nvPr/>
          </p:nvSpPr>
          <p:spPr>
            <a:xfrm>
              <a:off x="1387006" y="2802809"/>
              <a:ext cx="661195" cy="593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46">
                <a:defRPr/>
              </a:pPr>
              <a:r>
                <a:rPr lang="en-US" sz="330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04</a:t>
              </a:r>
              <a:endParaRPr lang="ru-UA" sz="33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3FFABE-A1F1-4FFE-AC3B-9372FF268C45}"/>
              </a:ext>
            </a:extLst>
          </p:cNvPr>
          <p:cNvGrpSpPr/>
          <p:nvPr/>
        </p:nvGrpSpPr>
        <p:grpSpPr>
          <a:xfrm>
            <a:off x="4851985" y="5124354"/>
            <a:ext cx="668773" cy="754314"/>
            <a:chOff x="1387006" y="2650406"/>
            <a:chExt cx="661195" cy="7457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1FFA14-4828-4572-A34B-B930EB89894D}"/>
                </a:ext>
              </a:extLst>
            </p:cNvPr>
            <p:cNvSpPr txBox="1"/>
            <p:nvPr/>
          </p:nvSpPr>
          <p:spPr>
            <a:xfrm>
              <a:off x="1411576" y="2650406"/>
              <a:ext cx="618404" cy="319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46">
                <a:defRPr/>
              </a:pPr>
              <a:r>
                <a:rPr lang="en-US" sz="150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</a:t>
              </a:r>
              <a:endParaRPr lang="ru-UA" sz="15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9DB2C5-CEDF-4976-A698-21DC1DDEDC94}"/>
                </a:ext>
              </a:extLst>
            </p:cNvPr>
            <p:cNvSpPr txBox="1"/>
            <p:nvPr/>
          </p:nvSpPr>
          <p:spPr>
            <a:xfrm>
              <a:off x="1387006" y="2802809"/>
              <a:ext cx="661195" cy="593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46">
                <a:defRPr/>
              </a:pPr>
              <a:r>
                <a:rPr lang="en-US" sz="330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05</a:t>
              </a:r>
              <a:endParaRPr lang="ru-UA" sz="33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32" name="Text Placeholder 113">
            <a:extLst>
              <a:ext uri="{FF2B5EF4-FFF2-40B4-BE49-F238E27FC236}">
                <a16:creationId xmlns:a16="http://schemas.microsoft.com/office/drawing/2014/main" id="{6EFE9CA1-750F-4B2F-B4F9-86A1AE1E7827}"/>
              </a:ext>
            </a:extLst>
          </p:cNvPr>
          <p:cNvSpPr txBox="1">
            <a:spLocks/>
          </p:cNvSpPr>
          <p:nvPr/>
        </p:nvSpPr>
        <p:spPr>
          <a:xfrm>
            <a:off x="5503272" y="5282961"/>
            <a:ext cx="1846100" cy="66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46"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Open Sans"/>
              </a:rPr>
              <a:t>TEXT</a:t>
            </a:r>
            <a:endParaRPr lang="ru-RU" sz="9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3" name="Text Placeholder 113">
            <a:extLst>
              <a:ext uri="{FF2B5EF4-FFF2-40B4-BE49-F238E27FC236}">
                <a16:creationId xmlns:a16="http://schemas.microsoft.com/office/drawing/2014/main" id="{48E1F2EB-8DC9-43F5-9CA3-1259E641A11B}"/>
              </a:ext>
            </a:extLst>
          </p:cNvPr>
          <p:cNvSpPr txBox="1">
            <a:spLocks/>
          </p:cNvSpPr>
          <p:nvPr/>
        </p:nvSpPr>
        <p:spPr>
          <a:xfrm>
            <a:off x="4848286" y="3165750"/>
            <a:ext cx="3295701" cy="66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46"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Open Sans"/>
              </a:rPr>
              <a:t>TEXT</a:t>
            </a:r>
            <a:endParaRPr lang="ru-RU" sz="9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6" name="Text Placeholder 113">
            <a:extLst>
              <a:ext uri="{FF2B5EF4-FFF2-40B4-BE49-F238E27FC236}">
                <a16:creationId xmlns:a16="http://schemas.microsoft.com/office/drawing/2014/main" id="{5831478C-C731-4A91-AB8D-2D09CB1369C3}"/>
              </a:ext>
            </a:extLst>
          </p:cNvPr>
          <p:cNvSpPr txBox="1">
            <a:spLocks/>
          </p:cNvSpPr>
          <p:nvPr/>
        </p:nvSpPr>
        <p:spPr>
          <a:xfrm>
            <a:off x="4271322" y="4161762"/>
            <a:ext cx="3058138" cy="66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46"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Open Sans"/>
              </a:rPr>
              <a:t>TEXT</a:t>
            </a:r>
            <a:endParaRPr lang="ru-RU" sz="9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7" name="Text Placeholder 113">
            <a:extLst>
              <a:ext uri="{FF2B5EF4-FFF2-40B4-BE49-F238E27FC236}">
                <a16:creationId xmlns:a16="http://schemas.microsoft.com/office/drawing/2014/main" id="{FF47F29A-CDC4-4312-8953-A873408ACFC7}"/>
              </a:ext>
            </a:extLst>
          </p:cNvPr>
          <p:cNvSpPr txBox="1">
            <a:spLocks/>
          </p:cNvSpPr>
          <p:nvPr/>
        </p:nvSpPr>
        <p:spPr>
          <a:xfrm>
            <a:off x="4211828" y="2140167"/>
            <a:ext cx="3067048" cy="66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46"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Open Sans"/>
              </a:rPr>
              <a:t>TEXT</a:t>
            </a:r>
            <a:endParaRPr lang="ru-RU" sz="9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8" name="05">
            <a:extLst>
              <a:ext uri="{FF2B5EF4-FFF2-40B4-BE49-F238E27FC236}">
                <a16:creationId xmlns:a16="http://schemas.microsoft.com/office/drawing/2014/main" id="{0288103C-ED55-4A93-A746-C23B25D39873}"/>
              </a:ext>
            </a:extLst>
          </p:cNvPr>
          <p:cNvSpPr>
            <a:spLocks noEditPoints="1"/>
          </p:cNvSpPr>
          <p:nvPr/>
        </p:nvSpPr>
        <p:spPr bwMode="auto">
          <a:xfrm>
            <a:off x="7416324" y="5229006"/>
            <a:ext cx="389506" cy="524534"/>
          </a:xfrm>
          <a:custGeom>
            <a:avLst/>
            <a:gdLst>
              <a:gd name="T0" fmla="*/ 240030 w 125"/>
              <a:gd name="T1" fmla="*/ 145067 h 168"/>
              <a:gd name="T2" fmla="*/ 144780 w 125"/>
              <a:gd name="T3" fmla="*/ 106892 h 168"/>
              <a:gd name="T4" fmla="*/ 240030 w 125"/>
              <a:gd name="T5" fmla="*/ 0 h 168"/>
              <a:gd name="T6" fmla="*/ 335280 w 125"/>
              <a:gd name="T7" fmla="*/ 106892 h 168"/>
              <a:gd name="T8" fmla="*/ 240030 w 125"/>
              <a:gd name="T9" fmla="*/ 145067 h 168"/>
              <a:gd name="T10" fmla="*/ 342900 w 125"/>
              <a:gd name="T11" fmla="*/ 481013 h 168"/>
              <a:gd name="T12" fmla="*/ 133350 w 125"/>
              <a:gd name="T13" fmla="*/ 481013 h 168"/>
              <a:gd name="T14" fmla="*/ 152400 w 125"/>
              <a:gd name="T15" fmla="*/ 530641 h 168"/>
              <a:gd name="T16" fmla="*/ 323850 w 125"/>
              <a:gd name="T17" fmla="*/ 530641 h 168"/>
              <a:gd name="T18" fmla="*/ 342900 w 125"/>
              <a:gd name="T19" fmla="*/ 481013 h 168"/>
              <a:gd name="T20" fmla="*/ 179070 w 125"/>
              <a:gd name="T21" fmla="*/ 549729 h 168"/>
              <a:gd name="T22" fmla="*/ 179070 w 125"/>
              <a:gd name="T23" fmla="*/ 553546 h 168"/>
              <a:gd name="T24" fmla="*/ 240030 w 125"/>
              <a:gd name="T25" fmla="*/ 641350 h 168"/>
              <a:gd name="T26" fmla="*/ 297180 w 125"/>
              <a:gd name="T27" fmla="*/ 553546 h 168"/>
              <a:gd name="T28" fmla="*/ 297180 w 125"/>
              <a:gd name="T29" fmla="*/ 549729 h 168"/>
              <a:gd name="T30" fmla="*/ 179070 w 125"/>
              <a:gd name="T31" fmla="*/ 549729 h 168"/>
              <a:gd name="T32" fmla="*/ 240030 w 125"/>
              <a:gd name="T33" fmla="*/ 251959 h 168"/>
              <a:gd name="T34" fmla="*/ 201930 w 125"/>
              <a:gd name="T35" fmla="*/ 290135 h 168"/>
              <a:gd name="T36" fmla="*/ 240030 w 125"/>
              <a:gd name="T37" fmla="*/ 328310 h 168"/>
              <a:gd name="T38" fmla="*/ 278130 w 125"/>
              <a:gd name="T39" fmla="*/ 290135 h 168"/>
              <a:gd name="T40" fmla="*/ 240030 w 125"/>
              <a:gd name="T41" fmla="*/ 251959 h 168"/>
              <a:gd name="T42" fmla="*/ 381000 w 125"/>
              <a:gd name="T43" fmla="*/ 248141 h 168"/>
              <a:gd name="T44" fmla="*/ 354330 w 125"/>
              <a:gd name="T45" fmla="*/ 458107 h 168"/>
              <a:gd name="T46" fmla="*/ 121920 w 125"/>
              <a:gd name="T47" fmla="*/ 458107 h 168"/>
              <a:gd name="T48" fmla="*/ 95250 w 125"/>
              <a:gd name="T49" fmla="*/ 248141 h 168"/>
              <a:gd name="T50" fmla="*/ 129540 w 125"/>
              <a:gd name="T51" fmla="*/ 129797 h 168"/>
              <a:gd name="T52" fmla="*/ 240030 w 125"/>
              <a:gd name="T53" fmla="*/ 167973 h 168"/>
              <a:gd name="T54" fmla="*/ 350520 w 125"/>
              <a:gd name="T55" fmla="*/ 129797 h 168"/>
              <a:gd name="T56" fmla="*/ 381000 w 125"/>
              <a:gd name="T57" fmla="*/ 248141 h 168"/>
              <a:gd name="T58" fmla="*/ 308610 w 125"/>
              <a:gd name="T59" fmla="*/ 290135 h 168"/>
              <a:gd name="T60" fmla="*/ 240030 w 125"/>
              <a:gd name="T61" fmla="*/ 221418 h 168"/>
              <a:gd name="T62" fmla="*/ 171450 w 125"/>
              <a:gd name="T63" fmla="*/ 290135 h 168"/>
              <a:gd name="T64" fmla="*/ 240030 w 125"/>
              <a:gd name="T65" fmla="*/ 358851 h 168"/>
              <a:gd name="T66" fmla="*/ 308610 w 125"/>
              <a:gd name="T67" fmla="*/ 290135 h 168"/>
              <a:gd name="T68" fmla="*/ 76200 w 125"/>
              <a:gd name="T69" fmla="*/ 351215 h 168"/>
              <a:gd name="T70" fmla="*/ 0 w 125"/>
              <a:gd name="T71" fmla="*/ 515371 h 168"/>
              <a:gd name="T72" fmla="*/ 99060 w 125"/>
              <a:gd name="T73" fmla="*/ 461925 h 168"/>
              <a:gd name="T74" fmla="*/ 76200 w 125"/>
              <a:gd name="T75" fmla="*/ 351215 h 168"/>
              <a:gd name="T76" fmla="*/ 377190 w 125"/>
              <a:gd name="T77" fmla="*/ 461925 h 168"/>
              <a:gd name="T78" fmla="*/ 476250 w 125"/>
              <a:gd name="T79" fmla="*/ 515371 h 168"/>
              <a:gd name="T80" fmla="*/ 400050 w 125"/>
              <a:gd name="T81" fmla="*/ 351215 h 168"/>
              <a:gd name="T82" fmla="*/ 377190 w 125"/>
              <a:gd name="T83" fmla="*/ 461925 h 16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168">
                <a:moveTo>
                  <a:pt x="63" y="38"/>
                </a:moveTo>
                <a:cubicBezTo>
                  <a:pt x="53" y="38"/>
                  <a:pt x="44" y="34"/>
                  <a:pt x="38" y="28"/>
                </a:cubicBezTo>
                <a:cubicBezTo>
                  <a:pt x="49" y="11"/>
                  <a:pt x="63" y="0"/>
                  <a:pt x="63" y="0"/>
                </a:cubicBezTo>
                <a:cubicBezTo>
                  <a:pt x="63" y="0"/>
                  <a:pt x="77" y="11"/>
                  <a:pt x="88" y="28"/>
                </a:cubicBezTo>
                <a:cubicBezTo>
                  <a:pt x="81" y="34"/>
                  <a:pt x="72" y="38"/>
                  <a:pt x="63" y="38"/>
                </a:cubicBezTo>
                <a:close/>
                <a:moveTo>
                  <a:pt x="90" y="126"/>
                </a:moveTo>
                <a:cubicBezTo>
                  <a:pt x="35" y="126"/>
                  <a:pt x="35" y="126"/>
                  <a:pt x="35" y="126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85" y="139"/>
                  <a:pt x="85" y="139"/>
                  <a:pt x="85" y="139"/>
                </a:cubicBezTo>
                <a:lnTo>
                  <a:pt x="90" y="126"/>
                </a:lnTo>
                <a:close/>
                <a:moveTo>
                  <a:pt x="47" y="144"/>
                </a:moveTo>
                <a:cubicBezTo>
                  <a:pt x="47" y="144"/>
                  <a:pt x="47" y="145"/>
                  <a:pt x="47" y="145"/>
                </a:cubicBezTo>
                <a:cubicBezTo>
                  <a:pt x="47" y="158"/>
                  <a:pt x="63" y="168"/>
                  <a:pt x="63" y="168"/>
                </a:cubicBezTo>
                <a:cubicBezTo>
                  <a:pt x="63" y="168"/>
                  <a:pt x="78" y="158"/>
                  <a:pt x="78" y="145"/>
                </a:cubicBezTo>
                <a:cubicBezTo>
                  <a:pt x="78" y="145"/>
                  <a:pt x="78" y="144"/>
                  <a:pt x="78" y="144"/>
                </a:cubicBezTo>
                <a:lnTo>
                  <a:pt x="47" y="144"/>
                </a:lnTo>
                <a:close/>
                <a:moveTo>
                  <a:pt x="63" y="66"/>
                </a:moveTo>
                <a:cubicBezTo>
                  <a:pt x="57" y="66"/>
                  <a:pt x="53" y="71"/>
                  <a:pt x="53" y="76"/>
                </a:cubicBezTo>
                <a:cubicBezTo>
                  <a:pt x="53" y="82"/>
                  <a:pt x="57" y="86"/>
                  <a:pt x="63" y="86"/>
                </a:cubicBezTo>
                <a:cubicBezTo>
                  <a:pt x="68" y="86"/>
                  <a:pt x="73" y="82"/>
                  <a:pt x="73" y="76"/>
                </a:cubicBezTo>
                <a:cubicBezTo>
                  <a:pt x="73" y="71"/>
                  <a:pt x="68" y="66"/>
                  <a:pt x="63" y="66"/>
                </a:cubicBezTo>
                <a:close/>
                <a:moveTo>
                  <a:pt x="100" y="65"/>
                </a:moveTo>
                <a:cubicBezTo>
                  <a:pt x="100" y="80"/>
                  <a:pt x="97" y="109"/>
                  <a:pt x="93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28" y="109"/>
                  <a:pt x="25" y="80"/>
                  <a:pt x="25" y="65"/>
                </a:cubicBezTo>
                <a:cubicBezTo>
                  <a:pt x="25" y="54"/>
                  <a:pt x="29" y="43"/>
                  <a:pt x="34" y="34"/>
                </a:cubicBezTo>
                <a:cubicBezTo>
                  <a:pt x="41" y="40"/>
                  <a:pt x="52" y="44"/>
                  <a:pt x="63" y="44"/>
                </a:cubicBezTo>
                <a:cubicBezTo>
                  <a:pt x="74" y="44"/>
                  <a:pt x="84" y="40"/>
                  <a:pt x="92" y="34"/>
                </a:cubicBezTo>
                <a:cubicBezTo>
                  <a:pt x="97" y="43"/>
                  <a:pt x="100" y="54"/>
                  <a:pt x="100" y="65"/>
                </a:cubicBezTo>
                <a:close/>
                <a:moveTo>
                  <a:pt x="81" y="76"/>
                </a:moveTo>
                <a:cubicBezTo>
                  <a:pt x="81" y="66"/>
                  <a:pt x="73" y="58"/>
                  <a:pt x="63" y="58"/>
                </a:cubicBezTo>
                <a:cubicBezTo>
                  <a:pt x="53" y="58"/>
                  <a:pt x="45" y="66"/>
                  <a:pt x="45" y="76"/>
                </a:cubicBezTo>
                <a:cubicBezTo>
                  <a:pt x="45" y="86"/>
                  <a:pt x="53" y="94"/>
                  <a:pt x="63" y="94"/>
                </a:cubicBezTo>
                <a:cubicBezTo>
                  <a:pt x="73" y="94"/>
                  <a:pt x="81" y="86"/>
                  <a:pt x="81" y="76"/>
                </a:cubicBezTo>
                <a:close/>
                <a:moveTo>
                  <a:pt x="20" y="92"/>
                </a:moveTo>
                <a:cubicBezTo>
                  <a:pt x="11" y="99"/>
                  <a:pt x="2" y="118"/>
                  <a:pt x="0" y="135"/>
                </a:cubicBezTo>
                <a:cubicBezTo>
                  <a:pt x="26" y="121"/>
                  <a:pt x="26" y="121"/>
                  <a:pt x="26" y="121"/>
                </a:cubicBezTo>
                <a:cubicBezTo>
                  <a:pt x="23" y="112"/>
                  <a:pt x="21" y="102"/>
                  <a:pt x="20" y="92"/>
                </a:cubicBezTo>
                <a:close/>
                <a:moveTo>
                  <a:pt x="99" y="121"/>
                </a:moveTo>
                <a:cubicBezTo>
                  <a:pt x="125" y="135"/>
                  <a:pt x="125" y="135"/>
                  <a:pt x="125" y="135"/>
                </a:cubicBezTo>
                <a:cubicBezTo>
                  <a:pt x="123" y="118"/>
                  <a:pt x="114" y="99"/>
                  <a:pt x="105" y="92"/>
                </a:cubicBezTo>
                <a:cubicBezTo>
                  <a:pt x="104" y="102"/>
                  <a:pt x="102" y="112"/>
                  <a:pt x="99" y="1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39" name="03">
            <a:extLst>
              <a:ext uri="{FF2B5EF4-FFF2-40B4-BE49-F238E27FC236}">
                <a16:creationId xmlns:a16="http://schemas.microsoft.com/office/drawing/2014/main" id="{A65AE95E-7B92-44B9-8F90-C5E16E2EC495}"/>
              </a:ext>
            </a:extLst>
          </p:cNvPr>
          <p:cNvSpPr>
            <a:spLocks noEditPoints="1"/>
          </p:cNvSpPr>
          <p:nvPr/>
        </p:nvSpPr>
        <p:spPr bwMode="auto">
          <a:xfrm>
            <a:off x="8363012" y="3236102"/>
            <a:ext cx="514415" cy="399492"/>
          </a:xfrm>
          <a:custGeom>
            <a:avLst/>
            <a:gdLst>
              <a:gd name="T0" fmla="*/ 425814 w 157"/>
              <a:gd name="T1" fmla="*/ 216577 h 122"/>
              <a:gd name="T2" fmla="*/ 524664 w 157"/>
              <a:gd name="T3" fmla="*/ 125386 h 122"/>
              <a:gd name="T4" fmla="*/ 524664 w 157"/>
              <a:gd name="T5" fmla="*/ 463550 h 122"/>
              <a:gd name="T6" fmla="*/ 425814 w 157"/>
              <a:gd name="T7" fmla="*/ 463550 h 122"/>
              <a:gd name="T8" fmla="*/ 425814 w 157"/>
              <a:gd name="T9" fmla="*/ 216577 h 122"/>
              <a:gd name="T10" fmla="*/ 296549 w 157"/>
              <a:gd name="T11" fmla="*/ 463550 h 122"/>
              <a:gd name="T12" fmla="*/ 399201 w 157"/>
              <a:gd name="T13" fmla="*/ 463550 h 122"/>
              <a:gd name="T14" fmla="*/ 399201 w 157"/>
              <a:gd name="T15" fmla="*/ 239374 h 122"/>
              <a:gd name="T16" fmla="*/ 296549 w 157"/>
              <a:gd name="T17" fmla="*/ 326765 h 122"/>
              <a:gd name="T18" fmla="*/ 296549 w 157"/>
              <a:gd name="T19" fmla="*/ 463550 h 122"/>
              <a:gd name="T20" fmla="*/ 171086 w 157"/>
              <a:gd name="T21" fmla="*/ 463550 h 122"/>
              <a:gd name="T22" fmla="*/ 269936 w 157"/>
              <a:gd name="T23" fmla="*/ 463550 h 122"/>
              <a:gd name="T24" fmla="*/ 269936 w 157"/>
              <a:gd name="T25" fmla="*/ 326765 h 122"/>
              <a:gd name="T26" fmla="*/ 171086 w 157"/>
              <a:gd name="T27" fmla="*/ 220376 h 122"/>
              <a:gd name="T28" fmla="*/ 171086 w 157"/>
              <a:gd name="T29" fmla="*/ 463550 h 122"/>
              <a:gd name="T30" fmla="*/ 41821 w 157"/>
              <a:gd name="T31" fmla="*/ 463550 h 122"/>
              <a:gd name="T32" fmla="*/ 144473 w 157"/>
              <a:gd name="T33" fmla="*/ 463550 h 122"/>
              <a:gd name="T34" fmla="*/ 144473 w 157"/>
              <a:gd name="T35" fmla="*/ 205178 h 122"/>
              <a:gd name="T36" fmla="*/ 41821 w 157"/>
              <a:gd name="T37" fmla="*/ 288769 h 122"/>
              <a:gd name="T38" fmla="*/ 41821 w 157"/>
              <a:gd name="T39" fmla="*/ 463550 h 122"/>
              <a:gd name="T40" fmla="*/ 585494 w 157"/>
              <a:gd name="T41" fmla="*/ 0 h 122"/>
              <a:gd name="T42" fmla="*/ 490446 w 157"/>
              <a:gd name="T43" fmla="*/ 0 h 122"/>
              <a:gd name="T44" fmla="*/ 482843 w 157"/>
              <a:gd name="T45" fmla="*/ 15198 h 122"/>
              <a:gd name="T46" fmla="*/ 513258 w 157"/>
              <a:gd name="T47" fmla="*/ 49395 h 122"/>
              <a:gd name="T48" fmla="*/ 285143 w 157"/>
              <a:gd name="T49" fmla="*/ 246973 h 122"/>
              <a:gd name="T50" fmla="*/ 167284 w 157"/>
              <a:gd name="T51" fmla="*/ 121587 h 122"/>
              <a:gd name="T52" fmla="*/ 140671 w 157"/>
              <a:gd name="T53" fmla="*/ 117787 h 122"/>
              <a:gd name="T54" fmla="*/ 7604 w 157"/>
              <a:gd name="T55" fmla="*/ 224176 h 122"/>
              <a:gd name="T56" fmla="*/ 3802 w 157"/>
              <a:gd name="T57" fmla="*/ 250773 h 122"/>
              <a:gd name="T58" fmla="*/ 30415 w 157"/>
              <a:gd name="T59" fmla="*/ 254573 h 122"/>
              <a:gd name="T60" fmla="*/ 152076 w 157"/>
              <a:gd name="T61" fmla="*/ 159583 h 122"/>
              <a:gd name="T62" fmla="*/ 269936 w 157"/>
              <a:gd name="T63" fmla="*/ 284969 h 122"/>
              <a:gd name="T64" fmla="*/ 285143 w 157"/>
              <a:gd name="T65" fmla="*/ 292568 h 122"/>
              <a:gd name="T66" fmla="*/ 296549 w 157"/>
              <a:gd name="T67" fmla="*/ 284969 h 122"/>
              <a:gd name="T68" fmla="*/ 536069 w 157"/>
              <a:gd name="T69" fmla="*/ 79791 h 122"/>
              <a:gd name="T70" fmla="*/ 566485 w 157"/>
              <a:gd name="T71" fmla="*/ 113988 h 122"/>
              <a:gd name="T72" fmla="*/ 585494 w 157"/>
              <a:gd name="T73" fmla="*/ 110188 h 122"/>
              <a:gd name="T74" fmla="*/ 596900 w 157"/>
              <a:gd name="T75" fmla="*/ 11399 h 122"/>
              <a:gd name="T76" fmla="*/ 585494 w 157"/>
              <a:gd name="T77" fmla="*/ 0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57" h="122">
                <a:moveTo>
                  <a:pt x="112" y="57"/>
                </a:moveTo>
                <a:cubicBezTo>
                  <a:pt x="138" y="33"/>
                  <a:pt x="138" y="33"/>
                  <a:pt x="138" y="33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12" y="122"/>
                  <a:pt x="112" y="122"/>
                  <a:pt x="112" y="122"/>
                </a:cubicBezTo>
                <a:lnTo>
                  <a:pt x="112" y="57"/>
                </a:lnTo>
                <a:close/>
                <a:moveTo>
                  <a:pt x="78" y="122"/>
                </a:moveTo>
                <a:cubicBezTo>
                  <a:pt x="105" y="122"/>
                  <a:pt x="105" y="122"/>
                  <a:pt x="105" y="122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78" y="86"/>
                  <a:pt x="78" y="86"/>
                  <a:pt x="78" y="86"/>
                </a:cubicBezTo>
                <a:lnTo>
                  <a:pt x="78" y="122"/>
                </a:lnTo>
                <a:close/>
                <a:moveTo>
                  <a:pt x="45" y="122"/>
                </a:moveTo>
                <a:cubicBezTo>
                  <a:pt x="71" y="122"/>
                  <a:pt x="71" y="122"/>
                  <a:pt x="71" y="122"/>
                </a:cubicBezTo>
                <a:cubicBezTo>
                  <a:pt x="71" y="86"/>
                  <a:pt x="71" y="86"/>
                  <a:pt x="71" y="86"/>
                </a:cubicBezTo>
                <a:cubicBezTo>
                  <a:pt x="45" y="58"/>
                  <a:pt x="45" y="58"/>
                  <a:pt x="45" y="58"/>
                </a:cubicBezTo>
                <a:lnTo>
                  <a:pt x="45" y="122"/>
                </a:lnTo>
                <a:close/>
                <a:moveTo>
                  <a:pt x="11" y="122"/>
                </a:moveTo>
                <a:cubicBezTo>
                  <a:pt x="38" y="122"/>
                  <a:pt x="38" y="122"/>
                  <a:pt x="38" y="122"/>
                </a:cubicBezTo>
                <a:cubicBezTo>
                  <a:pt x="38" y="54"/>
                  <a:pt x="38" y="54"/>
                  <a:pt x="38" y="54"/>
                </a:cubicBezTo>
                <a:cubicBezTo>
                  <a:pt x="11" y="76"/>
                  <a:pt x="11" y="76"/>
                  <a:pt x="11" y="76"/>
                </a:cubicBezTo>
                <a:lnTo>
                  <a:pt x="11" y="122"/>
                </a:lnTo>
                <a:close/>
                <a:moveTo>
                  <a:pt x="154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5" y="3"/>
                  <a:pt x="127" y="4"/>
                </a:cubicBezTo>
                <a:cubicBezTo>
                  <a:pt x="135" y="13"/>
                  <a:pt x="135" y="13"/>
                  <a:pt x="135" y="13"/>
                </a:cubicBezTo>
                <a:cubicBezTo>
                  <a:pt x="75" y="65"/>
                  <a:pt x="75" y="65"/>
                  <a:pt x="75" y="65"/>
                </a:cubicBezTo>
                <a:cubicBezTo>
                  <a:pt x="44" y="32"/>
                  <a:pt x="44" y="32"/>
                  <a:pt x="44" y="32"/>
                </a:cubicBezTo>
                <a:cubicBezTo>
                  <a:pt x="42" y="30"/>
                  <a:pt x="39" y="30"/>
                  <a:pt x="37" y="31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61"/>
                  <a:pt x="0" y="64"/>
                  <a:pt x="1" y="66"/>
                </a:cubicBezTo>
                <a:cubicBezTo>
                  <a:pt x="3" y="69"/>
                  <a:pt x="6" y="69"/>
                  <a:pt x="8" y="67"/>
                </a:cubicBezTo>
                <a:cubicBezTo>
                  <a:pt x="40" y="42"/>
                  <a:pt x="40" y="42"/>
                  <a:pt x="40" y="42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6"/>
                  <a:pt x="73" y="77"/>
                  <a:pt x="75" y="77"/>
                </a:cubicBezTo>
                <a:cubicBezTo>
                  <a:pt x="76" y="77"/>
                  <a:pt x="77" y="76"/>
                  <a:pt x="78" y="75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51" y="32"/>
                  <a:pt x="153" y="31"/>
                  <a:pt x="154" y="29"/>
                </a:cubicBezTo>
                <a:cubicBezTo>
                  <a:pt x="157" y="3"/>
                  <a:pt x="157" y="3"/>
                  <a:pt x="157" y="3"/>
                </a:cubicBezTo>
                <a:cubicBezTo>
                  <a:pt x="157" y="2"/>
                  <a:pt x="156" y="0"/>
                  <a:pt x="15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40" name="04">
            <a:extLst>
              <a:ext uri="{FF2B5EF4-FFF2-40B4-BE49-F238E27FC236}">
                <a16:creationId xmlns:a16="http://schemas.microsoft.com/office/drawing/2014/main" id="{E9B9CA67-E08E-4A13-8845-A6C80375A9C3}"/>
              </a:ext>
            </a:extLst>
          </p:cNvPr>
          <p:cNvSpPr>
            <a:spLocks noEditPoints="1"/>
          </p:cNvSpPr>
          <p:nvPr/>
        </p:nvSpPr>
        <p:spPr bwMode="auto">
          <a:xfrm>
            <a:off x="3688355" y="4254564"/>
            <a:ext cx="462532" cy="457089"/>
          </a:xfrm>
          <a:custGeom>
            <a:avLst/>
            <a:gdLst>
              <a:gd name="T0" fmla="*/ 209058 w 142"/>
              <a:gd name="T1" fmla="*/ 110490 h 140"/>
              <a:gd name="T2" fmla="*/ 269875 w 142"/>
              <a:gd name="T3" fmla="*/ 49530 h 140"/>
              <a:gd name="T4" fmla="*/ 330692 w 142"/>
              <a:gd name="T5" fmla="*/ 110490 h 140"/>
              <a:gd name="T6" fmla="*/ 269875 w 142"/>
              <a:gd name="T7" fmla="*/ 171450 h 140"/>
              <a:gd name="T8" fmla="*/ 209058 w 142"/>
              <a:gd name="T9" fmla="*/ 110490 h 140"/>
              <a:gd name="T10" fmla="*/ 349697 w 142"/>
              <a:gd name="T11" fmla="*/ 194310 h 140"/>
              <a:gd name="T12" fmla="*/ 193854 w 142"/>
              <a:gd name="T13" fmla="*/ 194310 h 140"/>
              <a:gd name="T14" fmla="*/ 171048 w 142"/>
              <a:gd name="T15" fmla="*/ 217170 h 140"/>
              <a:gd name="T16" fmla="*/ 171048 w 142"/>
              <a:gd name="T17" fmla="*/ 350520 h 140"/>
              <a:gd name="T18" fmla="*/ 193854 w 142"/>
              <a:gd name="T19" fmla="*/ 373380 h 140"/>
              <a:gd name="T20" fmla="*/ 212859 w 142"/>
              <a:gd name="T21" fmla="*/ 373380 h 140"/>
              <a:gd name="T22" fmla="*/ 212859 w 142"/>
              <a:gd name="T23" fmla="*/ 514350 h 140"/>
              <a:gd name="T24" fmla="*/ 231864 w 142"/>
              <a:gd name="T25" fmla="*/ 533400 h 140"/>
              <a:gd name="T26" fmla="*/ 311687 w 142"/>
              <a:gd name="T27" fmla="*/ 533400 h 140"/>
              <a:gd name="T28" fmla="*/ 330692 w 142"/>
              <a:gd name="T29" fmla="*/ 514350 h 140"/>
              <a:gd name="T30" fmla="*/ 330692 w 142"/>
              <a:gd name="T31" fmla="*/ 373380 h 140"/>
              <a:gd name="T32" fmla="*/ 349697 w 142"/>
              <a:gd name="T33" fmla="*/ 373380 h 140"/>
              <a:gd name="T34" fmla="*/ 368702 w 142"/>
              <a:gd name="T35" fmla="*/ 350520 h 140"/>
              <a:gd name="T36" fmla="*/ 368702 w 142"/>
              <a:gd name="T37" fmla="*/ 217170 h 140"/>
              <a:gd name="T38" fmla="*/ 349697 w 142"/>
              <a:gd name="T39" fmla="*/ 194310 h 140"/>
              <a:gd name="T40" fmla="*/ 444724 w 142"/>
              <a:gd name="T41" fmla="*/ 110490 h 140"/>
              <a:gd name="T42" fmla="*/ 501739 w 142"/>
              <a:gd name="T43" fmla="*/ 57150 h 140"/>
              <a:gd name="T44" fmla="*/ 444724 w 142"/>
              <a:gd name="T45" fmla="*/ 0 h 140"/>
              <a:gd name="T46" fmla="*/ 391509 w 142"/>
              <a:gd name="T47" fmla="*/ 57150 h 140"/>
              <a:gd name="T48" fmla="*/ 444724 w 142"/>
              <a:gd name="T49" fmla="*/ 110490 h 140"/>
              <a:gd name="T50" fmla="*/ 520745 w 142"/>
              <a:gd name="T51" fmla="*/ 133350 h 140"/>
              <a:gd name="T52" fmla="*/ 372504 w 142"/>
              <a:gd name="T53" fmla="*/ 133350 h 140"/>
              <a:gd name="T54" fmla="*/ 353498 w 142"/>
              <a:gd name="T55" fmla="*/ 152400 h 140"/>
              <a:gd name="T56" fmla="*/ 353498 w 142"/>
              <a:gd name="T57" fmla="*/ 156210 h 140"/>
              <a:gd name="T58" fmla="*/ 410514 w 142"/>
              <a:gd name="T59" fmla="*/ 217170 h 140"/>
              <a:gd name="T60" fmla="*/ 410514 w 142"/>
              <a:gd name="T61" fmla="*/ 350520 h 140"/>
              <a:gd name="T62" fmla="*/ 391509 w 142"/>
              <a:gd name="T63" fmla="*/ 396240 h 140"/>
              <a:gd name="T64" fmla="*/ 391509 w 142"/>
              <a:gd name="T65" fmla="*/ 430530 h 140"/>
              <a:gd name="T66" fmla="*/ 410514 w 142"/>
              <a:gd name="T67" fmla="*/ 449580 h 140"/>
              <a:gd name="T68" fmla="*/ 482734 w 142"/>
              <a:gd name="T69" fmla="*/ 449580 h 140"/>
              <a:gd name="T70" fmla="*/ 501739 w 142"/>
              <a:gd name="T71" fmla="*/ 430530 h 140"/>
              <a:gd name="T72" fmla="*/ 501739 w 142"/>
              <a:gd name="T73" fmla="*/ 297180 h 140"/>
              <a:gd name="T74" fmla="*/ 520745 w 142"/>
              <a:gd name="T75" fmla="*/ 297180 h 140"/>
              <a:gd name="T76" fmla="*/ 539750 w 142"/>
              <a:gd name="T77" fmla="*/ 278130 h 140"/>
              <a:gd name="T78" fmla="*/ 539750 w 142"/>
              <a:gd name="T79" fmla="*/ 152400 h 140"/>
              <a:gd name="T80" fmla="*/ 520745 w 142"/>
              <a:gd name="T81" fmla="*/ 133350 h 140"/>
              <a:gd name="T82" fmla="*/ 148241 w 142"/>
              <a:gd name="T83" fmla="*/ 57150 h 140"/>
              <a:gd name="T84" fmla="*/ 95026 w 142"/>
              <a:gd name="T85" fmla="*/ 0 h 140"/>
              <a:gd name="T86" fmla="*/ 38011 w 142"/>
              <a:gd name="T87" fmla="*/ 57150 h 140"/>
              <a:gd name="T88" fmla="*/ 95026 w 142"/>
              <a:gd name="T89" fmla="*/ 110490 h 140"/>
              <a:gd name="T90" fmla="*/ 148241 w 142"/>
              <a:gd name="T91" fmla="*/ 57150 h 140"/>
              <a:gd name="T92" fmla="*/ 0 w 142"/>
              <a:gd name="T93" fmla="*/ 152400 h 140"/>
              <a:gd name="T94" fmla="*/ 0 w 142"/>
              <a:gd name="T95" fmla="*/ 278130 h 140"/>
              <a:gd name="T96" fmla="*/ 19005 w 142"/>
              <a:gd name="T97" fmla="*/ 297180 h 140"/>
              <a:gd name="T98" fmla="*/ 38011 w 142"/>
              <a:gd name="T99" fmla="*/ 297180 h 140"/>
              <a:gd name="T100" fmla="*/ 38011 w 142"/>
              <a:gd name="T101" fmla="*/ 430530 h 140"/>
              <a:gd name="T102" fmla="*/ 57016 w 142"/>
              <a:gd name="T103" fmla="*/ 449580 h 140"/>
              <a:gd name="T104" fmla="*/ 129236 w 142"/>
              <a:gd name="T105" fmla="*/ 449580 h 140"/>
              <a:gd name="T106" fmla="*/ 148241 w 142"/>
              <a:gd name="T107" fmla="*/ 430530 h 140"/>
              <a:gd name="T108" fmla="*/ 148241 w 142"/>
              <a:gd name="T109" fmla="*/ 396240 h 140"/>
              <a:gd name="T110" fmla="*/ 129236 w 142"/>
              <a:gd name="T111" fmla="*/ 350520 h 140"/>
              <a:gd name="T112" fmla="*/ 129236 w 142"/>
              <a:gd name="T113" fmla="*/ 217170 h 140"/>
              <a:gd name="T114" fmla="*/ 186252 w 142"/>
              <a:gd name="T115" fmla="*/ 156210 h 140"/>
              <a:gd name="T116" fmla="*/ 186252 w 142"/>
              <a:gd name="T117" fmla="*/ 152400 h 140"/>
              <a:gd name="T118" fmla="*/ 167246 w 142"/>
              <a:gd name="T119" fmla="*/ 133350 h 140"/>
              <a:gd name="T120" fmla="*/ 19005 w 142"/>
              <a:gd name="T121" fmla="*/ 133350 h 140"/>
              <a:gd name="T122" fmla="*/ 0 w 142"/>
              <a:gd name="T123" fmla="*/ 152400 h 1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2" h="140">
                <a:moveTo>
                  <a:pt x="55" y="29"/>
                </a:moveTo>
                <a:cubicBezTo>
                  <a:pt x="55" y="20"/>
                  <a:pt x="62" y="13"/>
                  <a:pt x="71" y="13"/>
                </a:cubicBezTo>
                <a:cubicBezTo>
                  <a:pt x="80" y="13"/>
                  <a:pt x="87" y="20"/>
                  <a:pt x="87" y="29"/>
                </a:cubicBezTo>
                <a:cubicBezTo>
                  <a:pt x="87" y="38"/>
                  <a:pt x="80" y="45"/>
                  <a:pt x="71" y="45"/>
                </a:cubicBezTo>
                <a:cubicBezTo>
                  <a:pt x="62" y="45"/>
                  <a:pt x="55" y="38"/>
                  <a:pt x="55" y="29"/>
                </a:cubicBezTo>
                <a:close/>
                <a:moveTo>
                  <a:pt x="92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48" y="51"/>
                  <a:pt x="45" y="54"/>
                  <a:pt x="45" y="57"/>
                </a:cubicBezTo>
                <a:cubicBezTo>
                  <a:pt x="45" y="92"/>
                  <a:pt x="45" y="92"/>
                  <a:pt x="45" y="92"/>
                </a:cubicBezTo>
                <a:cubicBezTo>
                  <a:pt x="45" y="95"/>
                  <a:pt x="48" y="98"/>
                  <a:pt x="51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135"/>
                  <a:pt x="56" y="135"/>
                  <a:pt x="56" y="135"/>
                </a:cubicBezTo>
                <a:cubicBezTo>
                  <a:pt x="56" y="138"/>
                  <a:pt x="58" y="140"/>
                  <a:pt x="61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85" y="140"/>
                  <a:pt x="87" y="138"/>
                  <a:pt x="87" y="135"/>
                </a:cubicBezTo>
                <a:cubicBezTo>
                  <a:pt x="87" y="98"/>
                  <a:pt x="87" y="98"/>
                  <a:pt x="87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5" y="98"/>
                  <a:pt x="97" y="95"/>
                  <a:pt x="97" y="92"/>
                </a:cubicBezTo>
                <a:cubicBezTo>
                  <a:pt x="97" y="57"/>
                  <a:pt x="97" y="57"/>
                  <a:pt x="97" y="57"/>
                </a:cubicBezTo>
                <a:cubicBezTo>
                  <a:pt x="97" y="54"/>
                  <a:pt x="95" y="51"/>
                  <a:pt x="92" y="51"/>
                </a:cubicBezTo>
                <a:close/>
                <a:moveTo>
                  <a:pt x="117" y="29"/>
                </a:moveTo>
                <a:cubicBezTo>
                  <a:pt x="125" y="29"/>
                  <a:pt x="132" y="23"/>
                  <a:pt x="132" y="15"/>
                </a:cubicBezTo>
                <a:cubicBezTo>
                  <a:pt x="132" y="6"/>
                  <a:pt x="125" y="0"/>
                  <a:pt x="117" y="0"/>
                </a:cubicBezTo>
                <a:cubicBezTo>
                  <a:pt x="109" y="0"/>
                  <a:pt x="103" y="6"/>
                  <a:pt x="103" y="15"/>
                </a:cubicBezTo>
                <a:cubicBezTo>
                  <a:pt x="103" y="23"/>
                  <a:pt x="109" y="29"/>
                  <a:pt x="117" y="29"/>
                </a:cubicBezTo>
                <a:close/>
                <a:moveTo>
                  <a:pt x="137" y="35"/>
                </a:moveTo>
                <a:cubicBezTo>
                  <a:pt x="98" y="35"/>
                  <a:pt x="98" y="35"/>
                  <a:pt x="98" y="35"/>
                </a:cubicBezTo>
                <a:cubicBezTo>
                  <a:pt x="96" y="35"/>
                  <a:pt x="93" y="38"/>
                  <a:pt x="93" y="40"/>
                </a:cubicBezTo>
                <a:cubicBezTo>
                  <a:pt x="93" y="41"/>
                  <a:pt x="93" y="41"/>
                  <a:pt x="93" y="41"/>
                </a:cubicBezTo>
                <a:cubicBezTo>
                  <a:pt x="102" y="42"/>
                  <a:pt x="108" y="48"/>
                  <a:pt x="108" y="57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7"/>
                  <a:pt x="106" y="101"/>
                  <a:pt x="103" y="104"/>
                </a:cubicBezTo>
                <a:cubicBezTo>
                  <a:pt x="103" y="113"/>
                  <a:pt x="103" y="113"/>
                  <a:pt x="103" y="113"/>
                </a:cubicBezTo>
                <a:cubicBezTo>
                  <a:pt x="103" y="116"/>
                  <a:pt x="105" y="118"/>
                  <a:pt x="108" y="118"/>
                </a:cubicBezTo>
                <a:cubicBezTo>
                  <a:pt x="127" y="118"/>
                  <a:pt x="127" y="118"/>
                  <a:pt x="127" y="118"/>
                </a:cubicBezTo>
                <a:cubicBezTo>
                  <a:pt x="130" y="118"/>
                  <a:pt x="132" y="116"/>
                  <a:pt x="132" y="113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40" y="78"/>
                  <a:pt x="142" y="76"/>
                  <a:pt x="142" y="73"/>
                </a:cubicBezTo>
                <a:cubicBezTo>
                  <a:pt x="142" y="40"/>
                  <a:pt x="142" y="40"/>
                  <a:pt x="142" y="40"/>
                </a:cubicBezTo>
                <a:cubicBezTo>
                  <a:pt x="142" y="38"/>
                  <a:pt x="140" y="35"/>
                  <a:pt x="137" y="35"/>
                </a:cubicBezTo>
                <a:close/>
                <a:moveTo>
                  <a:pt x="39" y="15"/>
                </a:moveTo>
                <a:cubicBezTo>
                  <a:pt x="39" y="6"/>
                  <a:pt x="33" y="0"/>
                  <a:pt x="25" y="0"/>
                </a:cubicBezTo>
                <a:cubicBezTo>
                  <a:pt x="17" y="0"/>
                  <a:pt x="10" y="6"/>
                  <a:pt x="10" y="15"/>
                </a:cubicBezTo>
                <a:cubicBezTo>
                  <a:pt x="10" y="23"/>
                  <a:pt x="17" y="29"/>
                  <a:pt x="25" y="29"/>
                </a:cubicBezTo>
                <a:cubicBezTo>
                  <a:pt x="33" y="29"/>
                  <a:pt x="39" y="23"/>
                  <a:pt x="39" y="15"/>
                </a:cubicBezTo>
                <a:close/>
                <a:moveTo>
                  <a:pt x="0" y="40"/>
                </a:moveTo>
                <a:cubicBezTo>
                  <a:pt x="0" y="73"/>
                  <a:pt x="0" y="73"/>
                  <a:pt x="0" y="73"/>
                </a:cubicBezTo>
                <a:cubicBezTo>
                  <a:pt x="0" y="76"/>
                  <a:pt x="3" y="78"/>
                  <a:pt x="5" y="78"/>
                </a:cubicBezTo>
                <a:cubicBezTo>
                  <a:pt x="10" y="78"/>
                  <a:pt x="10" y="78"/>
                  <a:pt x="10" y="78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0" y="116"/>
                  <a:pt x="12" y="118"/>
                  <a:pt x="15" y="118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7" y="118"/>
                  <a:pt x="39" y="116"/>
                  <a:pt x="39" y="113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6" y="101"/>
                  <a:pt x="34" y="97"/>
                  <a:pt x="34" y="92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8"/>
                  <a:pt x="41" y="42"/>
                  <a:pt x="49" y="41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8"/>
                  <a:pt x="47" y="35"/>
                  <a:pt x="44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3" y="35"/>
                  <a:pt x="0" y="38"/>
                  <a:pt x="0" y="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B986EDA8-ABC9-44E1-AD9C-7C4A0FDB0EB0}"/>
              </a:ext>
            </a:extLst>
          </p:cNvPr>
          <p:cNvSpPr>
            <a:spLocks noEditPoints="1"/>
          </p:cNvSpPr>
          <p:nvPr/>
        </p:nvSpPr>
        <p:spPr bwMode="auto">
          <a:xfrm>
            <a:off x="3644060" y="2193768"/>
            <a:ext cx="516154" cy="551547"/>
          </a:xfrm>
          <a:custGeom>
            <a:avLst/>
            <a:gdLst>
              <a:gd name="T0" fmla="*/ 3806 w 146"/>
              <a:gd name="T1" fmla="*/ 186491 h 156"/>
              <a:gd name="T2" fmla="*/ 83724 w 146"/>
              <a:gd name="T3" fmla="*/ 117984 h 156"/>
              <a:gd name="T4" fmla="*/ 159837 w 146"/>
              <a:gd name="T5" fmla="*/ 228356 h 156"/>
              <a:gd name="T6" fmla="*/ 121781 w 146"/>
              <a:gd name="T7" fmla="*/ 296863 h 156"/>
              <a:gd name="T8" fmla="*/ 243562 w 146"/>
              <a:gd name="T9" fmla="*/ 441488 h 156"/>
              <a:gd name="T10" fmla="*/ 308258 w 146"/>
              <a:gd name="T11" fmla="*/ 411040 h 156"/>
              <a:gd name="T12" fmla="*/ 411010 w 146"/>
              <a:gd name="T13" fmla="*/ 464323 h 156"/>
              <a:gd name="T14" fmla="*/ 357731 w 146"/>
              <a:gd name="T15" fmla="*/ 567083 h 156"/>
              <a:gd name="T16" fmla="*/ 121781 w 146"/>
              <a:gd name="T17" fmla="*/ 449100 h 156"/>
              <a:gd name="T18" fmla="*/ 3806 w 146"/>
              <a:gd name="T19" fmla="*/ 186491 h 156"/>
              <a:gd name="T20" fmla="*/ 395788 w 146"/>
              <a:gd name="T21" fmla="*/ 243579 h 156"/>
              <a:gd name="T22" fmla="*/ 312063 w 146"/>
              <a:gd name="T23" fmla="*/ 243579 h 156"/>
              <a:gd name="T24" fmla="*/ 312063 w 146"/>
              <a:gd name="T25" fmla="*/ 148431 h 156"/>
              <a:gd name="T26" fmla="*/ 293035 w 146"/>
              <a:gd name="T27" fmla="*/ 129402 h 156"/>
              <a:gd name="T28" fmla="*/ 274007 w 146"/>
              <a:gd name="T29" fmla="*/ 148431 h 156"/>
              <a:gd name="T30" fmla="*/ 274007 w 146"/>
              <a:gd name="T31" fmla="*/ 262609 h 156"/>
              <a:gd name="T32" fmla="*/ 293035 w 146"/>
              <a:gd name="T33" fmla="*/ 281639 h 156"/>
              <a:gd name="T34" fmla="*/ 395788 w 146"/>
              <a:gd name="T35" fmla="*/ 281639 h 156"/>
              <a:gd name="T36" fmla="*/ 414816 w 146"/>
              <a:gd name="T37" fmla="*/ 262609 h 156"/>
              <a:gd name="T38" fmla="*/ 395788 w 146"/>
              <a:gd name="T39" fmla="*/ 243579 h 156"/>
              <a:gd name="T40" fmla="*/ 293035 w 146"/>
              <a:gd name="T41" fmla="*/ 0 h 156"/>
              <a:gd name="T42" fmla="*/ 98947 w 146"/>
              <a:gd name="T43" fmla="*/ 91342 h 156"/>
              <a:gd name="T44" fmla="*/ 133198 w 146"/>
              <a:gd name="T45" fmla="*/ 106566 h 156"/>
              <a:gd name="T46" fmla="*/ 274007 w 146"/>
              <a:gd name="T47" fmla="*/ 38059 h 156"/>
              <a:gd name="T48" fmla="*/ 274007 w 146"/>
              <a:gd name="T49" fmla="*/ 72313 h 156"/>
              <a:gd name="T50" fmla="*/ 293035 w 146"/>
              <a:gd name="T51" fmla="*/ 91342 h 156"/>
              <a:gd name="T52" fmla="*/ 312063 w 146"/>
              <a:gd name="T53" fmla="*/ 72313 h 156"/>
              <a:gd name="T54" fmla="*/ 312063 w 146"/>
              <a:gd name="T55" fmla="*/ 38059 h 156"/>
              <a:gd name="T56" fmla="*/ 517568 w 146"/>
              <a:gd name="T57" fmla="*/ 243579 h 156"/>
              <a:gd name="T58" fmla="*/ 483318 w 146"/>
              <a:gd name="T59" fmla="*/ 243579 h 156"/>
              <a:gd name="T60" fmla="*/ 464289 w 146"/>
              <a:gd name="T61" fmla="*/ 262609 h 156"/>
              <a:gd name="T62" fmla="*/ 483318 w 146"/>
              <a:gd name="T63" fmla="*/ 281639 h 156"/>
              <a:gd name="T64" fmla="*/ 517568 w 146"/>
              <a:gd name="T65" fmla="*/ 281639 h 156"/>
              <a:gd name="T66" fmla="*/ 430039 w 146"/>
              <a:gd name="T67" fmla="*/ 437682 h 156"/>
              <a:gd name="T68" fmla="*/ 433844 w 146"/>
              <a:gd name="T69" fmla="*/ 441488 h 156"/>
              <a:gd name="T70" fmla="*/ 433844 w 146"/>
              <a:gd name="T71" fmla="*/ 445294 h 156"/>
              <a:gd name="T72" fmla="*/ 433844 w 146"/>
              <a:gd name="T73" fmla="*/ 445294 h 156"/>
              <a:gd name="T74" fmla="*/ 445261 w 146"/>
              <a:gd name="T75" fmla="*/ 471935 h 156"/>
              <a:gd name="T76" fmla="*/ 555625 w 146"/>
              <a:gd name="T77" fmla="*/ 262609 h 156"/>
              <a:gd name="T78" fmla="*/ 293035 w 146"/>
              <a:gd name="T79" fmla="*/ 0 h 1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46" h="156">
                <a:moveTo>
                  <a:pt x="1" y="49"/>
                </a:moveTo>
                <a:cubicBezTo>
                  <a:pt x="2" y="42"/>
                  <a:pt x="14" y="33"/>
                  <a:pt x="22" y="31"/>
                </a:cubicBezTo>
                <a:cubicBezTo>
                  <a:pt x="31" y="31"/>
                  <a:pt x="45" y="51"/>
                  <a:pt x="42" y="60"/>
                </a:cubicBezTo>
                <a:cubicBezTo>
                  <a:pt x="40" y="69"/>
                  <a:pt x="31" y="72"/>
                  <a:pt x="32" y="78"/>
                </a:cubicBezTo>
                <a:cubicBezTo>
                  <a:pt x="46" y="103"/>
                  <a:pt x="55" y="110"/>
                  <a:pt x="64" y="116"/>
                </a:cubicBezTo>
                <a:cubicBezTo>
                  <a:pt x="72" y="119"/>
                  <a:pt x="74" y="113"/>
                  <a:pt x="81" y="108"/>
                </a:cubicBezTo>
                <a:cubicBezTo>
                  <a:pt x="89" y="103"/>
                  <a:pt x="101" y="114"/>
                  <a:pt x="108" y="122"/>
                </a:cubicBezTo>
                <a:cubicBezTo>
                  <a:pt x="113" y="129"/>
                  <a:pt x="111" y="136"/>
                  <a:pt x="94" y="149"/>
                </a:cubicBezTo>
                <a:cubicBezTo>
                  <a:pt x="63" y="156"/>
                  <a:pt x="32" y="118"/>
                  <a:pt x="32" y="118"/>
                </a:cubicBezTo>
                <a:cubicBezTo>
                  <a:pt x="2" y="83"/>
                  <a:pt x="0" y="57"/>
                  <a:pt x="1" y="49"/>
                </a:cubicBezTo>
                <a:close/>
                <a:moveTo>
                  <a:pt x="104" y="64"/>
                </a:moveTo>
                <a:cubicBezTo>
                  <a:pt x="82" y="64"/>
                  <a:pt x="82" y="64"/>
                  <a:pt x="82" y="64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6"/>
                  <a:pt x="80" y="34"/>
                  <a:pt x="77" y="34"/>
                </a:cubicBezTo>
                <a:cubicBezTo>
                  <a:pt x="74" y="34"/>
                  <a:pt x="72" y="36"/>
                  <a:pt x="72" y="39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71"/>
                  <a:pt x="74" y="74"/>
                  <a:pt x="77" y="74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6" y="74"/>
                  <a:pt x="109" y="71"/>
                  <a:pt x="109" y="69"/>
                </a:cubicBezTo>
                <a:cubicBezTo>
                  <a:pt x="109" y="66"/>
                  <a:pt x="106" y="64"/>
                  <a:pt x="104" y="64"/>
                </a:cubicBezTo>
                <a:close/>
                <a:moveTo>
                  <a:pt x="77" y="0"/>
                </a:moveTo>
                <a:cubicBezTo>
                  <a:pt x="57" y="0"/>
                  <a:pt x="38" y="9"/>
                  <a:pt x="26" y="24"/>
                </a:cubicBezTo>
                <a:cubicBezTo>
                  <a:pt x="29" y="24"/>
                  <a:pt x="32" y="26"/>
                  <a:pt x="35" y="28"/>
                </a:cubicBezTo>
                <a:cubicBezTo>
                  <a:pt x="44" y="18"/>
                  <a:pt x="57" y="11"/>
                  <a:pt x="72" y="10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21"/>
                  <a:pt x="74" y="24"/>
                  <a:pt x="77" y="24"/>
                </a:cubicBezTo>
                <a:cubicBezTo>
                  <a:pt x="80" y="24"/>
                  <a:pt x="82" y="21"/>
                  <a:pt x="82" y="19"/>
                </a:cubicBezTo>
                <a:cubicBezTo>
                  <a:pt x="82" y="10"/>
                  <a:pt x="82" y="10"/>
                  <a:pt x="82" y="10"/>
                </a:cubicBezTo>
                <a:cubicBezTo>
                  <a:pt x="111" y="12"/>
                  <a:pt x="133" y="35"/>
                  <a:pt x="136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4" y="64"/>
                  <a:pt x="122" y="66"/>
                  <a:pt x="122" y="69"/>
                </a:cubicBezTo>
                <a:cubicBezTo>
                  <a:pt x="122" y="71"/>
                  <a:pt x="124" y="74"/>
                  <a:pt x="127" y="74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4" y="91"/>
                  <a:pt x="126" y="106"/>
                  <a:pt x="113" y="115"/>
                </a:cubicBezTo>
                <a:cubicBezTo>
                  <a:pt x="113" y="116"/>
                  <a:pt x="113" y="116"/>
                  <a:pt x="114" y="116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6" y="120"/>
                  <a:pt x="117" y="122"/>
                  <a:pt x="117" y="124"/>
                </a:cubicBezTo>
                <a:cubicBezTo>
                  <a:pt x="134" y="112"/>
                  <a:pt x="146" y="91"/>
                  <a:pt x="146" y="69"/>
                </a:cubicBezTo>
                <a:cubicBezTo>
                  <a:pt x="146" y="31"/>
                  <a:pt x="115" y="0"/>
                  <a:pt x="7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42" name="01">
            <a:extLst>
              <a:ext uri="{FF2B5EF4-FFF2-40B4-BE49-F238E27FC236}">
                <a16:creationId xmlns:a16="http://schemas.microsoft.com/office/drawing/2014/main" id="{0E3B2449-968E-4C36-91CA-DBA7972DD1F8}"/>
              </a:ext>
            </a:extLst>
          </p:cNvPr>
          <p:cNvSpPr>
            <a:spLocks noEditPoints="1"/>
          </p:cNvSpPr>
          <p:nvPr/>
        </p:nvSpPr>
        <p:spPr bwMode="auto">
          <a:xfrm>
            <a:off x="7506462" y="1166890"/>
            <a:ext cx="336023" cy="488507"/>
          </a:xfrm>
          <a:custGeom>
            <a:avLst/>
            <a:gdLst>
              <a:gd name="T0" fmla="*/ 171739 w 99"/>
              <a:gd name="T1" fmla="*/ 270823 h 144"/>
              <a:gd name="T2" fmla="*/ 206086 w 99"/>
              <a:gd name="T3" fmla="*/ 270823 h 144"/>
              <a:gd name="T4" fmla="*/ 206086 w 99"/>
              <a:gd name="T5" fmla="*/ 434843 h 144"/>
              <a:gd name="T6" fmla="*/ 171739 w 99"/>
              <a:gd name="T7" fmla="*/ 434843 h 144"/>
              <a:gd name="T8" fmla="*/ 171739 w 99"/>
              <a:gd name="T9" fmla="*/ 270823 h 144"/>
              <a:gd name="T10" fmla="*/ 190821 w 99"/>
              <a:gd name="T11" fmla="*/ 0 h 144"/>
              <a:gd name="T12" fmla="*/ 0 w 99"/>
              <a:gd name="T13" fmla="*/ 190720 h 144"/>
              <a:gd name="T14" fmla="*/ 38164 w 99"/>
              <a:gd name="T15" fmla="*/ 308967 h 144"/>
              <a:gd name="T16" fmla="*/ 83961 w 99"/>
              <a:gd name="T17" fmla="*/ 396699 h 144"/>
              <a:gd name="T18" fmla="*/ 122125 w 99"/>
              <a:gd name="T19" fmla="*/ 434843 h 144"/>
              <a:gd name="T20" fmla="*/ 141207 w 99"/>
              <a:gd name="T21" fmla="*/ 434843 h 144"/>
              <a:gd name="T22" fmla="*/ 141207 w 99"/>
              <a:gd name="T23" fmla="*/ 270823 h 144"/>
              <a:gd name="T24" fmla="*/ 114492 w 99"/>
              <a:gd name="T25" fmla="*/ 270823 h 144"/>
              <a:gd name="T26" fmla="*/ 57246 w 99"/>
              <a:gd name="T27" fmla="*/ 213607 h 144"/>
              <a:gd name="T28" fmla="*/ 114492 w 99"/>
              <a:gd name="T29" fmla="*/ 160205 h 144"/>
              <a:gd name="T30" fmla="*/ 171739 w 99"/>
              <a:gd name="T31" fmla="*/ 213607 h 144"/>
              <a:gd name="T32" fmla="*/ 164106 w 99"/>
              <a:gd name="T33" fmla="*/ 240308 h 144"/>
              <a:gd name="T34" fmla="*/ 213719 w 99"/>
              <a:gd name="T35" fmla="*/ 240308 h 144"/>
              <a:gd name="T36" fmla="*/ 209903 w 99"/>
              <a:gd name="T37" fmla="*/ 213607 h 144"/>
              <a:gd name="T38" fmla="*/ 263333 w 99"/>
              <a:gd name="T39" fmla="*/ 160205 h 144"/>
              <a:gd name="T40" fmla="*/ 320579 w 99"/>
              <a:gd name="T41" fmla="*/ 213607 h 144"/>
              <a:gd name="T42" fmla="*/ 263333 w 99"/>
              <a:gd name="T43" fmla="*/ 270823 h 144"/>
              <a:gd name="T44" fmla="*/ 236618 w 99"/>
              <a:gd name="T45" fmla="*/ 270823 h 144"/>
              <a:gd name="T46" fmla="*/ 236618 w 99"/>
              <a:gd name="T47" fmla="*/ 434843 h 144"/>
              <a:gd name="T48" fmla="*/ 259516 w 99"/>
              <a:gd name="T49" fmla="*/ 434843 h 144"/>
              <a:gd name="T50" fmla="*/ 297680 w 99"/>
              <a:gd name="T51" fmla="*/ 396699 h 144"/>
              <a:gd name="T52" fmla="*/ 339661 w 99"/>
              <a:gd name="T53" fmla="*/ 308967 h 144"/>
              <a:gd name="T54" fmla="*/ 377825 w 99"/>
              <a:gd name="T55" fmla="*/ 190720 h 144"/>
              <a:gd name="T56" fmla="*/ 190821 w 99"/>
              <a:gd name="T57" fmla="*/ 0 h 144"/>
              <a:gd name="T58" fmla="*/ 87778 w 99"/>
              <a:gd name="T59" fmla="*/ 213607 h 144"/>
              <a:gd name="T60" fmla="*/ 114492 w 99"/>
              <a:gd name="T61" fmla="*/ 240308 h 144"/>
              <a:gd name="T62" fmla="*/ 141207 w 99"/>
              <a:gd name="T63" fmla="*/ 213607 h 144"/>
              <a:gd name="T64" fmla="*/ 114492 w 99"/>
              <a:gd name="T65" fmla="*/ 186906 h 144"/>
              <a:gd name="T66" fmla="*/ 87778 w 99"/>
              <a:gd name="T67" fmla="*/ 213607 h 144"/>
              <a:gd name="T68" fmla="*/ 290047 w 99"/>
              <a:gd name="T69" fmla="*/ 213607 h 144"/>
              <a:gd name="T70" fmla="*/ 263333 w 99"/>
              <a:gd name="T71" fmla="*/ 186906 h 144"/>
              <a:gd name="T72" fmla="*/ 236618 w 99"/>
              <a:gd name="T73" fmla="*/ 213607 h 144"/>
              <a:gd name="T74" fmla="*/ 263333 w 99"/>
              <a:gd name="T75" fmla="*/ 240308 h 144"/>
              <a:gd name="T76" fmla="*/ 290047 w 99"/>
              <a:gd name="T77" fmla="*/ 213607 h 144"/>
              <a:gd name="T78" fmla="*/ 278598 w 99"/>
              <a:gd name="T79" fmla="*/ 480616 h 144"/>
              <a:gd name="T80" fmla="*/ 263333 w 99"/>
              <a:gd name="T81" fmla="*/ 465358 h 144"/>
              <a:gd name="T82" fmla="*/ 114492 w 99"/>
              <a:gd name="T83" fmla="*/ 465358 h 144"/>
              <a:gd name="T84" fmla="*/ 99227 w 99"/>
              <a:gd name="T85" fmla="*/ 480616 h 144"/>
              <a:gd name="T86" fmla="*/ 114492 w 99"/>
              <a:gd name="T87" fmla="*/ 495873 h 144"/>
              <a:gd name="T88" fmla="*/ 263333 w 99"/>
              <a:gd name="T89" fmla="*/ 495873 h 144"/>
              <a:gd name="T90" fmla="*/ 278598 w 99"/>
              <a:gd name="T91" fmla="*/ 480616 h 144"/>
              <a:gd name="T92" fmla="*/ 259516 w 99"/>
              <a:gd name="T93" fmla="*/ 534017 h 144"/>
              <a:gd name="T94" fmla="*/ 244251 w 99"/>
              <a:gd name="T95" fmla="*/ 518760 h 144"/>
              <a:gd name="T96" fmla="*/ 133574 w 99"/>
              <a:gd name="T97" fmla="*/ 518760 h 144"/>
              <a:gd name="T98" fmla="*/ 118309 w 99"/>
              <a:gd name="T99" fmla="*/ 534017 h 144"/>
              <a:gd name="T100" fmla="*/ 133574 w 99"/>
              <a:gd name="T101" fmla="*/ 549275 h 144"/>
              <a:gd name="T102" fmla="*/ 244251 w 99"/>
              <a:gd name="T103" fmla="*/ 549275 h 144"/>
              <a:gd name="T104" fmla="*/ 259516 w 99"/>
              <a:gd name="T105" fmla="*/ 534017 h 1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99" h="144">
                <a:moveTo>
                  <a:pt x="45" y="71"/>
                </a:moveTo>
                <a:cubicBezTo>
                  <a:pt x="54" y="71"/>
                  <a:pt x="54" y="71"/>
                  <a:pt x="54" y="71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45" y="114"/>
                  <a:pt x="45" y="114"/>
                  <a:pt x="45" y="114"/>
                </a:cubicBezTo>
                <a:lnTo>
                  <a:pt x="45" y="71"/>
                </a:lnTo>
                <a:close/>
                <a:moveTo>
                  <a:pt x="50" y="0"/>
                </a:moveTo>
                <a:cubicBezTo>
                  <a:pt x="22" y="0"/>
                  <a:pt x="0" y="23"/>
                  <a:pt x="0" y="50"/>
                </a:cubicBezTo>
                <a:cubicBezTo>
                  <a:pt x="0" y="62"/>
                  <a:pt x="4" y="72"/>
                  <a:pt x="10" y="81"/>
                </a:cubicBezTo>
                <a:cubicBezTo>
                  <a:pt x="19" y="93"/>
                  <a:pt x="21" y="98"/>
                  <a:pt x="22" y="104"/>
                </a:cubicBezTo>
                <a:cubicBezTo>
                  <a:pt x="22" y="109"/>
                  <a:pt x="26" y="114"/>
                  <a:pt x="32" y="114"/>
                </a:cubicBezTo>
                <a:cubicBezTo>
                  <a:pt x="37" y="114"/>
                  <a:pt x="37" y="114"/>
                  <a:pt x="37" y="114"/>
                </a:cubicBezTo>
                <a:cubicBezTo>
                  <a:pt x="37" y="71"/>
                  <a:pt x="37" y="71"/>
                  <a:pt x="37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22" y="71"/>
                  <a:pt x="15" y="64"/>
                  <a:pt x="15" y="56"/>
                </a:cubicBezTo>
                <a:cubicBezTo>
                  <a:pt x="15" y="48"/>
                  <a:pt x="22" y="42"/>
                  <a:pt x="30" y="42"/>
                </a:cubicBezTo>
                <a:cubicBezTo>
                  <a:pt x="38" y="42"/>
                  <a:pt x="45" y="48"/>
                  <a:pt x="45" y="56"/>
                </a:cubicBezTo>
                <a:cubicBezTo>
                  <a:pt x="45" y="59"/>
                  <a:pt x="44" y="61"/>
                  <a:pt x="43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1"/>
                  <a:pt x="55" y="59"/>
                  <a:pt x="55" y="56"/>
                </a:cubicBezTo>
                <a:cubicBezTo>
                  <a:pt x="55" y="48"/>
                  <a:pt x="61" y="42"/>
                  <a:pt x="69" y="42"/>
                </a:cubicBezTo>
                <a:cubicBezTo>
                  <a:pt x="77" y="42"/>
                  <a:pt x="84" y="48"/>
                  <a:pt x="84" y="56"/>
                </a:cubicBezTo>
                <a:cubicBezTo>
                  <a:pt x="84" y="64"/>
                  <a:pt x="77" y="71"/>
                  <a:pt x="69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73" y="114"/>
                  <a:pt x="78" y="109"/>
                  <a:pt x="78" y="104"/>
                </a:cubicBezTo>
                <a:cubicBezTo>
                  <a:pt x="78" y="98"/>
                  <a:pt x="80" y="93"/>
                  <a:pt x="89" y="81"/>
                </a:cubicBezTo>
                <a:cubicBezTo>
                  <a:pt x="96" y="72"/>
                  <a:pt x="99" y="62"/>
                  <a:pt x="99" y="50"/>
                </a:cubicBezTo>
                <a:cubicBezTo>
                  <a:pt x="99" y="23"/>
                  <a:pt x="77" y="0"/>
                  <a:pt x="50" y="0"/>
                </a:cubicBezTo>
                <a:close/>
                <a:moveTo>
                  <a:pt x="23" y="56"/>
                </a:moveTo>
                <a:cubicBezTo>
                  <a:pt x="23" y="60"/>
                  <a:pt x="26" y="63"/>
                  <a:pt x="30" y="63"/>
                </a:cubicBezTo>
                <a:cubicBezTo>
                  <a:pt x="34" y="63"/>
                  <a:pt x="37" y="60"/>
                  <a:pt x="37" y="56"/>
                </a:cubicBezTo>
                <a:cubicBezTo>
                  <a:pt x="37" y="52"/>
                  <a:pt x="34" y="49"/>
                  <a:pt x="30" y="49"/>
                </a:cubicBezTo>
                <a:cubicBezTo>
                  <a:pt x="26" y="49"/>
                  <a:pt x="23" y="52"/>
                  <a:pt x="23" y="56"/>
                </a:cubicBezTo>
                <a:close/>
                <a:moveTo>
                  <a:pt x="76" y="56"/>
                </a:moveTo>
                <a:cubicBezTo>
                  <a:pt x="76" y="52"/>
                  <a:pt x="73" y="49"/>
                  <a:pt x="69" y="49"/>
                </a:cubicBezTo>
                <a:cubicBezTo>
                  <a:pt x="65" y="49"/>
                  <a:pt x="62" y="52"/>
                  <a:pt x="62" y="56"/>
                </a:cubicBezTo>
                <a:cubicBezTo>
                  <a:pt x="62" y="60"/>
                  <a:pt x="65" y="63"/>
                  <a:pt x="69" y="63"/>
                </a:cubicBezTo>
                <a:cubicBezTo>
                  <a:pt x="73" y="63"/>
                  <a:pt x="76" y="60"/>
                  <a:pt x="76" y="56"/>
                </a:cubicBezTo>
                <a:close/>
                <a:moveTo>
                  <a:pt x="73" y="126"/>
                </a:moveTo>
                <a:cubicBezTo>
                  <a:pt x="73" y="124"/>
                  <a:pt x="71" y="122"/>
                  <a:pt x="69" y="122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28" y="122"/>
                  <a:pt x="26" y="124"/>
                  <a:pt x="26" y="126"/>
                </a:cubicBezTo>
                <a:cubicBezTo>
                  <a:pt x="26" y="128"/>
                  <a:pt x="28" y="130"/>
                  <a:pt x="30" y="13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71" y="130"/>
                  <a:pt x="73" y="128"/>
                  <a:pt x="73" y="126"/>
                </a:cubicBezTo>
                <a:close/>
                <a:moveTo>
                  <a:pt x="68" y="140"/>
                </a:moveTo>
                <a:cubicBezTo>
                  <a:pt x="68" y="138"/>
                  <a:pt x="66" y="136"/>
                  <a:pt x="64" y="136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33" y="136"/>
                  <a:pt x="31" y="138"/>
                  <a:pt x="31" y="140"/>
                </a:cubicBezTo>
                <a:cubicBezTo>
                  <a:pt x="31" y="142"/>
                  <a:pt x="33" y="144"/>
                  <a:pt x="35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6" y="144"/>
                  <a:pt x="68" y="142"/>
                  <a:pt x="68" y="1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6EC3A1-07BA-69EC-B6F8-D0CA89893238}"/>
              </a:ext>
            </a:extLst>
          </p:cNvPr>
          <p:cNvSpPr txBox="1"/>
          <p:nvPr/>
        </p:nvSpPr>
        <p:spPr>
          <a:xfrm>
            <a:off x="402441" y="248967"/>
            <a:ext cx="2020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sz="3600" b="1" dirty="0">
                <a:solidFill>
                  <a:srgbClr val="414042"/>
                </a:solidFill>
                <a:latin typeface="Open Sans"/>
              </a:rPr>
              <a:t>CHARTS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784AAE9A-B188-AAD7-63FF-53F95DDF6708}"/>
              </a:ext>
            </a:extLst>
          </p:cNvPr>
          <p:cNvSpPr txBox="1"/>
          <p:nvPr/>
        </p:nvSpPr>
        <p:spPr>
          <a:xfrm>
            <a:off x="9030069" y="33522"/>
            <a:ext cx="303033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t">
            <a:spAutoFit/>
          </a:bodyPr>
          <a:lstStyle>
            <a:lvl1pPr algn="r">
              <a:defRPr sz="2200" b="1">
                <a:solidFill>
                  <a:srgbClr val="A7A7A7"/>
                </a:solidFill>
              </a:defRPr>
            </a:lvl1pPr>
          </a:lstStyle>
          <a:p>
            <a:pPr defTabSz="412771" hangingPunct="0"/>
            <a:r>
              <a:rPr lang="en-US" sz="1100" kern="0" dirty="0">
                <a:solidFill>
                  <a:srgbClr val="9B999C"/>
                </a:solidFill>
                <a:latin typeface="Arial"/>
                <a:cs typeface="Arial"/>
                <a:sym typeface="Arial"/>
              </a:rPr>
              <a:t>KPKM </a:t>
            </a:r>
            <a:r>
              <a:rPr sz="1100" kern="0" dirty="0">
                <a:solidFill>
                  <a:srgbClr val="9B999C"/>
                </a:solidFill>
                <a:latin typeface="Arial"/>
                <a:cs typeface="Arial"/>
                <a:sym typeface="Arial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42384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7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7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7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5" grpId="0"/>
          <p:bldP spid="32" grpId="0"/>
          <p:bldP spid="33" grpId="0"/>
          <p:bldP spid="36" grpId="0"/>
          <p:bldP spid="37" grpId="0"/>
          <p:bldP spid="38" grpId="0" animBg="1"/>
          <p:bldP spid="39" grpId="0" animBg="1"/>
          <p:bldP spid="40" grpId="0" animBg="1"/>
          <p:bldP spid="41" grpId="0" animBg="1"/>
          <p:bldP spid="4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5" grpId="0"/>
          <p:bldP spid="32" grpId="0"/>
          <p:bldP spid="33" grpId="0"/>
          <p:bldP spid="36" grpId="0"/>
          <p:bldP spid="37" grpId="0"/>
          <p:bldP spid="38" grpId="0" animBg="1"/>
          <p:bldP spid="39" grpId="0" animBg="1"/>
          <p:bldP spid="40" grpId="0" animBg="1"/>
          <p:bldP spid="41" grpId="0" animBg="1"/>
          <p:bldP spid="4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23AE05D4-5FAC-42EA-86E0-E87FEF714459}"/>
              </a:ext>
            </a:extLst>
          </p:cNvPr>
          <p:cNvGrpSpPr/>
          <p:nvPr/>
        </p:nvGrpSpPr>
        <p:grpSpPr>
          <a:xfrm>
            <a:off x="6888163" y="4152900"/>
            <a:ext cx="1511300" cy="1125538"/>
            <a:chOff x="6888163" y="4152900"/>
            <a:chExt cx="1511300" cy="112553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E0B7A59-A9A7-47FB-A64B-2BE49DE06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438" y="4194175"/>
              <a:ext cx="1428750" cy="1042988"/>
            </a:xfrm>
            <a:custGeom>
              <a:avLst/>
              <a:gdLst>
                <a:gd name="T0" fmla="*/ 0 w 900"/>
                <a:gd name="T1" fmla="*/ 0 h 657"/>
                <a:gd name="T2" fmla="*/ 517 w 900"/>
                <a:gd name="T3" fmla="*/ 657 h 657"/>
                <a:gd name="T4" fmla="*/ 900 w 900"/>
                <a:gd name="T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0" h="657">
                  <a:moveTo>
                    <a:pt x="0" y="0"/>
                  </a:moveTo>
                  <a:lnTo>
                    <a:pt x="517" y="657"/>
                  </a:lnTo>
                  <a:lnTo>
                    <a:pt x="900" y="657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508F38-194A-471B-92EF-7FE07DF11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4152900"/>
              <a:ext cx="82550" cy="825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BD54D18-2DF3-48F4-882A-47C448F7F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6913" y="5195888"/>
              <a:ext cx="82550" cy="825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F07CC0-F712-4073-B928-8A0DDD05AB04}"/>
              </a:ext>
            </a:extLst>
          </p:cNvPr>
          <p:cNvGrpSpPr/>
          <p:nvPr/>
        </p:nvGrpSpPr>
        <p:grpSpPr>
          <a:xfrm>
            <a:off x="7112002" y="3795714"/>
            <a:ext cx="1287462" cy="577850"/>
            <a:chOff x="7112001" y="3795713"/>
            <a:chExt cx="1287462" cy="57785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3DD2D17-59D7-47FA-84C6-07ADF75CF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1" y="3836988"/>
              <a:ext cx="1208088" cy="495300"/>
            </a:xfrm>
            <a:custGeom>
              <a:avLst/>
              <a:gdLst>
                <a:gd name="T0" fmla="*/ 0 w 761"/>
                <a:gd name="T1" fmla="*/ 0 h 312"/>
                <a:gd name="T2" fmla="*/ 378 w 761"/>
                <a:gd name="T3" fmla="*/ 312 h 312"/>
                <a:gd name="T4" fmla="*/ 761 w 761"/>
                <a:gd name="T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312">
                  <a:moveTo>
                    <a:pt x="0" y="0"/>
                  </a:moveTo>
                  <a:lnTo>
                    <a:pt x="378" y="312"/>
                  </a:lnTo>
                  <a:lnTo>
                    <a:pt x="761" y="312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1E5A14C-BD71-4350-A769-3A7E2F99B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1" y="3795713"/>
              <a:ext cx="79375" cy="82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C672DD5-FAE1-4076-9A13-BD5CC6A8D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6913" y="4294188"/>
              <a:ext cx="82550" cy="793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8346B8-98E2-4663-840C-2DD0310AE8EF}"/>
              </a:ext>
            </a:extLst>
          </p:cNvPr>
          <p:cNvGrpSpPr/>
          <p:nvPr/>
        </p:nvGrpSpPr>
        <p:grpSpPr>
          <a:xfrm>
            <a:off x="7188202" y="3389314"/>
            <a:ext cx="1211262" cy="79375"/>
            <a:chOff x="7188201" y="3389313"/>
            <a:chExt cx="1211262" cy="79375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0935AEC9-71AA-4100-95BC-27197E717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4713" y="3427413"/>
              <a:ext cx="1133475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3B1CB26-A632-4FE9-9E6A-DCB83CD34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8201" y="3389313"/>
              <a:ext cx="77788" cy="793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6F9D57-46AF-4D8D-AE7F-3F5B3BEB7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6913" y="3389313"/>
              <a:ext cx="82550" cy="793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77B368-A71A-404A-9CCB-B4CB443C5B22}"/>
              </a:ext>
            </a:extLst>
          </p:cNvPr>
          <p:cNvGrpSpPr/>
          <p:nvPr/>
        </p:nvGrpSpPr>
        <p:grpSpPr>
          <a:xfrm>
            <a:off x="7100889" y="2484439"/>
            <a:ext cx="1298575" cy="555625"/>
            <a:chOff x="7100888" y="2484438"/>
            <a:chExt cx="1298575" cy="55562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507A4BE-8CAD-4BB1-B807-9D871E235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2525713"/>
              <a:ext cx="1216025" cy="476250"/>
            </a:xfrm>
            <a:custGeom>
              <a:avLst/>
              <a:gdLst>
                <a:gd name="T0" fmla="*/ 0 w 766"/>
                <a:gd name="T1" fmla="*/ 300 h 300"/>
                <a:gd name="T2" fmla="*/ 383 w 766"/>
                <a:gd name="T3" fmla="*/ 0 h 300"/>
                <a:gd name="T4" fmla="*/ 766 w 766"/>
                <a:gd name="T5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6" h="300">
                  <a:moveTo>
                    <a:pt x="0" y="300"/>
                  </a:moveTo>
                  <a:lnTo>
                    <a:pt x="383" y="0"/>
                  </a:lnTo>
                  <a:lnTo>
                    <a:pt x="766" y="0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3E71BB-2F74-4832-8DC7-CB68E061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888" y="2960688"/>
              <a:ext cx="82550" cy="793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531D63-DAAE-43E7-8B9A-24372411D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6913" y="2484438"/>
              <a:ext cx="82550" cy="777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DD03B3-BB60-49A4-978E-F47B355E3EB4}"/>
              </a:ext>
            </a:extLst>
          </p:cNvPr>
          <p:cNvGrpSpPr/>
          <p:nvPr/>
        </p:nvGrpSpPr>
        <p:grpSpPr>
          <a:xfrm>
            <a:off x="6888163" y="1577976"/>
            <a:ext cx="1511300" cy="1123950"/>
            <a:chOff x="6888163" y="1577975"/>
            <a:chExt cx="1511300" cy="11239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7265DC0-2441-476A-A50E-8C3E628F2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438" y="1619250"/>
              <a:ext cx="1428750" cy="1041400"/>
            </a:xfrm>
            <a:custGeom>
              <a:avLst/>
              <a:gdLst>
                <a:gd name="T0" fmla="*/ 0 w 900"/>
                <a:gd name="T1" fmla="*/ 656 h 656"/>
                <a:gd name="T2" fmla="*/ 517 w 900"/>
                <a:gd name="T3" fmla="*/ 0 h 656"/>
                <a:gd name="T4" fmla="*/ 900 w 900"/>
                <a:gd name="T5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0" h="656">
                  <a:moveTo>
                    <a:pt x="0" y="656"/>
                  </a:moveTo>
                  <a:lnTo>
                    <a:pt x="517" y="0"/>
                  </a:lnTo>
                  <a:lnTo>
                    <a:pt x="900" y="0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DCE13D-EE0A-42A4-BC8F-762869CF5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2622550"/>
              <a:ext cx="82550" cy="793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25DBBD-DE05-4392-A9CC-67F4A5A6F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6913" y="1577975"/>
              <a:ext cx="82550" cy="841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8DB9DC-5F9D-476D-91B3-C3A93B52F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9" y="2484439"/>
            <a:ext cx="1884363" cy="1889125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5036E29-F2B3-42F4-B1EB-3AF02D043D1B}"/>
              </a:ext>
            </a:extLst>
          </p:cNvPr>
          <p:cNvSpPr>
            <a:spLocks/>
          </p:cNvSpPr>
          <p:nvPr/>
        </p:nvSpPr>
        <p:spPr bwMode="auto">
          <a:xfrm>
            <a:off x="9156702" y="1225550"/>
            <a:ext cx="1849438" cy="788988"/>
          </a:xfrm>
          <a:custGeom>
            <a:avLst/>
            <a:gdLst>
              <a:gd name="T0" fmla="*/ 388 w 493"/>
              <a:gd name="T1" fmla="*/ 0 h 210"/>
              <a:gd name="T2" fmla="*/ 0 w 493"/>
              <a:gd name="T3" fmla="*/ 0 h 210"/>
              <a:gd name="T4" fmla="*/ 52 w 493"/>
              <a:gd name="T5" fmla="*/ 105 h 210"/>
              <a:gd name="T6" fmla="*/ 0 w 493"/>
              <a:gd name="T7" fmla="*/ 210 h 210"/>
              <a:gd name="T8" fmla="*/ 388 w 493"/>
              <a:gd name="T9" fmla="*/ 210 h 210"/>
              <a:gd name="T10" fmla="*/ 493 w 493"/>
              <a:gd name="T11" fmla="*/ 105 h 210"/>
              <a:gd name="T12" fmla="*/ 493 w 493"/>
              <a:gd name="T13" fmla="*/ 105 h 210"/>
              <a:gd name="T14" fmla="*/ 388 w 493"/>
              <a:gd name="T15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3" h="210">
                <a:moveTo>
                  <a:pt x="388" y="0"/>
                </a:moveTo>
                <a:cubicBezTo>
                  <a:pt x="0" y="0"/>
                  <a:pt x="0" y="0"/>
                  <a:pt x="0" y="0"/>
                </a:cubicBezTo>
                <a:cubicBezTo>
                  <a:pt x="32" y="24"/>
                  <a:pt x="52" y="62"/>
                  <a:pt x="52" y="105"/>
                </a:cubicBezTo>
                <a:cubicBezTo>
                  <a:pt x="52" y="148"/>
                  <a:pt x="32" y="186"/>
                  <a:pt x="0" y="210"/>
                </a:cubicBezTo>
                <a:cubicBezTo>
                  <a:pt x="388" y="210"/>
                  <a:pt x="388" y="210"/>
                  <a:pt x="388" y="210"/>
                </a:cubicBezTo>
                <a:cubicBezTo>
                  <a:pt x="446" y="210"/>
                  <a:pt x="493" y="163"/>
                  <a:pt x="493" y="105"/>
                </a:cubicBezTo>
                <a:cubicBezTo>
                  <a:pt x="493" y="105"/>
                  <a:pt x="493" y="105"/>
                  <a:pt x="493" y="105"/>
                </a:cubicBezTo>
                <a:cubicBezTo>
                  <a:pt x="493" y="47"/>
                  <a:pt x="446" y="0"/>
                  <a:pt x="3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2EC25DF-DDE8-46C3-9280-EB71C3BC0390}"/>
              </a:ext>
            </a:extLst>
          </p:cNvPr>
          <p:cNvSpPr>
            <a:spLocks/>
          </p:cNvSpPr>
          <p:nvPr/>
        </p:nvSpPr>
        <p:spPr bwMode="auto">
          <a:xfrm>
            <a:off x="9156702" y="2130425"/>
            <a:ext cx="1849438" cy="788988"/>
          </a:xfrm>
          <a:custGeom>
            <a:avLst/>
            <a:gdLst>
              <a:gd name="T0" fmla="*/ 388 w 493"/>
              <a:gd name="T1" fmla="*/ 0 h 210"/>
              <a:gd name="T2" fmla="*/ 0 w 493"/>
              <a:gd name="T3" fmla="*/ 0 h 210"/>
              <a:gd name="T4" fmla="*/ 52 w 493"/>
              <a:gd name="T5" fmla="*/ 105 h 210"/>
              <a:gd name="T6" fmla="*/ 0 w 493"/>
              <a:gd name="T7" fmla="*/ 210 h 210"/>
              <a:gd name="T8" fmla="*/ 388 w 493"/>
              <a:gd name="T9" fmla="*/ 210 h 210"/>
              <a:gd name="T10" fmla="*/ 493 w 493"/>
              <a:gd name="T11" fmla="*/ 105 h 210"/>
              <a:gd name="T12" fmla="*/ 493 w 493"/>
              <a:gd name="T13" fmla="*/ 105 h 210"/>
              <a:gd name="T14" fmla="*/ 388 w 493"/>
              <a:gd name="T15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3" h="210">
                <a:moveTo>
                  <a:pt x="388" y="0"/>
                </a:moveTo>
                <a:cubicBezTo>
                  <a:pt x="0" y="0"/>
                  <a:pt x="0" y="0"/>
                  <a:pt x="0" y="0"/>
                </a:cubicBezTo>
                <a:cubicBezTo>
                  <a:pt x="32" y="24"/>
                  <a:pt x="52" y="62"/>
                  <a:pt x="52" y="105"/>
                </a:cubicBezTo>
                <a:cubicBezTo>
                  <a:pt x="52" y="148"/>
                  <a:pt x="32" y="186"/>
                  <a:pt x="0" y="210"/>
                </a:cubicBezTo>
                <a:cubicBezTo>
                  <a:pt x="388" y="210"/>
                  <a:pt x="388" y="210"/>
                  <a:pt x="388" y="210"/>
                </a:cubicBezTo>
                <a:cubicBezTo>
                  <a:pt x="446" y="210"/>
                  <a:pt x="493" y="163"/>
                  <a:pt x="493" y="105"/>
                </a:cubicBezTo>
                <a:cubicBezTo>
                  <a:pt x="493" y="105"/>
                  <a:pt x="493" y="105"/>
                  <a:pt x="493" y="105"/>
                </a:cubicBezTo>
                <a:cubicBezTo>
                  <a:pt x="493" y="47"/>
                  <a:pt x="446" y="0"/>
                  <a:pt x="3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9AF03A9-F04C-4217-BFFA-5F58432BED48}"/>
              </a:ext>
            </a:extLst>
          </p:cNvPr>
          <p:cNvSpPr>
            <a:spLocks/>
          </p:cNvSpPr>
          <p:nvPr/>
        </p:nvSpPr>
        <p:spPr bwMode="auto">
          <a:xfrm>
            <a:off x="9156702" y="3036888"/>
            <a:ext cx="1849438" cy="788988"/>
          </a:xfrm>
          <a:custGeom>
            <a:avLst/>
            <a:gdLst>
              <a:gd name="T0" fmla="*/ 388 w 493"/>
              <a:gd name="T1" fmla="*/ 0 h 210"/>
              <a:gd name="T2" fmla="*/ 0 w 493"/>
              <a:gd name="T3" fmla="*/ 0 h 210"/>
              <a:gd name="T4" fmla="*/ 52 w 493"/>
              <a:gd name="T5" fmla="*/ 105 h 210"/>
              <a:gd name="T6" fmla="*/ 0 w 493"/>
              <a:gd name="T7" fmla="*/ 210 h 210"/>
              <a:gd name="T8" fmla="*/ 388 w 493"/>
              <a:gd name="T9" fmla="*/ 210 h 210"/>
              <a:gd name="T10" fmla="*/ 493 w 493"/>
              <a:gd name="T11" fmla="*/ 105 h 210"/>
              <a:gd name="T12" fmla="*/ 493 w 493"/>
              <a:gd name="T13" fmla="*/ 105 h 210"/>
              <a:gd name="T14" fmla="*/ 388 w 493"/>
              <a:gd name="T15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3" h="210">
                <a:moveTo>
                  <a:pt x="388" y="0"/>
                </a:moveTo>
                <a:cubicBezTo>
                  <a:pt x="0" y="0"/>
                  <a:pt x="0" y="0"/>
                  <a:pt x="0" y="0"/>
                </a:cubicBezTo>
                <a:cubicBezTo>
                  <a:pt x="32" y="24"/>
                  <a:pt x="52" y="62"/>
                  <a:pt x="52" y="105"/>
                </a:cubicBezTo>
                <a:cubicBezTo>
                  <a:pt x="52" y="148"/>
                  <a:pt x="32" y="186"/>
                  <a:pt x="0" y="210"/>
                </a:cubicBezTo>
                <a:cubicBezTo>
                  <a:pt x="388" y="210"/>
                  <a:pt x="388" y="210"/>
                  <a:pt x="388" y="210"/>
                </a:cubicBezTo>
                <a:cubicBezTo>
                  <a:pt x="446" y="210"/>
                  <a:pt x="493" y="163"/>
                  <a:pt x="493" y="105"/>
                </a:cubicBezTo>
                <a:cubicBezTo>
                  <a:pt x="493" y="105"/>
                  <a:pt x="493" y="105"/>
                  <a:pt x="493" y="105"/>
                </a:cubicBezTo>
                <a:cubicBezTo>
                  <a:pt x="493" y="47"/>
                  <a:pt x="446" y="0"/>
                  <a:pt x="3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B24BE0E7-6BC1-438D-8C98-691B5961E30E}"/>
              </a:ext>
            </a:extLst>
          </p:cNvPr>
          <p:cNvSpPr>
            <a:spLocks/>
          </p:cNvSpPr>
          <p:nvPr/>
        </p:nvSpPr>
        <p:spPr bwMode="auto">
          <a:xfrm>
            <a:off x="9156702" y="3941763"/>
            <a:ext cx="1849438" cy="788988"/>
          </a:xfrm>
          <a:custGeom>
            <a:avLst/>
            <a:gdLst>
              <a:gd name="T0" fmla="*/ 388 w 493"/>
              <a:gd name="T1" fmla="*/ 0 h 210"/>
              <a:gd name="T2" fmla="*/ 0 w 493"/>
              <a:gd name="T3" fmla="*/ 0 h 210"/>
              <a:gd name="T4" fmla="*/ 52 w 493"/>
              <a:gd name="T5" fmla="*/ 105 h 210"/>
              <a:gd name="T6" fmla="*/ 0 w 493"/>
              <a:gd name="T7" fmla="*/ 210 h 210"/>
              <a:gd name="T8" fmla="*/ 388 w 493"/>
              <a:gd name="T9" fmla="*/ 210 h 210"/>
              <a:gd name="T10" fmla="*/ 493 w 493"/>
              <a:gd name="T11" fmla="*/ 105 h 210"/>
              <a:gd name="T12" fmla="*/ 493 w 493"/>
              <a:gd name="T13" fmla="*/ 105 h 210"/>
              <a:gd name="T14" fmla="*/ 388 w 493"/>
              <a:gd name="T15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3" h="210">
                <a:moveTo>
                  <a:pt x="388" y="0"/>
                </a:moveTo>
                <a:cubicBezTo>
                  <a:pt x="0" y="0"/>
                  <a:pt x="0" y="0"/>
                  <a:pt x="0" y="0"/>
                </a:cubicBezTo>
                <a:cubicBezTo>
                  <a:pt x="32" y="24"/>
                  <a:pt x="52" y="62"/>
                  <a:pt x="52" y="105"/>
                </a:cubicBezTo>
                <a:cubicBezTo>
                  <a:pt x="52" y="148"/>
                  <a:pt x="32" y="186"/>
                  <a:pt x="0" y="210"/>
                </a:cubicBezTo>
                <a:cubicBezTo>
                  <a:pt x="388" y="210"/>
                  <a:pt x="388" y="210"/>
                  <a:pt x="388" y="210"/>
                </a:cubicBezTo>
                <a:cubicBezTo>
                  <a:pt x="446" y="210"/>
                  <a:pt x="493" y="163"/>
                  <a:pt x="493" y="105"/>
                </a:cubicBezTo>
                <a:cubicBezTo>
                  <a:pt x="493" y="105"/>
                  <a:pt x="493" y="105"/>
                  <a:pt x="493" y="105"/>
                </a:cubicBezTo>
                <a:cubicBezTo>
                  <a:pt x="493" y="47"/>
                  <a:pt x="446" y="0"/>
                  <a:pt x="3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0AE3938E-14DF-4A5C-B985-6D2B93FA0133}"/>
              </a:ext>
            </a:extLst>
          </p:cNvPr>
          <p:cNvSpPr>
            <a:spLocks/>
          </p:cNvSpPr>
          <p:nvPr/>
        </p:nvSpPr>
        <p:spPr bwMode="auto">
          <a:xfrm>
            <a:off x="9156702" y="4846638"/>
            <a:ext cx="1849438" cy="788988"/>
          </a:xfrm>
          <a:custGeom>
            <a:avLst/>
            <a:gdLst>
              <a:gd name="T0" fmla="*/ 388 w 493"/>
              <a:gd name="T1" fmla="*/ 0 h 210"/>
              <a:gd name="T2" fmla="*/ 0 w 493"/>
              <a:gd name="T3" fmla="*/ 0 h 210"/>
              <a:gd name="T4" fmla="*/ 52 w 493"/>
              <a:gd name="T5" fmla="*/ 105 h 210"/>
              <a:gd name="T6" fmla="*/ 0 w 493"/>
              <a:gd name="T7" fmla="*/ 210 h 210"/>
              <a:gd name="T8" fmla="*/ 388 w 493"/>
              <a:gd name="T9" fmla="*/ 210 h 210"/>
              <a:gd name="T10" fmla="*/ 493 w 493"/>
              <a:gd name="T11" fmla="*/ 105 h 210"/>
              <a:gd name="T12" fmla="*/ 493 w 493"/>
              <a:gd name="T13" fmla="*/ 105 h 210"/>
              <a:gd name="T14" fmla="*/ 388 w 493"/>
              <a:gd name="T15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3" h="210">
                <a:moveTo>
                  <a:pt x="388" y="0"/>
                </a:moveTo>
                <a:cubicBezTo>
                  <a:pt x="0" y="0"/>
                  <a:pt x="0" y="0"/>
                  <a:pt x="0" y="0"/>
                </a:cubicBezTo>
                <a:cubicBezTo>
                  <a:pt x="32" y="24"/>
                  <a:pt x="52" y="62"/>
                  <a:pt x="52" y="105"/>
                </a:cubicBezTo>
                <a:cubicBezTo>
                  <a:pt x="52" y="148"/>
                  <a:pt x="32" y="186"/>
                  <a:pt x="0" y="210"/>
                </a:cubicBezTo>
                <a:cubicBezTo>
                  <a:pt x="388" y="210"/>
                  <a:pt x="388" y="210"/>
                  <a:pt x="388" y="210"/>
                </a:cubicBezTo>
                <a:cubicBezTo>
                  <a:pt x="446" y="210"/>
                  <a:pt x="493" y="163"/>
                  <a:pt x="493" y="105"/>
                </a:cubicBezTo>
                <a:cubicBezTo>
                  <a:pt x="493" y="105"/>
                  <a:pt x="493" y="105"/>
                  <a:pt x="493" y="105"/>
                </a:cubicBezTo>
                <a:cubicBezTo>
                  <a:pt x="493" y="47"/>
                  <a:pt x="446" y="0"/>
                  <a:pt x="3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7D9226-93FD-4D9A-9FDF-B3B5D7CF3FA7}"/>
              </a:ext>
            </a:extLst>
          </p:cNvPr>
          <p:cNvGrpSpPr/>
          <p:nvPr/>
        </p:nvGrpSpPr>
        <p:grpSpPr>
          <a:xfrm>
            <a:off x="3800476" y="4152900"/>
            <a:ext cx="1511300" cy="1125538"/>
            <a:chOff x="3800476" y="4152900"/>
            <a:chExt cx="1511300" cy="1125538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7B16766-462B-47F2-961E-7BA063767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751" y="4194175"/>
              <a:ext cx="1428750" cy="1042988"/>
            </a:xfrm>
            <a:custGeom>
              <a:avLst/>
              <a:gdLst>
                <a:gd name="T0" fmla="*/ 900 w 900"/>
                <a:gd name="T1" fmla="*/ 0 h 657"/>
                <a:gd name="T2" fmla="*/ 383 w 900"/>
                <a:gd name="T3" fmla="*/ 657 h 657"/>
                <a:gd name="T4" fmla="*/ 0 w 900"/>
                <a:gd name="T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0" h="657">
                  <a:moveTo>
                    <a:pt x="900" y="0"/>
                  </a:moveTo>
                  <a:lnTo>
                    <a:pt x="383" y="657"/>
                  </a:lnTo>
                  <a:lnTo>
                    <a:pt x="0" y="657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54CDB8-AAA5-4584-8D1B-A54611142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9226" y="4152900"/>
              <a:ext cx="82550" cy="825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8B02DA7-B90F-4B23-A382-71F41A4E0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76" y="5195888"/>
              <a:ext cx="82550" cy="825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8FFFB4-F50E-41D5-92A9-3B00F9E6D739}"/>
              </a:ext>
            </a:extLst>
          </p:cNvPr>
          <p:cNvGrpSpPr/>
          <p:nvPr/>
        </p:nvGrpSpPr>
        <p:grpSpPr>
          <a:xfrm>
            <a:off x="3800477" y="3795714"/>
            <a:ext cx="1285875" cy="577850"/>
            <a:chOff x="3800476" y="3795713"/>
            <a:chExt cx="1285875" cy="577850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9287101-F462-41DC-9D00-57CEF07A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751" y="3836988"/>
              <a:ext cx="1208088" cy="495300"/>
            </a:xfrm>
            <a:custGeom>
              <a:avLst/>
              <a:gdLst>
                <a:gd name="T0" fmla="*/ 761 w 761"/>
                <a:gd name="T1" fmla="*/ 0 h 312"/>
                <a:gd name="T2" fmla="*/ 383 w 761"/>
                <a:gd name="T3" fmla="*/ 312 h 312"/>
                <a:gd name="T4" fmla="*/ 0 w 761"/>
                <a:gd name="T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312">
                  <a:moveTo>
                    <a:pt x="761" y="0"/>
                  </a:moveTo>
                  <a:lnTo>
                    <a:pt x="383" y="312"/>
                  </a:lnTo>
                  <a:lnTo>
                    <a:pt x="0" y="312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299E83D-CE3C-4337-8D01-A32A3BE4B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8563" y="3795713"/>
              <a:ext cx="77788" cy="82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B055454-F1D6-4981-8DB8-ED15D5CA0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76" y="4294188"/>
              <a:ext cx="82550" cy="793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01F33B-87EC-4703-9A64-3DB88FB10975}"/>
              </a:ext>
            </a:extLst>
          </p:cNvPr>
          <p:cNvGrpSpPr/>
          <p:nvPr/>
        </p:nvGrpSpPr>
        <p:grpSpPr>
          <a:xfrm>
            <a:off x="3800476" y="3389314"/>
            <a:ext cx="1211262" cy="79375"/>
            <a:chOff x="3800476" y="3389313"/>
            <a:chExt cx="1211262" cy="79375"/>
          </a:xfrm>
        </p:grpSpPr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A471B323-ACE5-46BE-A286-70D1F40FF0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1751" y="3427413"/>
              <a:ext cx="1131888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5A2E538-8BA2-4FB3-8DAB-64A8CB414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363" y="3389313"/>
              <a:ext cx="79375" cy="793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681BCAE-DE80-481B-8BB9-D05276521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76" y="3389313"/>
              <a:ext cx="82550" cy="793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E70D51-662F-480C-AE8F-B4C66ABCB9D2}"/>
              </a:ext>
            </a:extLst>
          </p:cNvPr>
          <p:cNvGrpSpPr/>
          <p:nvPr/>
        </p:nvGrpSpPr>
        <p:grpSpPr>
          <a:xfrm>
            <a:off x="3800477" y="2484439"/>
            <a:ext cx="1296987" cy="555625"/>
            <a:chOff x="3800476" y="2484438"/>
            <a:chExt cx="1296987" cy="555625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6EF32FF-DE0D-4F03-9C8E-4E87E8186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751" y="2525713"/>
              <a:ext cx="1214438" cy="476250"/>
            </a:xfrm>
            <a:custGeom>
              <a:avLst/>
              <a:gdLst>
                <a:gd name="T0" fmla="*/ 765 w 765"/>
                <a:gd name="T1" fmla="*/ 300 h 300"/>
                <a:gd name="T2" fmla="*/ 383 w 765"/>
                <a:gd name="T3" fmla="*/ 0 h 300"/>
                <a:gd name="T4" fmla="*/ 0 w 765"/>
                <a:gd name="T5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5" h="300">
                  <a:moveTo>
                    <a:pt x="765" y="300"/>
                  </a:moveTo>
                  <a:lnTo>
                    <a:pt x="383" y="0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72C677-D6C7-4684-9D42-6ECEC9FDB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913" y="2960688"/>
              <a:ext cx="82550" cy="793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292FEDC-61B2-497F-B4B6-00FDDFE73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76" y="2484438"/>
              <a:ext cx="82550" cy="777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F5FCFD-0989-46A4-AE6F-F367EA85835C}"/>
              </a:ext>
            </a:extLst>
          </p:cNvPr>
          <p:cNvGrpSpPr/>
          <p:nvPr/>
        </p:nvGrpSpPr>
        <p:grpSpPr>
          <a:xfrm>
            <a:off x="3800476" y="1577976"/>
            <a:ext cx="1511300" cy="1123950"/>
            <a:chOff x="3800476" y="1577975"/>
            <a:chExt cx="1511300" cy="1123950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6822EF6-2E86-4E43-904D-0B721191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751" y="1619250"/>
              <a:ext cx="1428750" cy="1041400"/>
            </a:xfrm>
            <a:custGeom>
              <a:avLst/>
              <a:gdLst>
                <a:gd name="T0" fmla="*/ 900 w 900"/>
                <a:gd name="T1" fmla="*/ 656 h 656"/>
                <a:gd name="T2" fmla="*/ 383 w 900"/>
                <a:gd name="T3" fmla="*/ 0 h 656"/>
                <a:gd name="T4" fmla="*/ 0 w 900"/>
                <a:gd name="T5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0" h="656">
                  <a:moveTo>
                    <a:pt x="900" y="656"/>
                  </a:moveTo>
                  <a:lnTo>
                    <a:pt x="383" y="0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9BACEE5-3C25-4553-A971-91441A789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9226" y="2622550"/>
              <a:ext cx="82550" cy="793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E12D85B-C2BB-40DC-B182-393F6CC2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76" y="1577975"/>
              <a:ext cx="82550" cy="841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</p:grpSp>
      <p:sp>
        <p:nvSpPr>
          <p:cNvPr id="59" name="Freeform 58">
            <a:extLst>
              <a:ext uri="{FF2B5EF4-FFF2-40B4-BE49-F238E27FC236}">
                <a16:creationId xmlns:a16="http://schemas.microsoft.com/office/drawing/2014/main" id="{4E1485CA-0184-4B81-8848-A858D7E897AE}"/>
              </a:ext>
            </a:extLst>
          </p:cNvPr>
          <p:cNvSpPr>
            <a:spLocks/>
          </p:cNvSpPr>
          <p:nvPr/>
        </p:nvSpPr>
        <p:spPr bwMode="auto">
          <a:xfrm>
            <a:off x="1192214" y="1225550"/>
            <a:ext cx="1849438" cy="788988"/>
          </a:xfrm>
          <a:custGeom>
            <a:avLst/>
            <a:gdLst>
              <a:gd name="T0" fmla="*/ 105 w 493"/>
              <a:gd name="T1" fmla="*/ 0 h 210"/>
              <a:gd name="T2" fmla="*/ 493 w 493"/>
              <a:gd name="T3" fmla="*/ 0 h 210"/>
              <a:gd name="T4" fmla="*/ 441 w 493"/>
              <a:gd name="T5" fmla="*/ 105 h 210"/>
              <a:gd name="T6" fmla="*/ 493 w 493"/>
              <a:gd name="T7" fmla="*/ 210 h 210"/>
              <a:gd name="T8" fmla="*/ 105 w 493"/>
              <a:gd name="T9" fmla="*/ 210 h 210"/>
              <a:gd name="T10" fmla="*/ 0 w 493"/>
              <a:gd name="T11" fmla="*/ 105 h 210"/>
              <a:gd name="T12" fmla="*/ 0 w 493"/>
              <a:gd name="T13" fmla="*/ 105 h 210"/>
              <a:gd name="T14" fmla="*/ 105 w 493"/>
              <a:gd name="T15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3" h="210">
                <a:moveTo>
                  <a:pt x="105" y="0"/>
                </a:moveTo>
                <a:cubicBezTo>
                  <a:pt x="493" y="0"/>
                  <a:pt x="493" y="0"/>
                  <a:pt x="493" y="0"/>
                </a:cubicBezTo>
                <a:cubicBezTo>
                  <a:pt x="461" y="24"/>
                  <a:pt x="441" y="62"/>
                  <a:pt x="441" y="105"/>
                </a:cubicBezTo>
                <a:cubicBezTo>
                  <a:pt x="441" y="148"/>
                  <a:pt x="461" y="186"/>
                  <a:pt x="493" y="210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47" y="210"/>
                  <a:pt x="0" y="163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47"/>
                  <a:pt x="47" y="0"/>
                  <a:pt x="1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2D163380-A8F2-401C-9A16-F5516BB07CF7}"/>
              </a:ext>
            </a:extLst>
          </p:cNvPr>
          <p:cNvSpPr>
            <a:spLocks/>
          </p:cNvSpPr>
          <p:nvPr/>
        </p:nvSpPr>
        <p:spPr bwMode="auto">
          <a:xfrm>
            <a:off x="1192214" y="2130425"/>
            <a:ext cx="1849438" cy="788988"/>
          </a:xfrm>
          <a:custGeom>
            <a:avLst/>
            <a:gdLst>
              <a:gd name="T0" fmla="*/ 105 w 493"/>
              <a:gd name="T1" fmla="*/ 0 h 210"/>
              <a:gd name="T2" fmla="*/ 493 w 493"/>
              <a:gd name="T3" fmla="*/ 0 h 210"/>
              <a:gd name="T4" fmla="*/ 441 w 493"/>
              <a:gd name="T5" fmla="*/ 105 h 210"/>
              <a:gd name="T6" fmla="*/ 493 w 493"/>
              <a:gd name="T7" fmla="*/ 210 h 210"/>
              <a:gd name="T8" fmla="*/ 105 w 493"/>
              <a:gd name="T9" fmla="*/ 210 h 210"/>
              <a:gd name="T10" fmla="*/ 0 w 493"/>
              <a:gd name="T11" fmla="*/ 105 h 210"/>
              <a:gd name="T12" fmla="*/ 0 w 493"/>
              <a:gd name="T13" fmla="*/ 105 h 210"/>
              <a:gd name="T14" fmla="*/ 105 w 493"/>
              <a:gd name="T15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3" h="210">
                <a:moveTo>
                  <a:pt x="105" y="0"/>
                </a:moveTo>
                <a:cubicBezTo>
                  <a:pt x="493" y="0"/>
                  <a:pt x="493" y="0"/>
                  <a:pt x="493" y="0"/>
                </a:cubicBezTo>
                <a:cubicBezTo>
                  <a:pt x="461" y="24"/>
                  <a:pt x="441" y="62"/>
                  <a:pt x="441" y="105"/>
                </a:cubicBezTo>
                <a:cubicBezTo>
                  <a:pt x="441" y="148"/>
                  <a:pt x="461" y="186"/>
                  <a:pt x="493" y="210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47" y="210"/>
                  <a:pt x="0" y="163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47"/>
                  <a:pt x="47" y="0"/>
                  <a:pt x="1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E0104221-0E21-4304-9240-A2CC5F50E2D7}"/>
              </a:ext>
            </a:extLst>
          </p:cNvPr>
          <p:cNvSpPr>
            <a:spLocks/>
          </p:cNvSpPr>
          <p:nvPr/>
        </p:nvSpPr>
        <p:spPr bwMode="auto">
          <a:xfrm>
            <a:off x="1192214" y="3036888"/>
            <a:ext cx="1849438" cy="788988"/>
          </a:xfrm>
          <a:custGeom>
            <a:avLst/>
            <a:gdLst>
              <a:gd name="T0" fmla="*/ 105 w 493"/>
              <a:gd name="T1" fmla="*/ 0 h 210"/>
              <a:gd name="T2" fmla="*/ 493 w 493"/>
              <a:gd name="T3" fmla="*/ 0 h 210"/>
              <a:gd name="T4" fmla="*/ 441 w 493"/>
              <a:gd name="T5" fmla="*/ 105 h 210"/>
              <a:gd name="T6" fmla="*/ 493 w 493"/>
              <a:gd name="T7" fmla="*/ 210 h 210"/>
              <a:gd name="T8" fmla="*/ 105 w 493"/>
              <a:gd name="T9" fmla="*/ 210 h 210"/>
              <a:gd name="T10" fmla="*/ 0 w 493"/>
              <a:gd name="T11" fmla="*/ 105 h 210"/>
              <a:gd name="T12" fmla="*/ 0 w 493"/>
              <a:gd name="T13" fmla="*/ 105 h 210"/>
              <a:gd name="T14" fmla="*/ 105 w 493"/>
              <a:gd name="T15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3" h="210">
                <a:moveTo>
                  <a:pt x="105" y="0"/>
                </a:moveTo>
                <a:cubicBezTo>
                  <a:pt x="493" y="0"/>
                  <a:pt x="493" y="0"/>
                  <a:pt x="493" y="0"/>
                </a:cubicBezTo>
                <a:cubicBezTo>
                  <a:pt x="461" y="24"/>
                  <a:pt x="441" y="62"/>
                  <a:pt x="441" y="105"/>
                </a:cubicBezTo>
                <a:cubicBezTo>
                  <a:pt x="441" y="148"/>
                  <a:pt x="461" y="186"/>
                  <a:pt x="493" y="210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47" y="210"/>
                  <a:pt x="0" y="163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47"/>
                  <a:pt x="47" y="0"/>
                  <a:pt x="1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BD165D4E-15CD-4BBB-BA7A-8A8DAD9DBAE2}"/>
              </a:ext>
            </a:extLst>
          </p:cNvPr>
          <p:cNvSpPr>
            <a:spLocks/>
          </p:cNvSpPr>
          <p:nvPr/>
        </p:nvSpPr>
        <p:spPr bwMode="auto">
          <a:xfrm>
            <a:off x="1192214" y="3941763"/>
            <a:ext cx="1849438" cy="788988"/>
          </a:xfrm>
          <a:custGeom>
            <a:avLst/>
            <a:gdLst>
              <a:gd name="T0" fmla="*/ 105 w 493"/>
              <a:gd name="T1" fmla="*/ 0 h 210"/>
              <a:gd name="T2" fmla="*/ 493 w 493"/>
              <a:gd name="T3" fmla="*/ 0 h 210"/>
              <a:gd name="T4" fmla="*/ 441 w 493"/>
              <a:gd name="T5" fmla="*/ 105 h 210"/>
              <a:gd name="T6" fmla="*/ 493 w 493"/>
              <a:gd name="T7" fmla="*/ 210 h 210"/>
              <a:gd name="T8" fmla="*/ 105 w 493"/>
              <a:gd name="T9" fmla="*/ 210 h 210"/>
              <a:gd name="T10" fmla="*/ 0 w 493"/>
              <a:gd name="T11" fmla="*/ 105 h 210"/>
              <a:gd name="T12" fmla="*/ 0 w 493"/>
              <a:gd name="T13" fmla="*/ 105 h 210"/>
              <a:gd name="T14" fmla="*/ 105 w 493"/>
              <a:gd name="T15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3" h="210">
                <a:moveTo>
                  <a:pt x="105" y="0"/>
                </a:moveTo>
                <a:cubicBezTo>
                  <a:pt x="493" y="0"/>
                  <a:pt x="493" y="0"/>
                  <a:pt x="493" y="0"/>
                </a:cubicBezTo>
                <a:cubicBezTo>
                  <a:pt x="461" y="24"/>
                  <a:pt x="441" y="62"/>
                  <a:pt x="441" y="105"/>
                </a:cubicBezTo>
                <a:cubicBezTo>
                  <a:pt x="441" y="148"/>
                  <a:pt x="461" y="186"/>
                  <a:pt x="493" y="210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47" y="210"/>
                  <a:pt x="0" y="163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47"/>
                  <a:pt x="47" y="0"/>
                  <a:pt x="1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1F56516D-6910-4579-88AF-E69793439CE1}"/>
              </a:ext>
            </a:extLst>
          </p:cNvPr>
          <p:cNvSpPr>
            <a:spLocks/>
          </p:cNvSpPr>
          <p:nvPr/>
        </p:nvSpPr>
        <p:spPr bwMode="auto">
          <a:xfrm>
            <a:off x="1192214" y="4846638"/>
            <a:ext cx="1849438" cy="788988"/>
          </a:xfrm>
          <a:custGeom>
            <a:avLst/>
            <a:gdLst>
              <a:gd name="T0" fmla="*/ 105 w 493"/>
              <a:gd name="T1" fmla="*/ 0 h 210"/>
              <a:gd name="T2" fmla="*/ 493 w 493"/>
              <a:gd name="T3" fmla="*/ 0 h 210"/>
              <a:gd name="T4" fmla="*/ 441 w 493"/>
              <a:gd name="T5" fmla="*/ 105 h 210"/>
              <a:gd name="T6" fmla="*/ 493 w 493"/>
              <a:gd name="T7" fmla="*/ 210 h 210"/>
              <a:gd name="T8" fmla="*/ 105 w 493"/>
              <a:gd name="T9" fmla="*/ 210 h 210"/>
              <a:gd name="T10" fmla="*/ 0 w 493"/>
              <a:gd name="T11" fmla="*/ 105 h 210"/>
              <a:gd name="T12" fmla="*/ 0 w 493"/>
              <a:gd name="T13" fmla="*/ 105 h 210"/>
              <a:gd name="T14" fmla="*/ 105 w 493"/>
              <a:gd name="T15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3" h="210">
                <a:moveTo>
                  <a:pt x="105" y="0"/>
                </a:moveTo>
                <a:cubicBezTo>
                  <a:pt x="493" y="0"/>
                  <a:pt x="493" y="0"/>
                  <a:pt x="493" y="0"/>
                </a:cubicBezTo>
                <a:cubicBezTo>
                  <a:pt x="461" y="24"/>
                  <a:pt x="441" y="62"/>
                  <a:pt x="441" y="105"/>
                </a:cubicBezTo>
                <a:cubicBezTo>
                  <a:pt x="441" y="148"/>
                  <a:pt x="461" y="186"/>
                  <a:pt x="493" y="210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47" y="210"/>
                  <a:pt x="0" y="163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47"/>
                  <a:pt x="47" y="0"/>
                  <a:pt x="1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D6AB557-5EF3-4841-950C-89E0E8D2AB97}"/>
              </a:ext>
            </a:extLst>
          </p:cNvPr>
          <p:cNvGrpSpPr/>
          <p:nvPr/>
        </p:nvGrpSpPr>
        <p:grpSpPr>
          <a:xfrm>
            <a:off x="2944814" y="1225550"/>
            <a:ext cx="792163" cy="788988"/>
            <a:chOff x="2944813" y="1225550"/>
            <a:chExt cx="792163" cy="78898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7F1046A-D2F4-4977-B7C3-06D85C5E6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1225550"/>
              <a:ext cx="792163" cy="788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EE142F4-98DD-4CA0-895D-F515DDD10D08}"/>
                </a:ext>
              </a:extLst>
            </p:cNvPr>
            <p:cNvGrpSpPr/>
            <p:nvPr/>
          </p:nvGrpSpPr>
          <p:grpSpPr>
            <a:xfrm>
              <a:off x="3057526" y="1335884"/>
              <a:ext cx="576262" cy="577152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91" name="Oval 56">
                <a:extLst>
                  <a:ext uri="{FF2B5EF4-FFF2-40B4-BE49-F238E27FC236}">
                    <a16:creationId xmlns:a16="http://schemas.microsoft.com/office/drawing/2014/main" id="{DE925EBC-EA98-4AC8-BEBB-34D2283E2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  <p:sp>
            <p:nvSpPr>
              <p:cNvPr id="92" name="Oval 57">
                <a:extLst>
                  <a:ext uri="{FF2B5EF4-FFF2-40B4-BE49-F238E27FC236}">
                    <a16:creationId xmlns:a16="http://schemas.microsoft.com/office/drawing/2014/main" id="{9C6CF8F7-639F-4732-9D72-12F6B0317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2EFC8EA-744D-4D79-A815-3BE4B097EA14}"/>
              </a:ext>
            </a:extLst>
          </p:cNvPr>
          <p:cNvGrpSpPr/>
          <p:nvPr/>
        </p:nvGrpSpPr>
        <p:grpSpPr>
          <a:xfrm>
            <a:off x="2944814" y="2130425"/>
            <a:ext cx="792163" cy="788988"/>
            <a:chOff x="2944813" y="2130425"/>
            <a:chExt cx="792163" cy="78898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A7A2D32-A917-4455-92D6-C90B46B3A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2130425"/>
              <a:ext cx="792163" cy="7889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E785C6D-372C-44D4-B790-42D72126B267}"/>
                </a:ext>
              </a:extLst>
            </p:cNvPr>
            <p:cNvGrpSpPr/>
            <p:nvPr/>
          </p:nvGrpSpPr>
          <p:grpSpPr>
            <a:xfrm>
              <a:off x="3057526" y="2239963"/>
              <a:ext cx="576262" cy="577152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94" name="Oval 56">
                <a:extLst>
                  <a:ext uri="{FF2B5EF4-FFF2-40B4-BE49-F238E27FC236}">
                    <a16:creationId xmlns:a16="http://schemas.microsoft.com/office/drawing/2014/main" id="{85D5AD95-E788-4475-BF0F-796E3BB38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  <p:sp>
            <p:nvSpPr>
              <p:cNvPr id="95" name="Oval 57">
                <a:extLst>
                  <a:ext uri="{FF2B5EF4-FFF2-40B4-BE49-F238E27FC236}">
                    <a16:creationId xmlns:a16="http://schemas.microsoft.com/office/drawing/2014/main" id="{4A96534A-2A5E-413E-9612-FD5565A7F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D6142D2-ED87-41A4-A157-AE3D9A6A3B3C}"/>
              </a:ext>
            </a:extLst>
          </p:cNvPr>
          <p:cNvGrpSpPr/>
          <p:nvPr/>
        </p:nvGrpSpPr>
        <p:grpSpPr>
          <a:xfrm>
            <a:off x="2944814" y="3036888"/>
            <a:ext cx="792163" cy="788988"/>
            <a:chOff x="2944813" y="3036888"/>
            <a:chExt cx="792163" cy="78898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385F412-9296-4BA6-8F05-01A8639B2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3036888"/>
              <a:ext cx="792163" cy="7889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A31D584-C147-4EF9-81DB-2412AC763D5E}"/>
                </a:ext>
              </a:extLst>
            </p:cNvPr>
            <p:cNvGrpSpPr/>
            <p:nvPr/>
          </p:nvGrpSpPr>
          <p:grpSpPr>
            <a:xfrm>
              <a:off x="3057526" y="3139982"/>
              <a:ext cx="576262" cy="577152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97" name="Oval 56">
                <a:extLst>
                  <a:ext uri="{FF2B5EF4-FFF2-40B4-BE49-F238E27FC236}">
                    <a16:creationId xmlns:a16="http://schemas.microsoft.com/office/drawing/2014/main" id="{0D5C611F-A38F-4C0C-9B8C-AEF0F7B1D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  <p:sp>
            <p:nvSpPr>
              <p:cNvPr id="98" name="Oval 57">
                <a:extLst>
                  <a:ext uri="{FF2B5EF4-FFF2-40B4-BE49-F238E27FC236}">
                    <a16:creationId xmlns:a16="http://schemas.microsoft.com/office/drawing/2014/main" id="{9751DFDA-72BD-43FB-8F10-85B0455E2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3D98A34-B584-458B-AC7B-5A2723BA72FF}"/>
              </a:ext>
            </a:extLst>
          </p:cNvPr>
          <p:cNvGrpSpPr/>
          <p:nvPr/>
        </p:nvGrpSpPr>
        <p:grpSpPr>
          <a:xfrm>
            <a:off x="2944814" y="3941763"/>
            <a:ext cx="792163" cy="788988"/>
            <a:chOff x="2944813" y="3941763"/>
            <a:chExt cx="792163" cy="78898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A06346D-0256-4273-A747-3E6843F1A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3941763"/>
              <a:ext cx="792163" cy="7889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3DF2E13-7006-4359-88CF-B980B2FEC3B9}"/>
                </a:ext>
              </a:extLst>
            </p:cNvPr>
            <p:cNvGrpSpPr/>
            <p:nvPr/>
          </p:nvGrpSpPr>
          <p:grpSpPr>
            <a:xfrm>
              <a:off x="3057526" y="4044061"/>
              <a:ext cx="576262" cy="577152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100" name="Oval 56">
                <a:extLst>
                  <a:ext uri="{FF2B5EF4-FFF2-40B4-BE49-F238E27FC236}">
                    <a16:creationId xmlns:a16="http://schemas.microsoft.com/office/drawing/2014/main" id="{FEF9CD82-9388-4B94-943D-B6E2FAA55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  <p:sp>
            <p:nvSpPr>
              <p:cNvPr id="101" name="Oval 57">
                <a:extLst>
                  <a:ext uri="{FF2B5EF4-FFF2-40B4-BE49-F238E27FC236}">
                    <a16:creationId xmlns:a16="http://schemas.microsoft.com/office/drawing/2014/main" id="{69F27FE0-23B4-4B08-84B5-EB554209F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1A1FA9D-A14B-4D23-A2FF-C5A0F4AF0D3A}"/>
              </a:ext>
            </a:extLst>
          </p:cNvPr>
          <p:cNvGrpSpPr/>
          <p:nvPr/>
        </p:nvGrpSpPr>
        <p:grpSpPr>
          <a:xfrm>
            <a:off x="2944814" y="4846638"/>
            <a:ext cx="792163" cy="788988"/>
            <a:chOff x="2944813" y="4846638"/>
            <a:chExt cx="792163" cy="78898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3C86C73-EDA3-4570-A261-CFE34ED4A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4846638"/>
              <a:ext cx="792163" cy="7889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667D0F7-F273-4CDD-B31E-B809777C9008}"/>
                </a:ext>
              </a:extLst>
            </p:cNvPr>
            <p:cNvGrpSpPr/>
            <p:nvPr/>
          </p:nvGrpSpPr>
          <p:grpSpPr>
            <a:xfrm>
              <a:off x="3057526" y="4956175"/>
              <a:ext cx="576262" cy="577152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103" name="Oval 56">
                <a:extLst>
                  <a:ext uri="{FF2B5EF4-FFF2-40B4-BE49-F238E27FC236}">
                    <a16:creationId xmlns:a16="http://schemas.microsoft.com/office/drawing/2014/main" id="{ADFA7C48-03C2-461E-9FE6-EF7287560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  <p:sp>
            <p:nvSpPr>
              <p:cNvPr id="104" name="Oval 57">
                <a:extLst>
                  <a:ext uri="{FF2B5EF4-FFF2-40B4-BE49-F238E27FC236}">
                    <a16:creationId xmlns:a16="http://schemas.microsoft.com/office/drawing/2014/main" id="{5567AD24-A49B-412C-88DD-A1FF6F1EF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A69A36C-8654-405F-B4E8-FDBD3A9AB8A0}"/>
              </a:ext>
            </a:extLst>
          </p:cNvPr>
          <p:cNvGrpSpPr/>
          <p:nvPr/>
        </p:nvGrpSpPr>
        <p:grpSpPr>
          <a:xfrm>
            <a:off x="8462964" y="1225550"/>
            <a:ext cx="792163" cy="788988"/>
            <a:chOff x="8462963" y="1225550"/>
            <a:chExt cx="792163" cy="78898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C3B21FF-CD65-42AA-82A4-95AEBC214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963" y="1225550"/>
              <a:ext cx="792163" cy="788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5A0E0F7-2E48-4950-8026-393595DFA9C9}"/>
                </a:ext>
              </a:extLst>
            </p:cNvPr>
            <p:cNvGrpSpPr/>
            <p:nvPr/>
          </p:nvGrpSpPr>
          <p:grpSpPr>
            <a:xfrm>
              <a:off x="8566152" y="1335884"/>
              <a:ext cx="576262" cy="577152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120" name="Oval 56">
                <a:extLst>
                  <a:ext uri="{FF2B5EF4-FFF2-40B4-BE49-F238E27FC236}">
                    <a16:creationId xmlns:a16="http://schemas.microsoft.com/office/drawing/2014/main" id="{F2DA5DC9-2C56-4713-8E3F-0C7E9AA59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  <p:sp>
            <p:nvSpPr>
              <p:cNvPr id="121" name="Oval 57">
                <a:extLst>
                  <a:ext uri="{FF2B5EF4-FFF2-40B4-BE49-F238E27FC236}">
                    <a16:creationId xmlns:a16="http://schemas.microsoft.com/office/drawing/2014/main" id="{90264767-6A86-4638-848D-B3C01CB9A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3A9F1A3-1DB1-4BB6-A0E9-46E172EB540F}"/>
              </a:ext>
            </a:extLst>
          </p:cNvPr>
          <p:cNvGrpSpPr/>
          <p:nvPr/>
        </p:nvGrpSpPr>
        <p:grpSpPr>
          <a:xfrm>
            <a:off x="8462964" y="2130425"/>
            <a:ext cx="792163" cy="788988"/>
            <a:chOff x="8462963" y="2130425"/>
            <a:chExt cx="792163" cy="7889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F6C875-B98B-4098-B40D-0EDE1C31A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963" y="2130425"/>
              <a:ext cx="792163" cy="7889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5095BCF-D7EE-46BC-94EE-1A4CCEEA5358}"/>
                </a:ext>
              </a:extLst>
            </p:cNvPr>
            <p:cNvGrpSpPr/>
            <p:nvPr/>
          </p:nvGrpSpPr>
          <p:grpSpPr>
            <a:xfrm>
              <a:off x="8566152" y="2239963"/>
              <a:ext cx="576262" cy="577152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118" name="Oval 56">
                <a:extLst>
                  <a:ext uri="{FF2B5EF4-FFF2-40B4-BE49-F238E27FC236}">
                    <a16:creationId xmlns:a16="http://schemas.microsoft.com/office/drawing/2014/main" id="{7E34A6C8-8320-4ECE-B876-3BC036F6E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  <p:sp>
            <p:nvSpPr>
              <p:cNvPr id="119" name="Oval 57">
                <a:extLst>
                  <a:ext uri="{FF2B5EF4-FFF2-40B4-BE49-F238E27FC236}">
                    <a16:creationId xmlns:a16="http://schemas.microsoft.com/office/drawing/2014/main" id="{C6B56490-8B74-4B2E-AF8F-2AD49B9F8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2D94226-20F4-4C35-8563-DF9F1EE8B528}"/>
              </a:ext>
            </a:extLst>
          </p:cNvPr>
          <p:cNvGrpSpPr/>
          <p:nvPr/>
        </p:nvGrpSpPr>
        <p:grpSpPr>
          <a:xfrm>
            <a:off x="8462964" y="3036888"/>
            <a:ext cx="792163" cy="788988"/>
            <a:chOff x="8462963" y="3036888"/>
            <a:chExt cx="792163" cy="78898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B4815A-8972-4140-9A35-A6C000793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963" y="3036888"/>
              <a:ext cx="792163" cy="7889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2FECAE9-FEBE-4EF8-BE53-DB0A244323D8}"/>
                </a:ext>
              </a:extLst>
            </p:cNvPr>
            <p:cNvGrpSpPr/>
            <p:nvPr/>
          </p:nvGrpSpPr>
          <p:grpSpPr>
            <a:xfrm>
              <a:off x="8566152" y="3139982"/>
              <a:ext cx="576262" cy="577152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116" name="Oval 56">
                <a:extLst>
                  <a:ext uri="{FF2B5EF4-FFF2-40B4-BE49-F238E27FC236}">
                    <a16:creationId xmlns:a16="http://schemas.microsoft.com/office/drawing/2014/main" id="{94359445-2B8A-4CA0-BAD4-A7C8AA967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  <p:sp>
            <p:nvSpPr>
              <p:cNvPr id="117" name="Oval 57">
                <a:extLst>
                  <a:ext uri="{FF2B5EF4-FFF2-40B4-BE49-F238E27FC236}">
                    <a16:creationId xmlns:a16="http://schemas.microsoft.com/office/drawing/2014/main" id="{EC83F7E8-044C-4B0B-9C24-9AA454D4C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FE8C9FF-DD22-46C1-BF66-BC28461D4A91}"/>
              </a:ext>
            </a:extLst>
          </p:cNvPr>
          <p:cNvGrpSpPr/>
          <p:nvPr/>
        </p:nvGrpSpPr>
        <p:grpSpPr>
          <a:xfrm>
            <a:off x="8462964" y="3941763"/>
            <a:ext cx="792163" cy="788988"/>
            <a:chOff x="8462963" y="3941763"/>
            <a:chExt cx="792163" cy="78898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3F2C12B-1EDC-4136-B86C-4F091272B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963" y="3941763"/>
              <a:ext cx="792163" cy="7889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FE3ADD5-AACC-4E43-87EB-5899CB0CF380}"/>
                </a:ext>
              </a:extLst>
            </p:cNvPr>
            <p:cNvGrpSpPr/>
            <p:nvPr/>
          </p:nvGrpSpPr>
          <p:grpSpPr>
            <a:xfrm>
              <a:off x="8566152" y="4044061"/>
              <a:ext cx="576262" cy="577152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114" name="Oval 56">
                <a:extLst>
                  <a:ext uri="{FF2B5EF4-FFF2-40B4-BE49-F238E27FC236}">
                    <a16:creationId xmlns:a16="http://schemas.microsoft.com/office/drawing/2014/main" id="{F8896D9D-EC99-45C8-9450-B6C061D6D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  <p:sp>
            <p:nvSpPr>
              <p:cNvPr id="115" name="Oval 57">
                <a:extLst>
                  <a:ext uri="{FF2B5EF4-FFF2-40B4-BE49-F238E27FC236}">
                    <a16:creationId xmlns:a16="http://schemas.microsoft.com/office/drawing/2014/main" id="{E320D9F3-6CB3-47CC-A458-BA0D3C291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DFC49CA-C4DA-4BF9-94C2-CCBB66EF58F5}"/>
              </a:ext>
            </a:extLst>
          </p:cNvPr>
          <p:cNvGrpSpPr/>
          <p:nvPr/>
        </p:nvGrpSpPr>
        <p:grpSpPr>
          <a:xfrm>
            <a:off x="8462964" y="4846638"/>
            <a:ext cx="792163" cy="788988"/>
            <a:chOff x="8462963" y="4846638"/>
            <a:chExt cx="792163" cy="78898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7E69AE3-5034-4410-83A1-BC98D65F3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963" y="4846638"/>
              <a:ext cx="792163" cy="7889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F2A3DC8-B2FF-497E-B124-4FBC95268098}"/>
                </a:ext>
              </a:extLst>
            </p:cNvPr>
            <p:cNvGrpSpPr/>
            <p:nvPr/>
          </p:nvGrpSpPr>
          <p:grpSpPr>
            <a:xfrm>
              <a:off x="8566152" y="4956175"/>
              <a:ext cx="576262" cy="577152"/>
              <a:chOff x="6345238" y="4948238"/>
              <a:chExt cx="1027113" cy="1028700"/>
            </a:xfrm>
            <a:effectLst>
              <a:outerShdw blurRad="152400" dist="127000" dir="2700000" sx="102000" sy="102000" algn="tl" rotWithShape="0">
                <a:prstClr val="black">
                  <a:alpha val="47000"/>
                </a:prstClr>
              </a:outerShdw>
            </a:effectLst>
          </p:grpSpPr>
          <p:sp>
            <p:nvSpPr>
              <p:cNvPr id="112" name="Oval 56">
                <a:extLst>
                  <a:ext uri="{FF2B5EF4-FFF2-40B4-BE49-F238E27FC236}">
                    <a16:creationId xmlns:a16="http://schemas.microsoft.com/office/drawing/2014/main" id="{60BBF9A1-EEDE-4582-A10E-BCC87FC3E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238" y="4948238"/>
                <a:ext cx="1027113" cy="102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  <p:sp>
            <p:nvSpPr>
              <p:cNvPr id="113" name="Oval 57">
                <a:extLst>
                  <a:ext uri="{FF2B5EF4-FFF2-40B4-BE49-F238E27FC236}">
                    <a16:creationId xmlns:a16="http://schemas.microsoft.com/office/drawing/2014/main" id="{486C21C7-B121-4A4C-BA70-8016D6B86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9525" y="4962526"/>
                <a:ext cx="998538" cy="1000125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>
                  <a:defRPr/>
                </a:pPr>
                <a:endParaRPr lang="ru-UA">
                  <a:solidFill>
                    <a:srgbClr val="414042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8AF5E99-91EC-4FDB-903A-C2030496B027}"/>
              </a:ext>
            </a:extLst>
          </p:cNvPr>
          <p:cNvGrpSpPr/>
          <p:nvPr/>
        </p:nvGrpSpPr>
        <p:grpSpPr>
          <a:xfrm>
            <a:off x="5362577" y="2692400"/>
            <a:ext cx="1477269" cy="1479550"/>
            <a:chOff x="6345238" y="4948238"/>
            <a:chExt cx="1027113" cy="1028700"/>
          </a:xfrm>
          <a:effectLst>
            <a:outerShdw blurRad="279400" dist="330200" dir="2700000" sx="99000" sy="99000" algn="tl" rotWithShape="0">
              <a:prstClr val="black">
                <a:alpha val="45000"/>
              </a:prstClr>
            </a:outerShdw>
          </a:effectLst>
        </p:grpSpPr>
        <p:sp>
          <p:nvSpPr>
            <p:cNvPr id="124" name="Oval 56">
              <a:extLst>
                <a:ext uri="{FF2B5EF4-FFF2-40B4-BE49-F238E27FC236}">
                  <a16:creationId xmlns:a16="http://schemas.microsoft.com/office/drawing/2014/main" id="{BE469595-060F-45DE-B3EB-DE543A976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4948238"/>
              <a:ext cx="1027113" cy="10287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25" name="Oval 57">
              <a:extLst>
                <a:ext uri="{FF2B5EF4-FFF2-40B4-BE49-F238E27FC236}">
                  <a16:creationId xmlns:a16="http://schemas.microsoft.com/office/drawing/2014/main" id="{0F4C4449-9E44-4DE5-AB1E-A306DBB22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525" y="4962526"/>
              <a:ext cx="998538" cy="1000125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</p:grpSp>
      <p:sp>
        <p:nvSpPr>
          <p:cNvPr id="78" name="Freeform 77">
            <a:extLst>
              <a:ext uri="{FF2B5EF4-FFF2-40B4-BE49-F238E27FC236}">
                <a16:creationId xmlns:a16="http://schemas.microsoft.com/office/drawing/2014/main" id="{4899613E-54C5-4E2D-B20C-36ADF93F946F}"/>
              </a:ext>
            </a:extLst>
          </p:cNvPr>
          <p:cNvSpPr>
            <a:spLocks noEditPoints="1"/>
          </p:cNvSpPr>
          <p:nvPr/>
        </p:nvSpPr>
        <p:spPr bwMode="auto">
          <a:xfrm>
            <a:off x="8737602" y="4189413"/>
            <a:ext cx="247650" cy="293688"/>
          </a:xfrm>
          <a:custGeom>
            <a:avLst/>
            <a:gdLst>
              <a:gd name="T0" fmla="*/ 156 w 156"/>
              <a:gd name="T1" fmla="*/ 76 h 185"/>
              <a:gd name="T2" fmla="*/ 156 w 156"/>
              <a:gd name="T3" fmla="*/ 185 h 185"/>
              <a:gd name="T4" fmla="*/ 0 w 156"/>
              <a:gd name="T5" fmla="*/ 185 h 185"/>
              <a:gd name="T6" fmla="*/ 0 w 156"/>
              <a:gd name="T7" fmla="*/ 76 h 185"/>
              <a:gd name="T8" fmla="*/ 156 w 156"/>
              <a:gd name="T9" fmla="*/ 185 h 185"/>
              <a:gd name="T10" fmla="*/ 78 w 156"/>
              <a:gd name="T11" fmla="*/ 130 h 185"/>
              <a:gd name="T12" fmla="*/ 0 w 156"/>
              <a:gd name="T13" fmla="*/ 185 h 185"/>
              <a:gd name="T14" fmla="*/ 156 w 156"/>
              <a:gd name="T15" fmla="*/ 76 h 185"/>
              <a:gd name="T16" fmla="*/ 101 w 156"/>
              <a:gd name="T17" fmla="*/ 130 h 185"/>
              <a:gd name="T18" fmla="*/ 0 w 156"/>
              <a:gd name="T19" fmla="*/ 76 h 185"/>
              <a:gd name="T20" fmla="*/ 52 w 156"/>
              <a:gd name="T21" fmla="*/ 130 h 185"/>
              <a:gd name="T22" fmla="*/ 134 w 156"/>
              <a:gd name="T23" fmla="*/ 74 h 185"/>
              <a:gd name="T24" fmla="*/ 134 w 156"/>
              <a:gd name="T25" fmla="*/ 36 h 185"/>
              <a:gd name="T26" fmla="*/ 101 w 156"/>
              <a:gd name="T27" fmla="*/ 0 h 185"/>
              <a:gd name="T28" fmla="*/ 19 w 156"/>
              <a:gd name="T29" fmla="*/ 0 h 185"/>
              <a:gd name="T30" fmla="*/ 19 w 156"/>
              <a:gd name="T31" fmla="*/ 74 h 185"/>
              <a:gd name="T32" fmla="*/ 134 w 156"/>
              <a:gd name="T33" fmla="*/ 36 h 185"/>
              <a:gd name="T34" fmla="*/ 101 w 156"/>
              <a:gd name="T35" fmla="*/ 0 h 185"/>
              <a:gd name="T36" fmla="*/ 101 w 156"/>
              <a:gd name="T37" fmla="*/ 36 h 185"/>
              <a:gd name="T38" fmla="*/ 134 w 156"/>
              <a:gd name="T39" fmla="*/ 36 h 185"/>
              <a:gd name="T40" fmla="*/ 52 w 156"/>
              <a:gd name="T41" fmla="*/ 55 h 185"/>
              <a:gd name="T42" fmla="*/ 35 w 156"/>
              <a:gd name="T43" fmla="*/ 55 h 185"/>
              <a:gd name="T44" fmla="*/ 113 w 156"/>
              <a:gd name="T45" fmla="*/ 55 h 185"/>
              <a:gd name="T46" fmla="*/ 68 w 156"/>
              <a:gd name="T47" fmla="*/ 55 h 185"/>
              <a:gd name="T48" fmla="*/ 35 w 156"/>
              <a:gd name="T49" fmla="*/ 71 h 185"/>
              <a:gd name="T50" fmla="*/ 80 w 156"/>
              <a:gd name="T51" fmla="*/ 71 h 185"/>
              <a:gd name="T52" fmla="*/ 113 w 156"/>
              <a:gd name="T53" fmla="*/ 71 h 185"/>
              <a:gd name="T54" fmla="*/ 97 w 156"/>
              <a:gd name="T55" fmla="*/ 7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6" h="185">
                <a:moveTo>
                  <a:pt x="156" y="76"/>
                </a:moveTo>
                <a:lnTo>
                  <a:pt x="156" y="185"/>
                </a:lnTo>
                <a:lnTo>
                  <a:pt x="0" y="185"/>
                </a:lnTo>
                <a:lnTo>
                  <a:pt x="0" y="76"/>
                </a:lnTo>
                <a:moveTo>
                  <a:pt x="156" y="185"/>
                </a:moveTo>
                <a:lnTo>
                  <a:pt x="78" y="130"/>
                </a:lnTo>
                <a:lnTo>
                  <a:pt x="0" y="185"/>
                </a:lnTo>
                <a:moveTo>
                  <a:pt x="156" y="76"/>
                </a:moveTo>
                <a:lnTo>
                  <a:pt x="101" y="130"/>
                </a:lnTo>
                <a:moveTo>
                  <a:pt x="0" y="76"/>
                </a:moveTo>
                <a:lnTo>
                  <a:pt x="52" y="130"/>
                </a:lnTo>
                <a:moveTo>
                  <a:pt x="134" y="74"/>
                </a:moveTo>
                <a:lnTo>
                  <a:pt x="134" y="36"/>
                </a:lnTo>
                <a:moveTo>
                  <a:pt x="101" y="0"/>
                </a:moveTo>
                <a:lnTo>
                  <a:pt x="19" y="0"/>
                </a:lnTo>
                <a:lnTo>
                  <a:pt x="19" y="74"/>
                </a:lnTo>
                <a:moveTo>
                  <a:pt x="134" y="36"/>
                </a:moveTo>
                <a:lnTo>
                  <a:pt x="101" y="0"/>
                </a:lnTo>
                <a:lnTo>
                  <a:pt x="101" y="36"/>
                </a:lnTo>
                <a:lnTo>
                  <a:pt x="134" y="36"/>
                </a:lnTo>
                <a:moveTo>
                  <a:pt x="52" y="55"/>
                </a:moveTo>
                <a:lnTo>
                  <a:pt x="35" y="55"/>
                </a:lnTo>
                <a:moveTo>
                  <a:pt x="113" y="55"/>
                </a:moveTo>
                <a:lnTo>
                  <a:pt x="68" y="55"/>
                </a:lnTo>
                <a:moveTo>
                  <a:pt x="35" y="71"/>
                </a:moveTo>
                <a:lnTo>
                  <a:pt x="80" y="71"/>
                </a:lnTo>
                <a:moveTo>
                  <a:pt x="113" y="71"/>
                </a:moveTo>
                <a:lnTo>
                  <a:pt x="97" y="71"/>
                </a:lnTo>
              </a:path>
            </a:pathLst>
          </a:custGeom>
          <a:noFill/>
          <a:ln w="793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701852DB-B5B3-49BA-92C5-9FCB12735D9C}"/>
              </a:ext>
            </a:extLst>
          </p:cNvPr>
          <p:cNvSpPr>
            <a:spLocks noEditPoints="1"/>
          </p:cNvSpPr>
          <p:nvPr/>
        </p:nvSpPr>
        <p:spPr bwMode="auto">
          <a:xfrm>
            <a:off x="8715376" y="3284539"/>
            <a:ext cx="287338" cy="288925"/>
          </a:xfrm>
          <a:custGeom>
            <a:avLst/>
            <a:gdLst>
              <a:gd name="T0" fmla="*/ 66 w 77"/>
              <a:gd name="T1" fmla="*/ 21 h 77"/>
              <a:gd name="T2" fmla="*/ 72 w 77"/>
              <a:gd name="T3" fmla="*/ 41 h 77"/>
              <a:gd name="T4" fmla="*/ 36 w 77"/>
              <a:gd name="T5" fmla="*/ 77 h 77"/>
              <a:gd name="T6" fmla="*/ 0 w 77"/>
              <a:gd name="T7" fmla="*/ 41 h 77"/>
              <a:gd name="T8" fmla="*/ 36 w 77"/>
              <a:gd name="T9" fmla="*/ 5 h 77"/>
              <a:gd name="T10" fmla="*/ 56 w 77"/>
              <a:gd name="T11" fmla="*/ 11 h 77"/>
              <a:gd name="T12" fmla="*/ 50 w 77"/>
              <a:gd name="T13" fmla="*/ 18 h 77"/>
              <a:gd name="T14" fmla="*/ 36 w 77"/>
              <a:gd name="T15" fmla="*/ 14 h 77"/>
              <a:gd name="T16" fmla="*/ 9 w 77"/>
              <a:gd name="T17" fmla="*/ 41 h 77"/>
              <a:gd name="T18" fmla="*/ 36 w 77"/>
              <a:gd name="T19" fmla="*/ 69 h 77"/>
              <a:gd name="T20" fmla="*/ 63 w 77"/>
              <a:gd name="T21" fmla="*/ 41 h 77"/>
              <a:gd name="T22" fmla="*/ 59 w 77"/>
              <a:gd name="T23" fmla="*/ 27 h 77"/>
              <a:gd name="T24" fmla="*/ 43 w 77"/>
              <a:gd name="T25" fmla="*/ 25 h 77"/>
              <a:gd name="T26" fmla="*/ 36 w 77"/>
              <a:gd name="T27" fmla="*/ 23 h 77"/>
              <a:gd name="T28" fmla="*/ 18 w 77"/>
              <a:gd name="T29" fmla="*/ 41 h 77"/>
              <a:gd name="T30" fmla="*/ 36 w 77"/>
              <a:gd name="T31" fmla="*/ 59 h 77"/>
              <a:gd name="T32" fmla="*/ 54 w 77"/>
              <a:gd name="T33" fmla="*/ 41 h 77"/>
              <a:gd name="T34" fmla="*/ 52 w 77"/>
              <a:gd name="T35" fmla="*/ 33 h 77"/>
              <a:gd name="T36" fmla="*/ 36 w 77"/>
              <a:gd name="T37" fmla="*/ 41 h 77"/>
              <a:gd name="T38" fmla="*/ 75 w 77"/>
              <a:gd name="T39" fmla="*/ 2 h 77"/>
              <a:gd name="T40" fmla="*/ 66 w 77"/>
              <a:gd name="T41" fmla="*/ 0 h 77"/>
              <a:gd name="T42" fmla="*/ 66 w 77"/>
              <a:gd name="T43" fmla="*/ 12 h 77"/>
              <a:gd name="T44" fmla="*/ 77 w 77"/>
              <a:gd name="T45" fmla="*/ 12 h 77"/>
              <a:gd name="T46" fmla="*/ 6 w 77"/>
              <a:gd name="T47" fmla="*/ 77 h 77"/>
              <a:gd name="T48" fmla="*/ 13 w 77"/>
              <a:gd name="T49" fmla="*/ 69 h 77"/>
              <a:gd name="T50" fmla="*/ 59 w 77"/>
              <a:gd name="T51" fmla="*/ 69 h 77"/>
              <a:gd name="T52" fmla="*/ 66 w 77"/>
              <a:gd name="T5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7" h="77">
                <a:moveTo>
                  <a:pt x="66" y="21"/>
                </a:moveTo>
                <a:cubicBezTo>
                  <a:pt x="70" y="27"/>
                  <a:pt x="72" y="34"/>
                  <a:pt x="72" y="41"/>
                </a:cubicBezTo>
                <a:cubicBezTo>
                  <a:pt x="72" y="61"/>
                  <a:pt x="56" y="77"/>
                  <a:pt x="36" y="77"/>
                </a:cubicBezTo>
                <a:cubicBezTo>
                  <a:pt x="16" y="77"/>
                  <a:pt x="0" y="61"/>
                  <a:pt x="0" y="41"/>
                </a:cubicBezTo>
                <a:cubicBezTo>
                  <a:pt x="0" y="21"/>
                  <a:pt x="16" y="5"/>
                  <a:pt x="36" y="5"/>
                </a:cubicBezTo>
                <a:cubicBezTo>
                  <a:pt x="43" y="5"/>
                  <a:pt x="50" y="7"/>
                  <a:pt x="56" y="11"/>
                </a:cubicBezTo>
                <a:moveTo>
                  <a:pt x="50" y="18"/>
                </a:moveTo>
                <a:cubicBezTo>
                  <a:pt x="46" y="15"/>
                  <a:pt x="41" y="14"/>
                  <a:pt x="36" y="14"/>
                </a:cubicBezTo>
                <a:cubicBezTo>
                  <a:pt x="21" y="14"/>
                  <a:pt x="9" y="26"/>
                  <a:pt x="9" y="41"/>
                </a:cubicBezTo>
                <a:cubicBezTo>
                  <a:pt x="9" y="56"/>
                  <a:pt x="21" y="69"/>
                  <a:pt x="36" y="69"/>
                </a:cubicBezTo>
                <a:cubicBezTo>
                  <a:pt x="51" y="69"/>
                  <a:pt x="63" y="56"/>
                  <a:pt x="63" y="41"/>
                </a:cubicBezTo>
                <a:cubicBezTo>
                  <a:pt x="63" y="36"/>
                  <a:pt x="62" y="31"/>
                  <a:pt x="59" y="27"/>
                </a:cubicBezTo>
                <a:moveTo>
                  <a:pt x="43" y="25"/>
                </a:moveTo>
                <a:cubicBezTo>
                  <a:pt x="41" y="24"/>
                  <a:pt x="38" y="23"/>
                  <a:pt x="36" y="23"/>
                </a:cubicBezTo>
                <a:cubicBezTo>
                  <a:pt x="26" y="23"/>
                  <a:pt x="18" y="31"/>
                  <a:pt x="18" y="41"/>
                </a:cubicBezTo>
                <a:cubicBezTo>
                  <a:pt x="18" y="51"/>
                  <a:pt x="26" y="59"/>
                  <a:pt x="36" y="59"/>
                </a:cubicBezTo>
                <a:cubicBezTo>
                  <a:pt x="46" y="59"/>
                  <a:pt x="54" y="51"/>
                  <a:pt x="54" y="41"/>
                </a:cubicBezTo>
                <a:cubicBezTo>
                  <a:pt x="54" y="38"/>
                  <a:pt x="53" y="36"/>
                  <a:pt x="52" y="33"/>
                </a:cubicBezTo>
                <a:moveTo>
                  <a:pt x="36" y="41"/>
                </a:moveTo>
                <a:cubicBezTo>
                  <a:pt x="75" y="2"/>
                  <a:pt x="75" y="2"/>
                  <a:pt x="75" y="2"/>
                </a:cubicBezTo>
                <a:moveTo>
                  <a:pt x="66" y="0"/>
                </a:moveTo>
                <a:cubicBezTo>
                  <a:pt x="66" y="12"/>
                  <a:pt x="66" y="12"/>
                  <a:pt x="66" y="12"/>
                </a:cubicBezTo>
                <a:cubicBezTo>
                  <a:pt x="77" y="12"/>
                  <a:pt x="77" y="12"/>
                  <a:pt x="77" y="12"/>
                </a:cubicBezTo>
                <a:moveTo>
                  <a:pt x="6" y="77"/>
                </a:moveTo>
                <a:cubicBezTo>
                  <a:pt x="13" y="69"/>
                  <a:pt x="13" y="69"/>
                  <a:pt x="13" y="69"/>
                </a:cubicBezTo>
                <a:moveTo>
                  <a:pt x="59" y="69"/>
                </a:moveTo>
                <a:cubicBezTo>
                  <a:pt x="66" y="77"/>
                  <a:pt x="66" y="77"/>
                  <a:pt x="66" y="77"/>
                </a:cubicBezTo>
              </a:path>
            </a:pathLst>
          </a:custGeom>
          <a:noFill/>
          <a:ln w="793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29881EB5-DAE5-4384-888A-CFA507CDC456}"/>
              </a:ext>
            </a:extLst>
          </p:cNvPr>
          <p:cNvSpPr>
            <a:spLocks noEditPoints="1"/>
          </p:cNvSpPr>
          <p:nvPr/>
        </p:nvSpPr>
        <p:spPr bwMode="auto">
          <a:xfrm>
            <a:off x="3189289" y="4167188"/>
            <a:ext cx="303213" cy="311150"/>
          </a:xfrm>
          <a:custGeom>
            <a:avLst/>
            <a:gdLst>
              <a:gd name="T0" fmla="*/ 30 w 81"/>
              <a:gd name="T1" fmla="*/ 8 h 83"/>
              <a:gd name="T2" fmla="*/ 71 w 81"/>
              <a:gd name="T3" fmla="*/ 33 h 83"/>
              <a:gd name="T4" fmla="*/ 81 w 81"/>
              <a:gd name="T5" fmla="*/ 53 h 83"/>
              <a:gd name="T6" fmla="*/ 72 w 81"/>
              <a:gd name="T7" fmla="*/ 53 h 83"/>
              <a:gd name="T8" fmla="*/ 72 w 81"/>
              <a:gd name="T9" fmla="*/ 67 h 83"/>
              <a:gd name="T10" fmla="*/ 68 w 81"/>
              <a:gd name="T11" fmla="*/ 71 h 83"/>
              <a:gd name="T12" fmla="*/ 59 w 81"/>
              <a:gd name="T13" fmla="*/ 71 h 83"/>
              <a:gd name="T14" fmla="*/ 59 w 81"/>
              <a:gd name="T15" fmla="*/ 83 h 83"/>
              <a:gd name="T16" fmla="*/ 22 w 81"/>
              <a:gd name="T17" fmla="*/ 83 h 83"/>
              <a:gd name="T18" fmla="*/ 22 w 81"/>
              <a:gd name="T19" fmla="*/ 71 h 83"/>
              <a:gd name="T20" fmla="*/ 18 w 81"/>
              <a:gd name="T21" fmla="*/ 62 h 83"/>
              <a:gd name="T22" fmla="*/ 45 w 81"/>
              <a:gd name="T23" fmla="*/ 37 h 83"/>
              <a:gd name="T24" fmla="*/ 45 w 81"/>
              <a:gd name="T25" fmla="*/ 32 h 83"/>
              <a:gd name="T26" fmla="*/ 39 w 81"/>
              <a:gd name="T27" fmla="*/ 29 h 83"/>
              <a:gd name="T28" fmla="*/ 38 w 81"/>
              <a:gd name="T29" fmla="*/ 27 h 83"/>
              <a:gd name="T30" fmla="*/ 41 w 81"/>
              <a:gd name="T31" fmla="*/ 21 h 83"/>
              <a:gd name="T32" fmla="*/ 37 w 81"/>
              <a:gd name="T33" fmla="*/ 17 h 83"/>
              <a:gd name="T34" fmla="*/ 30 w 81"/>
              <a:gd name="T35" fmla="*/ 19 h 83"/>
              <a:gd name="T36" fmla="*/ 28 w 81"/>
              <a:gd name="T37" fmla="*/ 18 h 83"/>
              <a:gd name="T38" fmla="*/ 26 w 81"/>
              <a:gd name="T39" fmla="*/ 12 h 83"/>
              <a:gd name="T40" fmla="*/ 20 w 81"/>
              <a:gd name="T41" fmla="*/ 12 h 83"/>
              <a:gd name="T42" fmla="*/ 17 w 81"/>
              <a:gd name="T43" fmla="*/ 18 h 83"/>
              <a:gd name="T44" fmla="*/ 15 w 81"/>
              <a:gd name="T45" fmla="*/ 19 h 83"/>
              <a:gd name="T46" fmla="*/ 9 w 81"/>
              <a:gd name="T47" fmla="*/ 17 h 83"/>
              <a:gd name="T48" fmla="*/ 5 w 81"/>
              <a:gd name="T49" fmla="*/ 21 h 83"/>
              <a:gd name="T50" fmla="*/ 8 w 81"/>
              <a:gd name="T51" fmla="*/ 27 h 83"/>
              <a:gd name="T52" fmla="*/ 7 w 81"/>
              <a:gd name="T53" fmla="*/ 29 h 83"/>
              <a:gd name="T54" fmla="*/ 0 w 81"/>
              <a:gd name="T55" fmla="*/ 32 h 83"/>
              <a:gd name="T56" fmla="*/ 0 w 81"/>
              <a:gd name="T57" fmla="*/ 37 h 83"/>
              <a:gd name="T58" fmla="*/ 7 w 81"/>
              <a:gd name="T59" fmla="*/ 40 h 83"/>
              <a:gd name="T60" fmla="*/ 8 w 81"/>
              <a:gd name="T61" fmla="*/ 42 h 83"/>
              <a:gd name="T62" fmla="*/ 5 w 81"/>
              <a:gd name="T63" fmla="*/ 48 h 83"/>
              <a:gd name="T64" fmla="*/ 9 w 81"/>
              <a:gd name="T65" fmla="*/ 52 h 83"/>
              <a:gd name="T66" fmla="*/ 15 w 81"/>
              <a:gd name="T67" fmla="*/ 50 h 83"/>
              <a:gd name="T68" fmla="*/ 17 w 81"/>
              <a:gd name="T69" fmla="*/ 50 h 83"/>
              <a:gd name="T70" fmla="*/ 20 w 81"/>
              <a:gd name="T71" fmla="*/ 57 h 83"/>
              <a:gd name="T72" fmla="*/ 26 w 81"/>
              <a:gd name="T73" fmla="*/ 57 h 83"/>
              <a:gd name="T74" fmla="*/ 28 w 81"/>
              <a:gd name="T75" fmla="*/ 50 h 83"/>
              <a:gd name="T76" fmla="*/ 30 w 81"/>
              <a:gd name="T77" fmla="*/ 50 h 83"/>
              <a:gd name="T78" fmla="*/ 37 w 81"/>
              <a:gd name="T79" fmla="*/ 52 h 83"/>
              <a:gd name="T80" fmla="*/ 41 w 81"/>
              <a:gd name="T81" fmla="*/ 48 h 83"/>
              <a:gd name="T82" fmla="*/ 38 w 81"/>
              <a:gd name="T83" fmla="*/ 42 h 83"/>
              <a:gd name="T84" fmla="*/ 39 w 81"/>
              <a:gd name="T85" fmla="*/ 40 h 83"/>
              <a:gd name="T86" fmla="*/ 45 w 81"/>
              <a:gd name="T87" fmla="*/ 37 h 83"/>
              <a:gd name="T88" fmla="*/ 23 w 81"/>
              <a:gd name="T89" fmla="*/ 25 h 83"/>
              <a:gd name="T90" fmla="*/ 13 w 81"/>
              <a:gd name="T91" fmla="*/ 34 h 83"/>
              <a:gd name="T92" fmla="*/ 23 w 81"/>
              <a:gd name="T93" fmla="*/ 44 h 83"/>
              <a:gd name="T94" fmla="*/ 32 w 81"/>
              <a:gd name="T95" fmla="*/ 34 h 83"/>
              <a:gd name="T96" fmla="*/ 23 w 81"/>
              <a:gd name="T97" fmla="*/ 25 h 83"/>
              <a:gd name="T98" fmla="*/ 59 w 81"/>
              <a:gd name="T99" fmla="*/ 71 h 83"/>
              <a:gd name="T100" fmla="*/ 53 w 81"/>
              <a:gd name="T101" fmla="*/ 7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1" h="83">
                <a:moveTo>
                  <a:pt x="30" y="8"/>
                </a:moveTo>
                <a:cubicBezTo>
                  <a:pt x="75" y="0"/>
                  <a:pt x="71" y="33"/>
                  <a:pt x="71" y="33"/>
                </a:cubicBezTo>
                <a:cubicBezTo>
                  <a:pt x="81" y="53"/>
                  <a:pt x="81" y="53"/>
                  <a:pt x="81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9"/>
                  <a:pt x="70" y="71"/>
                  <a:pt x="68" y="71"/>
                </a:cubicBezTo>
                <a:cubicBezTo>
                  <a:pt x="59" y="71"/>
                  <a:pt x="59" y="71"/>
                  <a:pt x="59" y="71"/>
                </a:cubicBezTo>
                <a:cubicBezTo>
                  <a:pt x="59" y="83"/>
                  <a:pt x="59" y="83"/>
                  <a:pt x="59" y="83"/>
                </a:cubicBezTo>
                <a:moveTo>
                  <a:pt x="22" y="83"/>
                </a:moveTo>
                <a:cubicBezTo>
                  <a:pt x="22" y="71"/>
                  <a:pt x="22" y="71"/>
                  <a:pt x="22" y="71"/>
                </a:cubicBezTo>
                <a:cubicBezTo>
                  <a:pt x="18" y="62"/>
                  <a:pt x="18" y="62"/>
                  <a:pt x="18" y="62"/>
                </a:cubicBezTo>
                <a:moveTo>
                  <a:pt x="45" y="37"/>
                </a:moveTo>
                <a:cubicBezTo>
                  <a:pt x="45" y="32"/>
                  <a:pt x="45" y="32"/>
                  <a:pt x="45" y="32"/>
                </a:cubicBezTo>
                <a:cubicBezTo>
                  <a:pt x="39" y="29"/>
                  <a:pt x="39" y="29"/>
                  <a:pt x="39" y="29"/>
                </a:cubicBezTo>
                <a:cubicBezTo>
                  <a:pt x="38" y="28"/>
                  <a:pt x="38" y="28"/>
                  <a:pt x="38" y="27"/>
                </a:cubicBezTo>
                <a:cubicBezTo>
                  <a:pt x="41" y="21"/>
                  <a:pt x="41" y="21"/>
                  <a:pt x="41" y="21"/>
                </a:cubicBezTo>
                <a:cubicBezTo>
                  <a:pt x="37" y="17"/>
                  <a:pt x="37" y="17"/>
                  <a:pt x="37" y="17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9" y="19"/>
                  <a:pt x="28" y="18"/>
                </a:cubicBezTo>
                <a:cubicBezTo>
                  <a:pt x="26" y="12"/>
                  <a:pt x="26" y="12"/>
                  <a:pt x="26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9"/>
                  <a:pt x="16" y="19"/>
                  <a:pt x="15" y="19"/>
                </a:cubicBezTo>
                <a:cubicBezTo>
                  <a:pt x="9" y="17"/>
                  <a:pt x="9" y="17"/>
                  <a:pt x="9" y="17"/>
                </a:cubicBezTo>
                <a:cubicBezTo>
                  <a:pt x="5" y="21"/>
                  <a:pt x="5" y="21"/>
                  <a:pt x="5" y="21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8"/>
                  <a:pt x="7" y="28"/>
                  <a:pt x="7" y="2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7" y="41"/>
                  <a:pt x="8" y="42"/>
                </a:cubicBezTo>
                <a:cubicBezTo>
                  <a:pt x="5" y="48"/>
                  <a:pt x="5" y="48"/>
                  <a:pt x="5" y="48"/>
                </a:cubicBezTo>
                <a:cubicBezTo>
                  <a:pt x="9" y="52"/>
                  <a:pt x="9" y="52"/>
                  <a:pt x="9" y="52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7" y="50"/>
                  <a:pt x="17" y="50"/>
                </a:cubicBezTo>
                <a:cubicBezTo>
                  <a:pt x="20" y="57"/>
                  <a:pt x="20" y="57"/>
                  <a:pt x="20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8" y="50"/>
                  <a:pt x="28" y="50"/>
                  <a:pt x="28" y="50"/>
                </a:cubicBezTo>
                <a:cubicBezTo>
                  <a:pt x="29" y="50"/>
                  <a:pt x="30" y="50"/>
                  <a:pt x="30" y="50"/>
                </a:cubicBezTo>
                <a:cubicBezTo>
                  <a:pt x="37" y="52"/>
                  <a:pt x="37" y="52"/>
                  <a:pt x="37" y="52"/>
                </a:cubicBezTo>
                <a:cubicBezTo>
                  <a:pt x="41" y="48"/>
                  <a:pt x="41" y="48"/>
                  <a:pt x="41" y="48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1"/>
                  <a:pt x="38" y="41"/>
                  <a:pt x="39" y="40"/>
                </a:cubicBezTo>
                <a:lnTo>
                  <a:pt x="45" y="37"/>
                </a:lnTo>
                <a:close/>
                <a:moveTo>
                  <a:pt x="23" y="25"/>
                </a:moveTo>
                <a:cubicBezTo>
                  <a:pt x="18" y="25"/>
                  <a:pt x="13" y="29"/>
                  <a:pt x="13" y="34"/>
                </a:cubicBezTo>
                <a:cubicBezTo>
                  <a:pt x="13" y="40"/>
                  <a:pt x="18" y="44"/>
                  <a:pt x="23" y="44"/>
                </a:cubicBezTo>
                <a:cubicBezTo>
                  <a:pt x="28" y="44"/>
                  <a:pt x="32" y="40"/>
                  <a:pt x="32" y="34"/>
                </a:cubicBezTo>
                <a:cubicBezTo>
                  <a:pt x="32" y="29"/>
                  <a:pt x="28" y="25"/>
                  <a:pt x="23" y="25"/>
                </a:cubicBezTo>
                <a:close/>
                <a:moveTo>
                  <a:pt x="59" y="71"/>
                </a:moveTo>
                <a:cubicBezTo>
                  <a:pt x="53" y="71"/>
                  <a:pt x="53" y="71"/>
                  <a:pt x="53" y="71"/>
                </a:cubicBezTo>
              </a:path>
            </a:pathLst>
          </a:custGeom>
          <a:noFill/>
          <a:ln w="793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BBA902C7-B9F3-4A5E-92A6-57DB28338923}"/>
              </a:ext>
            </a:extLst>
          </p:cNvPr>
          <p:cNvSpPr>
            <a:spLocks noEditPoints="1"/>
          </p:cNvSpPr>
          <p:nvPr/>
        </p:nvSpPr>
        <p:spPr bwMode="auto">
          <a:xfrm>
            <a:off x="3143251" y="2413001"/>
            <a:ext cx="393700" cy="220663"/>
          </a:xfrm>
          <a:custGeom>
            <a:avLst/>
            <a:gdLst>
              <a:gd name="T0" fmla="*/ 25 w 105"/>
              <a:gd name="T1" fmla="*/ 48 h 59"/>
              <a:gd name="T2" fmla="*/ 24 w 105"/>
              <a:gd name="T3" fmla="*/ 44 h 59"/>
              <a:gd name="T4" fmla="*/ 30 w 105"/>
              <a:gd name="T5" fmla="*/ 38 h 59"/>
              <a:gd name="T6" fmla="*/ 34 w 105"/>
              <a:gd name="T7" fmla="*/ 41 h 59"/>
              <a:gd name="T8" fmla="*/ 29 w 105"/>
              <a:gd name="T9" fmla="*/ 48 h 59"/>
              <a:gd name="T10" fmla="*/ 64 w 105"/>
              <a:gd name="T11" fmla="*/ 43 h 59"/>
              <a:gd name="T12" fmla="*/ 76 w 105"/>
              <a:gd name="T13" fmla="*/ 49 h 59"/>
              <a:gd name="T14" fmla="*/ 77 w 105"/>
              <a:gd name="T15" fmla="*/ 43 h 59"/>
              <a:gd name="T16" fmla="*/ 64 w 105"/>
              <a:gd name="T17" fmla="*/ 53 h 59"/>
              <a:gd name="T18" fmla="*/ 70 w 105"/>
              <a:gd name="T19" fmla="*/ 53 h 59"/>
              <a:gd name="T20" fmla="*/ 71 w 105"/>
              <a:gd name="T21" fmla="*/ 49 h 59"/>
              <a:gd name="T22" fmla="*/ 57 w 105"/>
              <a:gd name="T23" fmla="*/ 57 h 59"/>
              <a:gd name="T24" fmla="*/ 63 w 105"/>
              <a:gd name="T25" fmla="*/ 57 h 59"/>
              <a:gd name="T26" fmla="*/ 64 w 105"/>
              <a:gd name="T27" fmla="*/ 53 h 59"/>
              <a:gd name="T28" fmla="*/ 49 w 105"/>
              <a:gd name="T29" fmla="*/ 58 h 59"/>
              <a:gd name="T30" fmla="*/ 56 w 105"/>
              <a:gd name="T31" fmla="*/ 58 h 59"/>
              <a:gd name="T32" fmla="*/ 33 w 105"/>
              <a:gd name="T33" fmla="*/ 53 h 59"/>
              <a:gd name="T34" fmla="*/ 40 w 105"/>
              <a:gd name="T35" fmla="*/ 40 h 59"/>
              <a:gd name="T36" fmla="*/ 36 w 105"/>
              <a:gd name="T37" fmla="*/ 41 h 59"/>
              <a:gd name="T38" fmla="*/ 29 w 105"/>
              <a:gd name="T39" fmla="*/ 53 h 59"/>
              <a:gd name="T40" fmla="*/ 33 w 105"/>
              <a:gd name="T41" fmla="*/ 53 h 59"/>
              <a:gd name="T42" fmla="*/ 46 w 105"/>
              <a:gd name="T43" fmla="*/ 48 h 59"/>
              <a:gd name="T44" fmla="*/ 43 w 105"/>
              <a:gd name="T45" fmla="*/ 43 h 59"/>
              <a:gd name="T46" fmla="*/ 35 w 105"/>
              <a:gd name="T47" fmla="*/ 52 h 59"/>
              <a:gd name="T48" fmla="*/ 37 w 105"/>
              <a:gd name="T49" fmla="*/ 57 h 59"/>
              <a:gd name="T50" fmla="*/ 48 w 105"/>
              <a:gd name="T51" fmla="*/ 55 h 59"/>
              <a:gd name="T52" fmla="*/ 49 w 105"/>
              <a:gd name="T53" fmla="*/ 50 h 59"/>
              <a:gd name="T54" fmla="*/ 45 w 105"/>
              <a:gd name="T55" fmla="*/ 50 h 59"/>
              <a:gd name="T56" fmla="*/ 41 w 105"/>
              <a:gd name="T57" fmla="*/ 59 h 59"/>
              <a:gd name="T58" fmla="*/ 45 w 105"/>
              <a:gd name="T59" fmla="*/ 58 h 59"/>
              <a:gd name="T60" fmla="*/ 90 w 105"/>
              <a:gd name="T61" fmla="*/ 0 h 59"/>
              <a:gd name="T62" fmla="*/ 87 w 105"/>
              <a:gd name="T63" fmla="*/ 36 h 59"/>
              <a:gd name="T64" fmla="*/ 105 w 105"/>
              <a:gd name="T65" fmla="*/ 28 h 59"/>
              <a:gd name="T66" fmla="*/ 57 w 105"/>
              <a:gd name="T67" fmla="*/ 15 h 59"/>
              <a:gd name="T68" fmla="*/ 52 w 105"/>
              <a:gd name="T69" fmla="*/ 16 h 59"/>
              <a:gd name="T70" fmla="*/ 36 w 105"/>
              <a:gd name="T71" fmla="*/ 23 h 59"/>
              <a:gd name="T72" fmla="*/ 50 w 105"/>
              <a:gd name="T73" fmla="*/ 27 h 59"/>
              <a:gd name="T74" fmla="*/ 77 w 105"/>
              <a:gd name="T75" fmla="*/ 43 h 59"/>
              <a:gd name="T76" fmla="*/ 82 w 105"/>
              <a:gd name="T77" fmla="*/ 37 h 59"/>
              <a:gd name="T78" fmla="*/ 77 w 105"/>
              <a:gd name="T79" fmla="*/ 43 h 59"/>
              <a:gd name="T80" fmla="*/ 26 w 105"/>
              <a:gd name="T81" fmla="*/ 42 h 59"/>
              <a:gd name="T82" fmla="*/ 15 w 105"/>
              <a:gd name="T83" fmla="*/ 39 h 59"/>
              <a:gd name="T84" fmla="*/ 22 w 105"/>
              <a:gd name="T85" fmla="*/ 0 h 59"/>
              <a:gd name="T86" fmla="*/ 25 w 105"/>
              <a:gd name="T87" fmla="*/ 43 h 59"/>
              <a:gd name="T88" fmla="*/ 35 w 105"/>
              <a:gd name="T89" fmla="*/ 1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5" h="59">
                <a:moveTo>
                  <a:pt x="27" y="49"/>
                </a:moveTo>
                <a:cubicBezTo>
                  <a:pt x="26" y="49"/>
                  <a:pt x="25" y="49"/>
                  <a:pt x="25" y="48"/>
                </a:cubicBezTo>
                <a:cubicBezTo>
                  <a:pt x="24" y="48"/>
                  <a:pt x="24" y="47"/>
                  <a:pt x="24" y="46"/>
                </a:cubicBezTo>
                <a:cubicBezTo>
                  <a:pt x="24" y="45"/>
                  <a:pt x="24" y="45"/>
                  <a:pt x="24" y="44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39"/>
                  <a:pt x="30" y="39"/>
                  <a:pt x="30" y="38"/>
                </a:cubicBezTo>
                <a:cubicBezTo>
                  <a:pt x="31" y="38"/>
                  <a:pt x="32" y="39"/>
                  <a:pt x="33" y="39"/>
                </a:cubicBezTo>
                <a:cubicBezTo>
                  <a:pt x="34" y="40"/>
                  <a:pt x="34" y="41"/>
                  <a:pt x="34" y="41"/>
                </a:cubicBezTo>
                <a:cubicBezTo>
                  <a:pt x="34" y="42"/>
                  <a:pt x="34" y="43"/>
                  <a:pt x="33" y="44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9"/>
                  <a:pt x="28" y="49"/>
                  <a:pt x="27" y="49"/>
                </a:cubicBezTo>
                <a:close/>
                <a:moveTo>
                  <a:pt x="64" y="43"/>
                </a:moveTo>
                <a:cubicBezTo>
                  <a:pt x="64" y="43"/>
                  <a:pt x="71" y="49"/>
                  <a:pt x="73" y="50"/>
                </a:cubicBezTo>
                <a:cubicBezTo>
                  <a:pt x="75" y="50"/>
                  <a:pt x="76" y="49"/>
                  <a:pt x="76" y="49"/>
                </a:cubicBezTo>
                <a:cubicBezTo>
                  <a:pt x="77" y="48"/>
                  <a:pt x="78" y="47"/>
                  <a:pt x="78" y="45"/>
                </a:cubicBezTo>
                <a:cubicBezTo>
                  <a:pt x="78" y="45"/>
                  <a:pt x="78" y="44"/>
                  <a:pt x="77" y="43"/>
                </a:cubicBezTo>
                <a:moveTo>
                  <a:pt x="58" y="47"/>
                </a:moveTo>
                <a:cubicBezTo>
                  <a:pt x="64" y="53"/>
                  <a:pt x="64" y="53"/>
                  <a:pt x="64" y="53"/>
                </a:cubicBezTo>
                <a:cubicBezTo>
                  <a:pt x="65" y="54"/>
                  <a:pt x="66" y="54"/>
                  <a:pt x="67" y="54"/>
                </a:cubicBezTo>
                <a:cubicBezTo>
                  <a:pt x="68" y="54"/>
                  <a:pt x="69" y="54"/>
                  <a:pt x="70" y="53"/>
                </a:cubicBezTo>
                <a:cubicBezTo>
                  <a:pt x="71" y="52"/>
                  <a:pt x="71" y="51"/>
                  <a:pt x="71" y="50"/>
                </a:cubicBezTo>
                <a:cubicBezTo>
                  <a:pt x="71" y="50"/>
                  <a:pt x="71" y="49"/>
                  <a:pt x="71" y="49"/>
                </a:cubicBezTo>
                <a:moveTo>
                  <a:pt x="54" y="54"/>
                </a:moveTo>
                <a:cubicBezTo>
                  <a:pt x="57" y="57"/>
                  <a:pt x="57" y="57"/>
                  <a:pt x="57" y="57"/>
                </a:cubicBezTo>
                <a:cubicBezTo>
                  <a:pt x="58" y="58"/>
                  <a:pt x="59" y="58"/>
                  <a:pt x="60" y="58"/>
                </a:cubicBezTo>
                <a:cubicBezTo>
                  <a:pt x="61" y="58"/>
                  <a:pt x="62" y="58"/>
                  <a:pt x="63" y="57"/>
                </a:cubicBezTo>
                <a:cubicBezTo>
                  <a:pt x="64" y="56"/>
                  <a:pt x="64" y="55"/>
                  <a:pt x="64" y="54"/>
                </a:cubicBezTo>
                <a:cubicBezTo>
                  <a:pt x="64" y="54"/>
                  <a:pt x="64" y="53"/>
                  <a:pt x="64" y="53"/>
                </a:cubicBezTo>
                <a:moveTo>
                  <a:pt x="47" y="57"/>
                </a:move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51" y="59"/>
                  <a:pt x="53" y="59"/>
                </a:cubicBezTo>
                <a:cubicBezTo>
                  <a:pt x="54" y="58"/>
                  <a:pt x="55" y="58"/>
                  <a:pt x="56" y="58"/>
                </a:cubicBezTo>
                <a:cubicBezTo>
                  <a:pt x="56" y="57"/>
                  <a:pt x="56" y="57"/>
                  <a:pt x="57" y="56"/>
                </a:cubicBezTo>
                <a:moveTo>
                  <a:pt x="33" y="53"/>
                </a:moveTo>
                <a:cubicBezTo>
                  <a:pt x="40" y="45"/>
                  <a:pt x="40" y="45"/>
                  <a:pt x="40" y="45"/>
                </a:cubicBezTo>
                <a:cubicBezTo>
                  <a:pt x="42" y="44"/>
                  <a:pt x="41" y="42"/>
                  <a:pt x="40" y="40"/>
                </a:cubicBezTo>
                <a:cubicBezTo>
                  <a:pt x="40" y="40"/>
                  <a:pt x="39" y="40"/>
                  <a:pt x="38" y="40"/>
                </a:cubicBezTo>
                <a:cubicBezTo>
                  <a:pt x="37" y="40"/>
                  <a:pt x="36" y="40"/>
                  <a:pt x="36" y="41"/>
                </a:cubicBezTo>
                <a:cubicBezTo>
                  <a:pt x="29" y="49"/>
                  <a:pt x="29" y="49"/>
                  <a:pt x="29" y="49"/>
                </a:cubicBezTo>
                <a:cubicBezTo>
                  <a:pt x="27" y="50"/>
                  <a:pt x="28" y="52"/>
                  <a:pt x="29" y="53"/>
                </a:cubicBezTo>
                <a:cubicBezTo>
                  <a:pt x="29" y="54"/>
                  <a:pt x="30" y="54"/>
                  <a:pt x="31" y="54"/>
                </a:cubicBezTo>
                <a:cubicBezTo>
                  <a:pt x="32" y="54"/>
                  <a:pt x="33" y="54"/>
                  <a:pt x="33" y="53"/>
                </a:cubicBezTo>
                <a:close/>
                <a:moveTo>
                  <a:pt x="39" y="56"/>
                </a:moveTo>
                <a:cubicBezTo>
                  <a:pt x="46" y="48"/>
                  <a:pt x="46" y="48"/>
                  <a:pt x="46" y="48"/>
                </a:cubicBezTo>
                <a:cubicBezTo>
                  <a:pt x="47" y="47"/>
                  <a:pt x="47" y="45"/>
                  <a:pt x="46" y="44"/>
                </a:cubicBezTo>
                <a:cubicBezTo>
                  <a:pt x="45" y="43"/>
                  <a:pt x="44" y="43"/>
                  <a:pt x="43" y="43"/>
                </a:cubicBezTo>
                <a:cubicBezTo>
                  <a:pt x="42" y="43"/>
                  <a:pt x="42" y="44"/>
                  <a:pt x="41" y="44"/>
                </a:cubicBezTo>
                <a:cubicBezTo>
                  <a:pt x="35" y="52"/>
                  <a:pt x="35" y="52"/>
                  <a:pt x="35" y="52"/>
                </a:cubicBezTo>
                <a:cubicBezTo>
                  <a:pt x="33" y="53"/>
                  <a:pt x="33" y="55"/>
                  <a:pt x="35" y="56"/>
                </a:cubicBezTo>
                <a:cubicBezTo>
                  <a:pt x="35" y="57"/>
                  <a:pt x="36" y="57"/>
                  <a:pt x="37" y="57"/>
                </a:cubicBezTo>
                <a:cubicBezTo>
                  <a:pt x="38" y="57"/>
                  <a:pt x="39" y="56"/>
                  <a:pt x="39" y="56"/>
                </a:cubicBezTo>
                <a:close/>
                <a:moveTo>
                  <a:pt x="48" y="55"/>
                </a:moveTo>
                <a:cubicBezTo>
                  <a:pt x="49" y="54"/>
                  <a:pt x="49" y="54"/>
                  <a:pt x="49" y="54"/>
                </a:cubicBezTo>
                <a:cubicBezTo>
                  <a:pt x="50" y="53"/>
                  <a:pt x="50" y="51"/>
                  <a:pt x="49" y="50"/>
                </a:cubicBezTo>
                <a:cubicBezTo>
                  <a:pt x="48" y="49"/>
                  <a:pt x="47" y="49"/>
                  <a:pt x="46" y="49"/>
                </a:cubicBezTo>
                <a:cubicBezTo>
                  <a:pt x="46" y="49"/>
                  <a:pt x="45" y="49"/>
                  <a:pt x="45" y="50"/>
                </a:cubicBezTo>
                <a:cubicBezTo>
                  <a:pt x="41" y="54"/>
                  <a:pt x="41" y="54"/>
                  <a:pt x="41" y="54"/>
                </a:cubicBezTo>
                <a:cubicBezTo>
                  <a:pt x="40" y="55"/>
                  <a:pt x="40" y="57"/>
                  <a:pt x="41" y="59"/>
                </a:cubicBezTo>
                <a:cubicBezTo>
                  <a:pt x="42" y="59"/>
                  <a:pt x="43" y="59"/>
                  <a:pt x="44" y="59"/>
                </a:cubicBezTo>
                <a:cubicBezTo>
                  <a:pt x="44" y="59"/>
                  <a:pt x="45" y="59"/>
                  <a:pt x="45" y="58"/>
                </a:cubicBezTo>
                <a:lnTo>
                  <a:pt x="48" y="55"/>
                </a:lnTo>
                <a:close/>
                <a:moveTo>
                  <a:pt x="90" y="0"/>
                </a:moveTo>
                <a:cubicBezTo>
                  <a:pt x="83" y="4"/>
                  <a:pt x="74" y="9"/>
                  <a:pt x="72" y="10"/>
                </a:cubicBezTo>
                <a:cubicBezTo>
                  <a:pt x="73" y="12"/>
                  <a:pt x="80" y="22"/>
                  <a:pt x="87" y="36"/>
                </a:cubicBezTo>
                <a:cubicBezTo>
                  <a:pt x="88" y="37"/>
                  <a:pt x="88" y="37"/>
                  <a:pt x="88" y="37"/>
                </a:cubicBezTo>
                <a:cubicBezTo>
                  <a:pt x="105" y="28"/>
                  <a:pt x="105" y="28"/>
                  <a:pt x="105" y="28"/>
                </a:cubicBezTo>
                <a:moveTo>
                  <a:pt x="74" y="14"/>
                </a:moveTo>
                <a:cubicBezTo>
                  <a:pt x="66" y="10"/>
                  <a:pt x="62" y="15"/>
                  <a:pt x="57" y="15"/>
                </a:cubicBezTo>
                <a:cubicBezTo>
                  <a:pt x="54" y="15"/>
                  <a:pt x="53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1" y="16"/>
                  <a:pt x="51" y="16"/>
                  <a:pt x="50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29" y="27"/>
                  <a:pt x="36" y="32"/>
                  <a:pt x="38" y="31"/>
                </a:cubicBezTo>
                <a:cubicBezTo>
                  <a:pt x="40" y="31"/>
                  <a:pt x="46" y="28"/>
                  <a:pt x="50" y="27"/>
                </a:cubicBezTo>
                <a:cubicBezTo>
                  <a:pt x="52" y="26"/>
                  <a:pt x="55" y="26"/>
                  <a:pt x="57" y="28"/>
                </a:cubicBezTo>
                <a:cubicBezTo>
                  <a:pt x="63" y="32"/>
                  <a:pt x="76" y="42"/>
                  <a:pt x="77" y="43"/>
                </a:cubicBezTo>
                <a:moveTo>
                  <a:pt x="86" y="34"/>
                </a:moveTo>
                <a:cubicBezTo>
                  <a:pt x="85" y="35"/>
                  <a:pt x="82" y="36"/>
                  <a:pt x="82" y="37"/>
                </a:cubicBezTo>
                <a:cubicBezTo>
                  <a:pt x="81" y="38"/>
                  <a:pt x="81" y="38"/>
                  <a:pt x="80" y="39"/>
                </a:cubicBezTo>
                <a:cubicBezTo>
                  <a:pt x="79" y="41"/>
                  <a:pt x="78" y="43"/>
                  <a:pt x="77" y="43"/>
                </a:cubicBezTo>
                <a:moveTo>
                  <a:pt x="26" y="42"/>
                </a:moveTo>
                <a:cubicBezTo>
                  <a:pt x="26" y="42"/>
                  <a:pt x="26" y="42"/>
                  <a:pt x="26" y="42"/>
                </a:cubicBezTo>
                <a:moveTo>
                  <a:pt x="0" y="27"/>
                </a:moveTo>
                <a:cubicBezTo>
                  <a:pt x="15" y="39"/>
                  <a:pt x="15" y="39"/>
                  <a:pt x="15" y="39"/>
                </a:cubicBezTo>
                <a:cubicBezTo>
                  <a:pt x="36" y="12"/>
                  <a:pt x="36" y="12"/>
                  <a:pt x="36" y="12"/>
                </a:cubicBezTo>
                <a:cubicBezTo>
                  <a:pt x="22" y="0"/>
                  <a:pt x="22" y="0"/>
                  <a:pt x="22" y="0"/>
                </a:cubicBezTo>
                <a:moveTo>
                  <a:pt x="17" y="37"/>
                </a:moveTo>
                <a:cubicBezTo>
                  <a:pt x="21" y="41"/>
                  <a:pt x="25" y="43"/>
                  <a:pt x="25" y="43"/>
                </a:cubicBezTo>
                <a:moveTo>
                  <a:pt x="45" y="19"/>
                </a:moveTo>
                <a:cubicBezTo>
                  <a:pt x="43" y="18"/>
                  <a:pt x="39" y="16"/>
                  <a:pt x="35" y="15"/>
                </a:cubicBezTo>
              </a:path>
            </a:pathLst>
          </a:custGeom>
          <a:noFill/>
          <a:ln w="793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8E4C2D2A-511A-4006-86FC-5D48C518471F}"/>
              </a:ext>
            </a:extLst>
          </p:cNvPr>
          <p:cNvSpPr>
            <a:spLocks noEditPoints="1"/>
          </p:cNvSpPr>
          <p:nvPr/>
        </p:nvSpPr>
        <p:spPr bwMode="auto">
          <a:xfrm>
            <a:off x="3181352" y="1462089"/>
            <a:ext cx="314325" cy="315913"/>
          </a:xfrm>
          <a:custGeom>
            <a:avLst/>
            <a:gdLst>
              <a:gd name="T0" fmla="*/ 72 w 84"/>
              <a:gd name="T1" fmla="*/ 52 h 84"/>
              <a:gd name="T2" fmla="*/ 71 w 84"/>
              <a:gd name="T3" fmla="*/ 56 h 84"/>
              <a:gd name="T4" fmla="*/ 76 w 84"/>
              <a:gd name="T5" fmla="*/ 68 h 84"/>
              <a:gd name="T6" fmla="*/ 68 w 84"/>
              <a:gd name="T7" fmla="*/ 75 h 84"/>
              <a:gd name="T8" fmla="*/ 57 w 84"/>
              <a:gd name="T9" fmla="*/ 70 h 84"/>
              <a:gd name="T10" fmla="*/ 52 w 84"/>
              <a:gd name="T11" fmla="*/ 72 h 84"/>
              <a:gd name="T12" fmla="*/ 48 w 84"/>
              <a:gd name="T13" fmla="*/ 84 h 84"/>
              <a:gd name="T14" fmla="*/ 37 w 84"/>
              <a:gd name="T15" fmla="*/ 84 h 84"/>
              <a:gd name="T16" fmla="*/ 32 w 84"/>
              <a:gd name="T17" fmla="*/ 72 h 84"/>
              <a:gd name="T18" fmla="*/ 28 w 84"/>
              <a:gd name="T19" fmla="*/ 70 h 84"/>
              <a:gd name="T20" fmla="*/ 16 w 84"/>
              <a:gd name="T21" fmla="*/ 75 h 84"/>
              <a:gd name="T22" fmla="*/ 9 w 84"/>
              <a:gd name="T23" fmla="*/ 68 h 84"/>
              <a:gd name="T24" fmla="*/ 14 w 84"/>
              <a:gd name="T25" fmla="*/ 56 h 84"/>
              <a:gd name="T26" fmla="*/ 12 w 84"/>
              <a:gd name="T27" fmla="*/ 52 h 84"/>
              <a:gd name="T28" fmla="*/ 0 w 84"/>
              <a:gd name="T29" fmla="*/ 47 h 84"/>
              <a:gd name="T30" fmla="*/ 0 w 84"/>
              <a:gd name="T31" fmla="*/ 36 h 84"/>
              <a:gd name="T32" fmla="*/ 12 w 84"/>
              <a:gd name="T33" fmla="*/ 32 h 84"/>
              <a:gd name="T34" fmla="*/ 14 w 84"/>
              <a:gd name="T35" fmla="*/ 28 h 84"/>
              <a:gd name="T36" fmla="*/ 9 w 84"/>
              <a:gd name="T37" fmla="*/ 16 h 84"/>
              <a:gd name="T38" fmla="*/ 16 w 84"/>
              <a:gd name="T39" fmla="*/ 8 h 84"/>
              <a:gd name="T40" fmla="*/ 28 w 84"/>
              <a:gd name="T41" fmla="*/ 13 h 84"/>
              <a:gd name="T42" fmla="*/ 32 w 84"/>
              <a:gd name="T43" fmla="*/ 12 h 84"/>
              <a:gd name="T44" fmla="*/ 37 w 84"/>
              <a:gd name="T45" fmla="*/ 0 h 84"/>
              <a:gd name="T46" fmla="*/ 48 w 84"/>
              <a:gd name="T47" fmla="*/ 0 h 84"/>
              <a:gd name="T48" fmla="*/ 52 w 84"/>
              <a:gd name="T49" fmla="*/ 12 h 84"/>
              <a:gd name="T50" fmla="*/ 57 w 84"/>
              <a:gd name="T51" fmla="*/ 13 h 84"/>
              <a:gd name="T52" fmla="*/ 68 w 84"/>
              <a:gd name="T53" fmla="*/ 8 h 84"/>
              <a:gd name="T54" fmla="*/ 76 w 84"/>
              <a:gd name="T55" fmla="*/ 16 h 84"/>
              <a:gd name="T56" fmla="*/ 71 w 84"/>
              <a:gd name="T57" fmla="*/ 28 h 84"/>
              <a:gd name="T58" fmla="*/ 72 w 84"/>
              <a:gd name="T59" fmla="*/ 32 h 84"/>
              <a:gd name="T60" fmla="*/ 84 w 84"/>
              <a:gd name="T61" fmla="*/ 36 h 84"/>
              <a:gd name="T62" fmla="*/ 84 w 84"/>
              <a:gd name="T63" fmla="*/ 47 h 84"/>
              <a:gd name="T64" fmla="*/ 72 w 84"/>
              <a:gd name="T65" fmla="*/ 52 h 84"/>
              <a:gd name="T66" fmla="*/ 38 w 84"/>
              <a:gd name="T67" fmla="*/ 43 h 84"/>
              <a:gd name="T68" fmla="*/ 17 w 84"/>
              <a:gd name="T69" fmla="*/ 36 h 84"/>
              <a:gd name="T70" fmla="*/ 16 w 84"/>
              <a:gd name="T71" fmla="*/ 42 h 84"/>
              <a:gd name="T72" fmla="*/ 25 w 84"/>
              <a:gd name="T73" fmla="*/ 61 h 84"/>
              <a:gd name="T74" fmla="*/ 38 w 84"/>
              <a:gd name="T75" fmla="*/ 43 h 84"/>
              <a:gd name="T76" fmla="*/ 40 w 84"/>
              <a:gd name="T77" fmla="*/ 38 h 84"/>
              <a:gd name="T78" fmla="*/ 40 w 84"/>
              <a:gd name="T79" fmla="*/ 15 h 84"/>
              <a:gd name="T80" fmla="*/ 18 w 84"/>
              <a:gd name="T81" fmla="*/ 31 h 84"/>
              <a:gd name="T82" fmla="*/ 40 w 84"/>
              <a:gd name="T83" fmla="*/ 38 h 84"/>
              <a:gd name="T84" fmla="*/ 45 w 84"/>
              <a:gd name="T85" fmla="*/ 38 h 84"/>
              <a:gd name="T86" fmla="*/ 67 w 84"/>
              <a:gd name="T87" fmla="*/ 31 h 84"/>
              <a:gd name="T88" fmla="*/ 45 w 84"/>
              <a:gd name="T89" fmla="*/ 15 h 84"/>
              <a:gd name="T90" fmla="*/ 45 w 84"/>
              <a:gd name="T91" fmla="*/ 38 h 84"/>
              <a:gd name="T92" fmla="*/ 60 w 84"/>
              <a:gd name="T93" fmla="*/ 61 h 84"/>
              <a:gd name="T94" fmla="*/ 69 w 84"/>
              <a:gd name="T95" fmla="*/ 42 h 84"/>
              <a:gd name="T96" fmla="*/ 68 w 84"/>
              <a:gd name="T97" fmla="*/ 36 h 84"/>
              <a:gd name="T98" fmla="*/ 47 w 84"/>
              <a:gd name="T99" fmla="*/ 43 h 84"/>
              <a:gd name="T100" fmla="*/ 60 w 84"/>
              <a:gd name="T101" fmla="*/ 61 h 84"/>
              <a:gd name="T102" fmla="*/ 56 w 84"/>
              <a:gd name="T103" fmla="*/ 65 h 84"/>
              <a:gd name="T104" fmla="*/ 42 w 84"/>
              <a:gd name="T105" fmla="*/ 46 h 84"/>
              <a:gd name="T106" fmla="*/ 29 w 84"/>
              <a:gd name="T107" fmla="*/ 65 h 84"/>
              <a:gd name="T108" fmla="*/ 42 w 84"/>
              <a:gd name="T109" fmla="*/ 68 h 84"/>
              <a:gd name="T110" fmla="*/ 56 w 84"/>
              <a:gd name="T111" fmla="*/ 65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" h="84">
                <a:moveTo>
                  <a:pt x="72" y="52"/>
                </a:moveTo>
                <a:cubicBezTo>
                  <a:pt x="72" y="53"/>
                  <a:pt x="71" y="55"/>
                  <a:pt x="71" y="56"/>
                </a:cubicBezTo>
                <a:cubicBezTo>
                  <a:pt x="76" y="68"/>
                  <a:pt x="76" y="68"/>
                  <a:pt x="76" y="68"/>
                </a:cubicBezTo>
                <a:cubicBezTo>
                  <a:pt x="68" y="75"/>
                  <a:pt x="68" y="75"/>
                  <a:pt x="68" y="75"/>
                </a:cubicBezTo>
                <a:cubicBezTo>
                  <a:pt x="57" y="70"/>
                  <a:pt x="57" y="70"/>
                  <a:pt x="57" y="70"/>
                </a:cubicBezTo>
                <a:cubicBezTo>
                  <a:pt x="55" y="71"/>
                  <a:pt x="54" y="71"/>
                  <a:pt x="52" y="72"/>
                </a:cubicBezTo>
                <a:cubicBezTo>
                  <a:pt x="48" y="84"/>
                  <a:pt x="48" y="84"/>
                  <a:pt x="48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2" y="72"/>
                  <a:pt x="32" y="72"/>
                  <a:pt x="32" y="72"/>
                </a:cubicBezTo>
                <a:cubicBezTo>
                  <a:pt x="31" y="71"/>
                  <a:pt x="30" y="71"/>
                  <a:pt x="28" y="70"/>
                </a:cubicBezTo>
                <a:cubicBezTo>
                  <a:pt x="16" y="75"/>
                  <a:pt x="16" y="75"/>
                  <a:pt x="16" y="75"/>
                </a:cubicBezTo>
                <a:cubicBezTo>
                  <a:pt x="9" y="68"/>
                  <a:pt x="9" y="68"/>
                  <a:pt x="9" y="68"/>
                </a:cubicBezTo>
                <a:cubicBezTo>
                  <a:pt x="14" y="56"/>
                  <a:pt x="14" y="56"/>
                  <a:pt x="14" y="56"/>
                </a:cubicBezTo>
                <a:cubicBezTo>
                  <a:pt x="13" y="55"/>
                  <a:pt x="13" y="53"/>
                  <a:pt x="12" y="52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36"/>
                  <a:pt x="0" y="36"/>
                  <a:pt x="0" y="36"/>
                </a:cubicBezTo>
                <a:cubicBezTo>
                  <a:pt x="12" y="32"/>
                  <a:pt x="12" y="32"/>
                  <a:pt x="12" y="32"/>
                </a:cubicBezTo>
                <a:cubicBezTo>
                  <a:pt x="13" y="30"/>
                  <a:pt x="13" y="29"/>
                  <a:pt x="14" y="28"/>
                </a:cubicBezTo>
                <a:cubicBezTo>
                  <a:pt x="9" y="16"/>
                  <a:pt x="9" y="16"/>
                  <a:pt x="9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28" y="13"/>
                  <a:pt x="28" y="13"/>
                  <a:pt x="28" y="13"/>
                </a:cubicBezTo>
                <a:cubicBezTo>
                  <a:pt x="30" y="13"/>
                  <a:pt x="31" y="12"/>
                  <a:pt x="32" y="12"/>
                </a:cubicBezTo>
                <a:cubicBezTo>
                  <a:pt x="37" y="0"/>
                  <a:pt x="37" y="0"/>
                  <a:pt x="3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54" y="12"/>
                  <a:pt x="55" y="13"/>
                  <a:pt x="57" y="13"/>
                </a:cubicBezTo>
                <a:cubicBezTo>
                  <a:pt x="68" y="8"/>
                  <a:pt x="68" y="8"/>
                  <a:pt x="68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9"/>
                  <a:pt x="72" y="30"/>
                  <a:pt x="72" y="32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47"/>
                  <a:pt x="84" y="47"/>
                  <a:pt x="84" y="47"/>
                </a:cubicBezTo>
                <a:lnTo>
                  <a:pt x="72" y="52"/>
                </a:lnTo>
                <a:close/>
                <a:moveTo>
                  <a:pt x="38" y="43"/>
                </a:moveTo>
                <a:cubicBezTo>
                  <a:pt x="17" y="36"/>
                  <a:pt x="17" y="36"/>
                  <a:pt x="17" y="36"/>
                </a:cubicBezTo>
                <a:cubicBezTo>
                  <a:pt x="16" y="38"/>
                  <a:pt x="16" y="40"/>
                  <a:pt x="16" y="42"/>
                </a:cubicBezTo>
                <a:cubicBezTo>
                  <a:pt x="16" y="49"/>
                  <a:pt x="19" y="56"/>
                  <a:pt x="25" y="61"/>
                </a:cubicBezTo>
                <a:lnTo>
                  <a:pt x="38" y="43"/>
                </a:lnTo>
                <a:close/>
                <a:moveTo>
                  <a:pt x="40" y="38"/>
                </a:moveTo>
                <a:cubicBezTo>
                  <a:pt x="40" y="15"/>
                  <a:pt x="40" y="15"/>
                  <a:pt x="40" y="15"/>
                </a:cubicBezTo>
                <a:cubicBezTo>
                  <a:pt x="30" y="16"/>
                  <a:pt x="22" y="22"/>
                  <a:pt x="18" y="31"/>
                </a:cubicBezTo>
                <a:lnTo>
                  <a:pt x="40" y="38"/>
                </a:lnTo>
                <a:close/>
                <a:moveTo>
                  <a:pt x="45" y="38"/>
                </a:moveTo>
                <a:cubicBezTo>
                  <a:pt x="67" y="31"/>
                  <a:pt x="67" y="31"/>
                  <a:pt x="67" y="31"/>
                </a:cubicBezTo>
                <a:cubicBezTo>
                  <a:pt x="63" y="22"/>
                  <a:pt x="55" y="16"/>
                  <a:pt x="45" y="15"/>
                </a:cubicBezTo>
                <a:lnTo>
                  <a:pt x="45" y="38"/>
                </a:lnTo>
                <a:close/>
                <a:moveTo>
                  <a:pt x="60" y="61"/>
                </a:moveTo>
                <a:cubicBezTo>
                  <a:pt x="66" y="56"/>
                  <a:pt x="69" y="49"/>
                  <a:pt x="69" y="42"/>
                </a:cubicBezTo>
                <a:cubicBezTo>
                  <a:pt x="69" y="40"/>
                  <a:pt x="69" y="38"/>
                  <a:pt x="68" y="36"/>
                </a:cubicBezTo>
                <a:cubicBezTo>
                  <a:pt x="47" y="43"/>
                  <a:pt x="47" y="43"/>
                  <a:pt x="47" y="43"/>
                </a:cubicBezTo>
                <a:lnTo>
                  <a:pt x="60" y="61"/>
                </a:lnTo>
                <a:close/>
                <a:moveTo>
                  <a:pt x="56" y="65"/>
                </a:moveTo>
                <a:cubicBezTo>
                  <a:pt x="42" y="46"/>
                  <a:pt x="42" y="46"/>
                  <a:pt x="42" y="46"/>
                </a:cubicBezTo>
                <a:cubicBezTo>
                  <a:pt x="29" y="65"/>
                  <a:pt x="29" y="65"/>
                  <a:pt x="29" y="65"/>
                </a:cubicBezTo>
                <a:cubicBezTo>
                  <a:pt x="33" y="67"/>
                  <a:pt x="38" y="68"/>
                  <a:pt x="42" y="68"/>
                </a:cubicBezTo>
                <a:cubicBezTo>
                  <a:pt x="47" y="68"/>
                  <a:pt x="52" y="67"/>
                  <a:pt x="56" y="65"/>
                </a:cubicBezTo>
                <a:close/>
              </a:path>
            </a:pathLst>
          </a:custGeom>
          <a:noFill/>
          <a:ln w="793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C62A369A-3417-4942-ABAC-9B5366556868}"/>
              </a:ext>
            </a:extLst>
          </p:cNvPr>
          <p:cNvSpPr>
            <a:spLocks noEditPoints="1"/>
          </p:cNvSpPr>
          <p:nvPr/>
        </p:nvSpPr>
        <p:spPr bwMode="auto">
          <a:xfrm>
            <a:off x="8707439" y="5121275"/>
            <a:ext cx="303213" cy="241300"/>
          </a:xfrm>
          <a:custGeom>
            <a:avLst/>
            <a:gdLst>
              <a:gd name="T0" fmla="*/ 81 w 81"/>
              <a:gd name="T1" fmla="*/ 64 h 64"/>
              <a:gd name="T2" fmla="*/ 0 w 81"/>
              <a:gd name="T3" fmla="*/ 64 h 64"/>
              <a:gd name="T4" fmla="*/ 20 w 81"/>
              <a:gd name="T5" fmla="*/ 47 h 64"/>
              <a:gd name="T6" fmla="*/ 9 w 81"/>
              <a:gd name="T7" fmla="*/ 47 h 64"/>
              <a:gd name="T8" fmla="*/ 9 w 81"/>
              <a:gd name="T9" fmla="*/ 64 h 64"/>
              <a:gd name="T10" fmla="*/ 20 w 81"/>
              <a:gd name="T11" fmla="*/ 64 h 64"/>
              <a:gd name="T12" fmla="*/ 20 w 81"/>
              <a:gd name="T13" fmla="*/ 47 h 64"/>
              <a:gd name="T14" fmla="*/ 37 w 81"/>
              <a:gd name="T15" fmla="*/ 30 h 64"/>
              <a:gd name="T16" fmla="*/ 26 w 81"/>
              <a:gd name="T17" fmla="*/ 30 h 64"/>
              <a:gd name="T18" fmla="*/ 26 w 81"/>
              <a:gd name="T19" fmla="*/ 64 h 64"/>
              <a:gd name="T20" fmla="*/ 37 w 81"/>
              <a:gd name="T21" fmla="*/ 64 h 64"/>
              <a:gd name="T22" fmla="*/ 37 w 81"/>
              <a:gd name="T23" fmla="*/ 30 h 64"/>
              <a:gd name="T24" fmla="*/ 55 w 81"/>
              <a:gd name="T25" fmla="*/ 37 h 64"/>
              <a:gd name="T26" fmla="*/ 44 w 81"/>
              <a:gd name="T27" fmla="*/ 37 h 64"/>
              <a:gd name="T28" fmla="*/ 44 w 81"/>
              <a:gd name="T29" fmla="*/ 64 h 64"/>
              <a:gd name="T30" fmla="*/ 55 w 81"/>
              <a:gd name="T31" fmla="*/ 64 h 64"/>
              <a:gd name="T32" fmla="*/ 55 w 81"/>
              <a:gd name="T33" fmla="*/ 37 h 64"/>
              <a:gd name="T34" fmla="*/ 72 w 81"/>
              <a:gd name="T35" fmla="*/ 20 h 64"/>
              <a:gd name="T36" fmla="*/ 61 w 81"/>
              <a:gd name="T37" fmla="*/ 20 h 64"/>
              <a:gd name="T38" fmla="*/ 61 w 81"/>
              <a:gd name="T39" fmla="*/ 64 h 64"/>
              <a:gd name="T40" fmla="*/ 72 w 81"/>
              <a:gd name="T41" fmla="*/ 64 h 64"/>
              <a:gd name="T42" fmla="*/ 72 w 81"/>
              <a:gd name="T43" fmla="*/ 20 h 64"/>
              <a:gd name="T44" fmla="*/ 14 w 81"/>
              <a:gd name="T45" fmla="*/ 28 h 64"/>
              <a:gd name="T46" fmla="*/ 11 w 81"/>
              <a:gd name="T47" fmla="*/ 31 h 64"/>
              <a:gd name="T48" fmla="*/ 14 w 81"/>
              <a:gd name="T49" fmla="*/ 34 h 64"/>
              <a:gd name="T50" fmla="*/ 18 w 81"/>
              <a:gd name="T51" fmla="*/ 31 h 64"/>
              <a:gd name="T52" fmla="*/ 14 w 81"/>
              <a:gd name="T53" fmla="*/ 28 h 64"/>
              <a:gd name="T54" fmla="*/ 32 w 81"/>
              <a:gd name="T55" fmla="*/ 11 h 64"/>
              <a:gd name="T56" fmla="*/ 29 w 81"/>
              <a:gd name="T57" fmla="*/ 14 h 64"/>
              <a:gd name="T58" fmla="*/ 32 w 81"/>
              <a:gd name="T59" fmla="*/ 18 h 64"/>
              <a:gd name="T60" fmla="*/ 35 w 81"/>
              <a:gd name="T61" fmla="*/ 14 h 64"/>
              <a:gd name="T62" fmla="*/ 32 w 81"/>
              <a:gd name="T63" fmla="*/ 11 h 64"/>
              <a:gd name="T64" fmla="*/ 49 w 81"/>
              <a:gd name="T65" fmla="*/ 20 h 64"/>
              <a:gd name="T66" fmla="*/ 46 w 81"/>
              <a:gd name="T67" fmla="*/ 23 h 64"/>
              <a:gd name="T68" fmla="*/ 49 w 81"/>
              <a:gd name="T69" fmla="*/ 26 h 64"/>
              <a:gd name="T70" fmla="*/ 52 w 81"/>
              <a:gd name="T71" fmla="*/ 23 h 64"/>
              <a:gd name="T72" fmla="*/ 49 w 81"/>
              <a:gd name="T73" fmla="*/ 20 h 64"/>
              <a:gd name="T74" fmla="*/ 66 w 81"/>
              <a:gd name="T75" fmla="*/ 0 h 64"/>
              <a:gd name="T76" fmla="*/ 63 w 81"/>
              <a:gd name="T77" fmla="*/ 3 h 64"/>
              <a:gd name="T78" fmla="*/ 66 w 81"/>
              <a:gd name="T79" fmla="*/ 6 h 64"/>
              <a:gd name="T80" fmla="*/ 70 w 81"/>
              <a:gd name="T81" fmla="*/ 3 h 64"/>
              <a:gd name="T82" fmla="*/ 66 w 81"/>
              <a:gd name="T83" fmla="*/ 0 h 64"/>
              <a:gd name="T84" fmla="*/ 51 w 81"/>
              <a:gd name="T85" fmla="*/ 20 h 64"/>
              <a:gd name="T86" fmla="*/ 64 w 81"/>
              <a:gd name="T87" fmla="*/ 5 h 64"/>
              <a:gd name="T88" fmla="*/ 35 w 81"/>
              <a:gd name="T89" fmla="*/ 16 h 64"/>
              <a:gd name="T90" fmla="*/ 46 w 81"/>
              <a:gd name="T91" fmla="*/ 21 h 64"/>
              <a:gd name="T92" fmla="*/ 29 w 81"/>
              <a:gd name="T93" fmla="*/ 17 h 64"/>
              <a:gd name="T94" fmla="*/ 17 w 81"/>
              <a:gd name="T95" fmla="*/ 2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64">
                <a:moveTo>
                  <a:pt x="81" y="64"/>
                </a:moveTo>
                <a:cubicBezTo>
                  <a:pt x="0" y="64"/>
                  <a:pt x="0" y="64"/>
                  <a:pt x="0" y="64"/>
                </a:cubicBezTo>
                <a:moveTo>
                  <a:pt x="20" y="47"/>
                </a:moveTo>
                <a:cubicBezTo>
                  <a:pt x="9" y="47"/>
                  <a:pt x="9" y="47"/>
                  <a:pt x="9" y="47"/>
                </a:cubicBezTo>
                <a:cubicBezTo>
                  <a:pt x="9" y="64"/>
                  <a:pt x="9" y="64"/>
                  <a:pt x="9" y="64"/>
                </a:cubicBezTo>
                <a:cubicBezTo>
                  <a:pt x="20" y="64"/>
                  <a:pt x="20" y="64"/>
                  <a:pt x="20" y="64"/>
                </a:cubicBezTo>
                <a:lnTo>
                  <a:pt x="20" y="47"/>
                </a:lnTo>
                <a:close/>
                <a:moveTo>
                  <a:pt x="37" y="30"/>
                </a:moveTo>
                <a:cubicBezTo>
                  <a:pt x="26" y="30"/>
                  <a:pt x="26" y="30"/>
                  <a:pt x="26" y="30"/>
                </a:cubicBezTo>
                <a:cubicBezTo>
                  <a:pt x="26" y="64"/>
                  <a:pt x="26" y="64"/>
                  <a:pt x="26" y="64"/>
                </a:cubicBezTo>
                <a:cubicBezTo>
                  <a:pt x="37" y="64"/>
                  <a:pt x="37" y="64"/>
                  <a:pt x="37" y="64"/>
                </a:cubicBezTo>
                <a:lnTo>
                  <a:pt x="37" y="30"/>
                </a:lnTo>
                <a:close/>
                <a:moveTo>
                  <a:pt x="55" y="37"/>
                </a:moveTo>
                <a:cubicBezTo>
                  <a:pt x="44" y="37"/>
                  <a:pt x="44" y="37"/>
                  <a:pt x="44" y="37"/>
                </a:cubicBezTo>
                <a:cubicBezTo>
                  <a:pt x="44" y="64"/>
                  <a:pt x="44" y="64"/>
                  <a:pt x="44" y="64"/>
                </a:cubicBezTo>
                <a:cubicBezTo>
                  <a:pt x="55" y="64"/>
                  <a:pt x="55" y="64"/>
                  <a:pt x="55" y="64"/>
                </a:cubicBezTo>
                <a:lnTo>
                  <a:pt x="55" y="37"/>
                </a:lnTo>
                <a:close/>
                <a:moveTo>
                  <a:pt x="72" y="20"/>
                </a:moveTo>
                <a:cubicBezTo>
                  <a:pt x="61" y="20"/>
                  <a:pt x="61" y="20"/>
                  <a:pt x="61" y="20"/>
                </a:cubicBezTo>
                <a:cubicBezTo>
                  <a:pt x="61" y="64"/>
                  <a:pt x="61" y="64"/>
                  <a:pt x="61" y="64"/>
                </a:cubicBezTo>
                <a:cubicBezTo>
                  <a:pt x="72" y="64"/>
                  <a:pt x="72" y="64"/>
                  <a:pt x="72" y="64"/>
                </a:cubicBezTo>
                <a:lnTo>
                  <a:pt x="72" y="20"/>
                </a:lnTo>
                <a:close/>
                <a:moveTo>
                  <a:pt x="14" y="28"/>
                </a:moveTo>
                <a:cubicBezTo>
                  <a:pt x="13" y="28"/>
                  <a:pt x="11" y="29"/>
                  <a:pt x="11" y="31"/>
                </a:cubicBezTo>
                <a:cubicBezTo>
                  <a:pt x="11" y="33"/>
                  <a:pt x="13" y="34"/>
                  <a:pt x="14" y="34"/>
                </a:cubicBezTo>
                <a:cubicBezTo>
                  <a:pt x="16" y="34"/>
                  <a:pt x="18" y="33"/>
                  <a:pt x="18" y="31"/>
                </a:cubicBezTo>
                <a:cubicBezTo>
                  <a:pt x="18" y="29"/>
                  <a:pt x="16" y="28"/>
                  <a:pt x="14" y="28"/>
                </a:cubicBezTo>
                <a:close/>
                <a:moveTo>
                  <a:pt x="32" y="11"/>
                </a:moveTo>
                <a:cubicBezTo>
                  <a:pt x="30" y="11"/>
                  <a:pt x="29" y="13"/>
                  <a:pt x="29" y="14"/>
                </a:cubicBezTo>
                <a:cubicBezTo>
                  <a:pt x="29" y="16"/>
                  <a:pt x="30" y="18"/>
                  <a:pt x="32" y="18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4" y="11"/>
                  <a:pt x="32" y="11"/>
                </a:cubicBezTo>
                <a:close/>
                <a:moveTo>
                  <a:pt x="49" y="20"/>
                </a:moveTo>
                <a:cubicBezTo>
                  <a:pt x="47" y="20"/>
                  <a:pt x="46" y="21"/>
                  <a:pt x="46" y="23"/>
                </a:cubicBezTo>
                <a:cubicBezTo>
                  <a:pt x="46" y="24"/>
                  <a:pt x="47" y="26"/>
                  <a:pt x="49" y="26"/>
                </a:cubicBezTo>
                <a:cubicBezTo>
                  <a:pt x="51" y="26"/>
                  <a:pt x="52" y="24"/>
                  <a:pt x="52" y="23"/>
                </a:cubicBezTo>
                <a:cubicBezTo>
                  <a:pt x="52" y="21"/>
                  <a:pt x="51" y="20"/>
                  <a:pt x="49" y="20"/>
                </a:cubicBezTo>
                <a:close/>
                <a:moveTo>
                  <a:pt x="66" y="0"/>
                </a:moveTo>
                <a:cubicBezTo>
                  <a:pt x="65" y="0"/>
                  <a:pt x="63" y="1"/>
                  <a:pt x="63" y="3"/>
                </a:cubicBezTo>
                <a:cubicBezTo>
                  <a:pt x="63" y="5"/>
                  <a:pt x="65" y="6"/>
                  <a:pt x="66" y="6"/>
                </a:cubicBezTo>
                <a:cubicBezTo>
                  <a:pt x="68" y="6"/>
                  <a:pt x="70" y="5"/>
                  <a:pt x="70" y="3"/>
                </a:cubicBezTo>
                <a:cubicBezTo>
                  <a:pt x="70" y="1"/>
                  <a:pt x="68" y="0"/>
                  <a:pt x="66" y="0"/>
                </a:cubicBezTo>
                <a:close/>
                <a:moveTo>
                  <a:pt x="51" y="20"/>
                </a:moveTo>
                <a:cubicBezTo>
                  <a:pt x="64" y="5"/>
                  <a:pt x="64" y="5"/>
                  <a:pt x="64" y="5"/>
                </a:cubicBezTo>
                <a:moveTo>
                  <a:pt x="35" y="16"/>
                </a:moveTo>
                <a:cubicBezTo>
                  <a:pt x="46" y="21"/>
                  <a:pt x="46" y="21"/>
                  <a:pt x="46" y="21"/>
                </a:cubicBezTo>
                <a:moveTo>
                  <a:pt x="29" y="17"/>
                </a:moveTo>
                <a:cubicBezTo>
                  <a:pt x="17" y="29"/>
                  <a:pt x="17" y="29"/>
                  <a:pt x="17" y="29"/>
                </a:cubicBezTo>
              </a:path>
            </a:pathLst>
          </a:custGeom>
          <a:noFill/>
          <a:ln w="793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3D5819FB-66BE-409D-B52D-D44B21541A00}"/>
              </a:ext>
            </a:extLst>
          </p:cNvPr>
          <p:cNvSpPr>
            <a:spLocks noEditPoints="1"/>
          </p:cNvSpPr>
          <p:nvPr/>
        </p:nvSpPr>
        <p:spPr bwMode="auto">
          <a:xfrm>
            <a:off x="3184526" y="3284539"/>
            <a:ext cx="311150" cy="288925"/>
          </a:xfrm>
          <a:custGeom>
            <a:avLst/>
            <a:gdLst>
              <a:gd name="T0" fmla="*/ 0 w 83"/>
              <a:gd name="T1" fmla="*/ 73 h 77"/>
              <a:gd name="T2" fmla="*/ 8 w 83"/>
              <a:gd name="T3" fmla="*/ 9 h 77"/>
              <a:gd name="T4" fmla="*/ 70 w 83"/>
              <a:gd name="T5" fmla="*/ 9 h 77"/>
              <a:gd name="T6" fmla="*/ 52 w 83"/>
              <a:gd name="T7" fmla="*/ 9 h 77"/>
              <a:gd name="T8" fmla="*/ 0 w 83"/>
              <a:gd name="T9" fmla="*/ 23 h 77"/>
              <a:gd name="T10" fmla="*/ 18 w 83"/>
              <a:gd name="T11" fmla="*/ 13 h 77"/>
              <a:gd name="T12" fmla="*/ 13 w 83"/>
              <a:gd name="T13" fmla="*/ 0 h 77"/>
              <a:gd name="T14" fmla="*/ 8 w 83"/>
              <a:gd name="T15" fmla="*/ 5 h 77"/>
              <a:gd name="T16" fmla="*/ 13 w 83"/>
              <a:gd name="T17" fmla="*/ 18 h 77"/>
              <a:gd name="T18" fmla="*/ 18 w 83"/>
              <a:gd name="T19" fmla="*/ 13 h 77"/>
              <a:gd name="T20" fmla="*/ 57 w 83"/>
              <a:gd name="T21" fmla="*/ 18 h 77"/>
              <a:gd name="T22" fmla="*/ 62 w 83"/>
              <a:gd name="T23" fmla="*/ 5 h 77"/>
              <a:gd name="T24" fmla="*/ 57 w 83"/>
              <a:gd name="T25" fmla="*/ 0 h 77"/>
              <a:gd name="T26" fmla="*/ 52 w 83"/>
              <a:gd name="T27" fmla="*/ 13 h 77"/>
              <a:gd name="T28" fmla="*/ 17 w 83"/>
              <a:gd name="T29" fmla="*/ 28 h 77"/>
              <a:gd name="T30" fmla="*/ 7 w 83"/>
              <a:gd name="T31" fmla="*/ 38 h 77"/>
              <a:gd name="T32" fmla="*/ 17 w 83"/>
              <a:gd name="T33" fmla="*/ 28 h 77"/>
              <a:gd name="T34" fmla="*/ 22 w 83"/>
              <a:gd name="T35" fmla="*/ 28 h 77"/>
              <a:gd name="T36" fmla="*/ 32 w 83"/>
              <a:gd name="T37" fmla="*/ 38 h 77"/>
              <a:gd name="T38" fmla="*/ 47 w 83"/>
              <a:gd name="T39" fmla="*/ 28 h 77"/>
              <a:gd name="T40" fmla="*/ 37 w 83"/>
              <a:gd name="T41" fmla="*/ 38 h 77"/>
              <a:gd name="T42" fmla="*/ 47 w 83"/>
              <a:gd name="T43" fmla="*/ 28 h 77"/>
              <a:gd name="T44" fmla="*/ 63 w 83"/>
              <a:gd name="T45" fmla="*/ 28 h 77"/>
              <a:gd name="T46" fmla="*/ 53 w 83"/>
              <a:gd name="T47" fmla="*/ 37 h 77"/>
              <a:gd name="T48" fmla="*/ 7 w 83"/>
              <a:gd name="T49" fmla="*/ 42 h 77"/>
              <a:gd name="T50" fmla="*/ 17 w 83"/>
              <a:gd name="T51" fmla="*/ 52 h 77"/>
              <a:gd name="T52" fmla="*/ 32 w 83"/>
              <a:gd name="T53" fmla="*/ 42 h 77"/>
              <a:gd name="T54" fmla="*/ 22 w 83"/>
              <a:gd name="T55" fmla="*/ 52 h 77"/>
              <a:gd name="T56" fmla="*/ 32 w 83"/>
              <a:gd name="T57" fmla="*/ 42 h 77"/>
              <a:gd name="T58" fmla="*/ 37 w 83"/>
              <a:gd name="T59" fmla="*/ 42 h 77"/>
              <a:gd name="T60" fmla="*/ 41 w 83"/>
              <a:gd name="T61" fmla="*/ 52 h 77"/>
              <a:gd name="T62" fmla="*/ 7 w 83"/>
              <a:gd name="T63" fmla="*/ 56 h 77"/>
              <a:gd name="T64" fmla="*/ 17 w 83"/>
              <a:gd name="T65" fmla="*/ 66 h 77"/>
              <a:gd name="T66" fmla="*/ 32 w 83"/>
              <a:gd name="T67" fmla="*/ 56 h 77"/>
              <a:gd name="T68" fmla="*/ 22 w 83"/>
              <a:gd name="T69" fmla="*/ 66 h 77"/>
              <a:gd name="T70" fmla="*/ 32 w 83"/>
              <a:gd name="T71" fmla="*/ 56 h 77"/>
              <a:gd name="T72" fmla="*/ 37 w 83"/>
              <a:gd name="T73" fmla="*/ 56 h 77"/>
              <a:gd name="T74" fmla="*/ 42 w 83"/>
              <a:gd name="T75" fmla="*/ 66 h 77"/>
              <a:gd name="T76" fmla="*/ 42 w 83"/>
              <a:gd name="T77" fmla="*/ 57 h 77"/>
              <a:gd name="T78" fmla="*/ 83 w 83"/>
              <a:gd name="T79" fmla="*/ 57 h 77"/>
              <a:gd name="T80" fmla="*/ 53 w 83"/>
              <a:gd name="T81" fmla="*/ 59 h 77"/>
              <a:gd name="T82" fmla="*/ 73 w 83"/>
              <a:gd name="T83" fmla="*/ 4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3" h="77">
                <a:moveTo>
                  <a:pt x="44" y="73"/>
                </a:moveTo>
                <a:cubicBezTo>
                  <a:pt x="0" y="73"/>
                  <a:pt x="0" y="73"/>
                  <a:pt x="0" y="73"/>
                </a:cubicBezTo>
                <a:cubicBezTo>
                  <a:pt x="0" y="9"/>
                  <a:pt x="0" y="9"/>
                  <a:pt x="0" y="9"/>
                </a:cubicBezTo>
                <a:cubicBezTo>
                  <a:pt x="8" y="9"/>
                  <a:pt x="8" y="9"/>
                  <a:pt x="8" y="9"/>
                </a:cubicBezTo>
                <a:moveTo>
                  <a:pt x="70" y="34"/>
                </a:moveTo>
                <a:cubicBezTo>
                  <a:pt x="70" y="9"/>
                  <a:pt x="70" y="9"/>
                  <a:pt x="70" y="9"/>
                </a:cubicBezTo>
                <a:cubicBezTo>
                  <a:pt x="62" y="9"/>
                  <a:pt x="62" y="9"/>
                  <a:pt x="62" y="9"/>
                </a:cubicBezTo>
                <a:moveTo>
                  <a:pt x="52" y="9"/>
                </a:moveTo>
                <a:cubicBezTo>
                  <a:pt x="18" y="9"/>
                  <a:pt x="18" y="9"/>
                  <a:pt x="18" y="9"/>
                </a:cubicBezTo>
                <a:moveTo>
                  <a:pt x="0" y="23"/>
                </a:moveTo>
                <a:cubicBezTo>
                  <a:pt x="70" y="23"/>
                  <a:pt x="70" y="23"/>
                  <a:pt x="70" y="23"/>
                </a:cubicBezTo>
                <a:moveTo>
                  <a:pt x="18" y="13"/>
                </a:moveTo>
                <a:cubicBezTo>
                  <a:pt x="18" y="5"/>
                  <a:pt x="18" y="5"/>
                  <a:pt x="18" y="5"/>
                </a:cubicBezTo>
                <a:cubicBezTo>
                  <a:pt x="18" y="2"/>
                  <a:pt x="15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5" y="18"/>
                  <a:pt x="18" y="16"/>
                  <a:pt x="18" y="13"/>
                </a:cubicBezTo>
                <a:close/>
                <a:moveTo>
                  <a:pt x="57" y="18"/>
                </a:moveTo>
                <a:cubicBezTo>
                  <a:pt x="57" y="18"/>
                  <a:pt x="57" y="18"/>
                  <a:pt x="57" y="18"/>
                </a:cubicBezTo>
                <a:cubicBezTo>
                  <a:pt x="60" y="18"/>
                  <a:pt x="62" y="16"/>
                  <a:pt x="62" y="13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2"/>
                  <a:pt x="60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4" y="0"/>
                  <a:pt x="52" y="2"/>
                  <a:pt x="52" y="5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6"/>
                  <a:pt x="54" y="18"/>
                  <a:pt x="57" y="18"/>
                </a:cubicBezTo>
                <a:close/>
                <a:moveTo>
                  <a:pt x="17" y="28"/>
                </a:moveTo>
                <a:cubicBezTo>
                  <a:pt x="7" y="28"/>
                  <a:pt x="7" y="28"/>
                  <a:pt x="7" y="28"/>
                </a:cubicBezTo>
                <a:cubicBezTo>
                  <a:pt x="7" y="38"/>
                  <a:pt x="7" y="38"/>
                  <a:pt x="7" y="38"/>
                </a:cubicBezTo>
                <a:cubicBezTo>
                  <a:pt x="17" y="38"/>
                  <a:pt x="17" y="38"/>
                  <a:pt x="17" y="38"/>
                </a:cubicBezTo>
                <a:lnTo>
                  <a:pt x="17" y="28"/>
                </a:lnTo>
                <a:close/>
                <a:moveTo>
                  <a:pt x="3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2" y="38"/>
                  <a:pt x="22" y="38"/>
                  <a:pt x="22" y="38"/>
                </a:cubicBezTo>
                <a:cubicBezTo>
                  <a:pt x="32" y="38"/>
                  <a:pt x="32" y="38"/>
                  <a:pt x="32" y="38"/>
                </a:cubicBezTo>
                <a:lnTo>
                  <a:pt x="32" y="28"/>
                </a:lnTo>
                <a:close/>
                <a:moveTo>
                  <a:pt x="47" y="28"/>
                </a:moveTo>
                <a:cubicBezTo>
                  <a:pt x="37" y="28"/>
                  <a:pt x="37" y="28"/>
                  <a:pt x="37" y="28"/>
                </a:cubicBezTo>
                <a:cubicBezTo>
                  <a:pt x="37" y="38"/>
                  <a:pt x="37" y="38"/>
                  <a:pt x="37" y="38"/>
                </a:cubicBezTo>
                <a:cubicBezTo>
                  <a:pt x="47" y="38"/>
                  <a:pt x="47" y="38"/>
                  <a:pt x="47" y="38"/>
                </a:cubicBezTo>
                <a:lnTo>
                  <a:pt x="47" y="28"/>
                </a:lnTo>
                <a:close/>
                <a:moveTo>
                  <a:pt x="63" y="35"/>
                </a:moveTo>
                <a:cubicBezTo>
                  <a:pt x="63" y="28"/>
                  <a:pt x="63" y="28"/>
                  <a:pt x="6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37"/>
                  <a:pt x="53" y="37"/>
                  <a:pt x="53" y="37"/>
                </a:cubicBezTo>
                <a:moveTo>
                  <a:pt x="17" y="42"/>
                </a:moveTo>
                <a:cubicBezTo>
                  <a:pt x="7" y="42"/>
                  <a:pt x="7" y="42"/>
                  <a:pt x="7" y="42"/>
                </a:cubicBezTo>
                <a:cubicBezTo>
                  <a:pt x="7" y="52"/>
                  <a:pt x="7" y="52"/>
                  <a:pt x="7" y="52"/>
                </a:cubicBezTo>
                <a:cubicBezTo>
                  <a:pt x="17" y="52"/>
                  <a:pt x="17" y="52"/>
                  <a:pt x="17" y="52"/>
                </a:cubicBezTo>
                <a:lnTo>
                  <a:pt x="17" y="42"/>
                </a:lnTo>
                <a:close/>
                <a:moveTo>
                  <a:pt x="32" y="42"/>
                </a:moveTo>
                <a:cubicBezTo>
                  <a:pt x="22" y="42"/>
                  <a:pt x="22" y="42"/>
                  <a:pt x="22" y="42"/>
                </a:cubicBezTo>
                <a:cubicBezTo>
                  <a:pt x="22" y="52"/>
                  <a:pt x="22" y="52"/>
                  <a:pt x="22" y="52"/>
                </a:cubicBezTo>
                <a:cubicBezTo>
                  <a:pt x="32" y="52"/>
                  <a:pt x="32" y="52"/>
                  <a:pt x="32" y="52"/>
                </a:cubicBezTo>
                <a:lnTo>
                  <a:pt x="32" y="42"/>
                </a:lnTo>
                <a:close/>
                <a:moveTo>
                  <a:pt x="46" y="42"/>
                </a:moveTo>
                <a:cubicBezTo>
                  <a:pt x="37" y="42"/>
                  <a:pt x="37" y="42"/>
                  <a:pt x="37" y="42"/>
                </a:cubicBezTo>
                <a:cubicBezTo>
                  <a:pt x="37" y="52"/>
                  <a:pt x="37" y="52"/>
                  <a:pt x="37" y="52"/>
                </a:cubicBezTo>
                <a:cubicBezTo>
                  <a:pt x="41" y="52"/>
                  <a:pt x="41" y="52"/>
                  <a:pt x="41" y="52"/>
                </a:cubicBezTo>
                <a:moveTo>
                  <a:pt x="17" y="56"/>
                </a:moveTo>
                <a:cubicBezTo>
                  <a:pt x="7" y="56"/>
                  <a:pt x="7" y="56"/>
                  <a:pt x="7" y="56"/>
                </a:cubicBezTo>
                <a:cubicBezTo>
                  <a:pt x="7" y="66"/>
                  <a:pt x="7" y="66"/>
                  <a:pt x="7" y="66"/>
                </a:cubicBezTo>
                <a:cubicBezTo>
                  <a:pt x="17" y="66"/>
                  <a:pt x="17" y="66"/>
                  <a:pt x="17" y="66"/>
                </a:cubicBezTo>
                <a:lnTo>
                  <a:pt x="17" y="56"/>
                </a:lnTo>
                <a:close/>
                <a:moveTo>
                  <a:pt x="32" y="56"/>
                </a:moveTo>
                <a:cubicBezTo>
                  <a:pt x="22" y="56"/>
                  <a:pt x="22" y="56"/>
                  <a:pt x="22" y="56"/>
                </a:cubicBezTo>
                <a:cubicBezTo>
                  <a:pt x="22" y="66"/>
                  <a:pt x="22" y="66"/>
                  <a:pt x="22" y="66"/>
                </a:cubicBezTo>
                <a:cubicBezTo>
                  <a:pt x="32" y="66"/>
                  <a:pt x="32" y="66"/>
                  <a:pt x="32" y="66"/>
                </a:cubicBezTo>
                <a:lnTo>
                  <a:pt x="32" y="56"/>
                </a:lnTo>
                <a:close/>
                <a:moveTo>
                  <a:pt x="41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66"/>
                  <a:pt x="37" y="66"/>
                  <a:pt x="37" y="66"/>
                </a:cubicBezTo>
                <a:cubicBezTo>
                  <a:pt x="42" y="66"/>
                  <a:pt x="42" y="66"/>
                  <a:pt x="42" y="66"/>
                </a:cubicBezTo>
                <a:moveTo>
                  <a:pt x="63" y="37"/>
                </a:moveTo>
                <a:cubicBezTo>
                  <a:pt x="51" y="37"/>
                  <a:pt x="42" y="46"/>
                  <a:pt x="42" y="57"/>
                </a:cubicBezTo>
                <a:cubicBezTo>
                  <a:pt x="42" y="68"/>
                  <a:pt x="51" y="77"/>
                  <a:pt x="63" y="77"/>
                </a:cubicBezTo>
                <a:cubicBezTo>
                  <a:pt x="74" y="77"/>
                  <a:pt x="83" y="68"/>
                  <a:pt x="83" y="57"/>
                </a:cubicBezTo>
                <a:cubicBezTo>
                  <a:pt x="83" y="46"/>
                  <a:pt x="74" y="37"/>
                  <a:pt x="63" y="37"/>
                </a:cubicBezTo>
                <a:close/>
                <a:moveTo>
                  <a:pt x="53" y="59"/>
                </a:moveTo>
                <a:cubicBezTo>
                  <a:pt x="62" y="70"/>
                  <a:pt x="62" y="70"/>
                  <a:pt x="62" y="70"/>
                </a:cubicBezTo>
                <a:cubicBezTo>
                  <a:pt x="73" y="45"/>
                  <a:pt x="73" y="45"/>
                  <a:pt x="73" y="45"/>
                </a:cubicBezTo>
              </a:path>
            </a:pathLst>
          </a:custGeom>
          <a:noFill/>
          <a:ln w="793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A08FFC34-E1B5-4030-B697-57BB64DE1CF5}"/>
              </a:ext>
            </a:extLst>
          </p:cNvPr>
          <p:cNvSpPr>
            <a:spLocks noEditPoints="1"/>
          </p:cNvSpPr>
          <p:nvPr/>
        </p:nvSpPr>
        <p:spPr bwMode="auto">
          <a:xfrm>
            <a:off x="8729664" y="1458913"/>
            <a:ext cx="258763" cy="319088"/>
          </a:xfrm>
          <a:custGeom>
            <a:avLst/>
            <a:gdLst>
              <a:gd name="T0" fmla="*/ 8 w 69"/>
              <a:gd name="T1" fmla="*/ 43 h 85"/>
              <a:gd name="T2" fmla="*/ 8 w 69"/>
              <a:gd name="T3" fmla="*/ 85 h 85"/>
              <a:gd name="T4" fmla="*/ 17 w 69"/>
              <a:gd name="T5" fmla="*/ 64 h 85"/>
              <a:gd name="T6" fmla="*/ 17 w 69"/>
              <a:gd name="T7" fmla="*/ 85 h 85"/>
              <a:gd name="T8" fmla="*/ 25 w 69"/>
              <a:gd name="T9" fmla="*/ 43 h 85"/>
              <a:gd name="T10" fmla="*/ 25 w 69"/>
              <a:gd name="T11" fmla="*/ 85 h 85"/>
              <a:gd name="T12" fmla="*/ 17 w 69"/>
              <a:gd name="T13" fmla="*/ 0 h 85"/>
              <a:gd name="T14" fmla="*/ 9 w 69"/>
              <a:gd name="T15" fmla="*/ 9 h 85"/>
              <a:gd name="T16" fmla="*/ 17 w 69"/>
              <a:gd name="T17" fmla="*/ 18 h 85"/>
              <a:gd name="T18" fmla="*/ 25 w 69"/>
              <a:gd name="T19" fmla="*/ 9 h 85"/>
              <a:gd name="T20" fmla="*/ 17 w 69"/>
              <a:gd name="T21" fmla="*/ 0 h 85"/>
              <a:gd name="T22" fmla="*/ 26 w 69"/>
              <a:gd name="T23" fmla="*/ 56 h 85"/>
              <a:gd name="T24" fmla="*/ 33 w 69"/>
              <a:gd name="T25" fmla="*/ 44 h 85"/>
              <a:gd name="T26" fmla="*/ 33 w 69"/>
              <a:gd name="T27" fmla="*/ 38 h 85"/>
              <a:gd name="T28" fmla="*/ 21 w 69"/>
              <a:gd name="T29" fmla="*/ 22 h 85"/>
              <a:gd name="T30" fmla="*/ 17 w 69"/>
              <a:gd name="T31" fmla="*/ 30 h 85"/>
              <a:gd name="T32" fmla="*/ 12 w 69"/>
              <a:gd name="T33" fmla="*/ 22 h 85"/>
              <a:gd name="T34" fmla="*/ 0 w 69"/>
              <a:gd name="T35" fmla="*/ 38 h 85"/>
              <a:gd name="T36" fmla="*/ 0 w 69"/>
              <a:gd name="T37" fmla="*/ 44 h 85"/>
              <a:gd name="T38" fmla="*/ 8 w 69"/>
              <a:gd name="T39" fmla="*/ 56 h 85"/>
              <a:gd name="T40" fmla="*/ 28 w 69"/>
              <a:gd name="T41" fmla="*/ 77 h 85"/>
              <a:gd name="T42" fmla="*/ 44 w 69"/>
              <a:gd name="T43" fmla="*/ 85 h 85"/>
              <a:gd name="T44" fmla="*/ 49 w 69"/>
              <a:gd name="T45" fmla="*/ 85 h 85"/>
              <a:gd name="T46" fmla="*/ 69 w 69"/>
              <a:gd name="T47" fmla="*/ 65 h 85"/>
              <a:gd name="T48" fmla="*/ 69 w 69"/>
              <a:gd name="T49" fmla="*/ 52 h 85"/>
              <a:gd name="T50" fmla="*/ 49 w 69"/>
              <a:gd name="T51" fmla="*/ 32 h 85"/>
              <a:gd name="T52" fmla="*/ 44 w 69"/>
              <a:gd name="T53" fmla="*/ 32 h 85"/>
              <a:gd name="T54" fmla="*/ 36 w 69"/>
              <a:gd name="T55" fmla="*/ 33 h 85"/>
              <a:gd name="T56" fmla="*/ 54 w 69"/>
              <a:gd name="T57" fmla="*/ 27 h 85"/>
              <a:gd name="T58" fmla="*/ 39 w 69"/>
              <a:gd name="T59" fmla="*/ 27 h 85"/>
              <a:gd name="T60" fmla="*/ 39 w 69"/>
              <a:gd name="T61" fmla="*/ 32 h 85"/>
              <a:gd name="T62" fmla="*/ 54 w 69"/>
              <a:gd name="T63" fmla="*/ 32 h 85"/>
              <a:gd name="T64" fmla="*/ 54 w 69"/>
              <a:gd name="T65" fmla="*/ 27 h 85"/>
              <a:gd name="T66" fmla="*/ 50 w 69"/>
              <a:gd name="T67" fmla="*/ 27 h 85"/>
              <a:gd name="T68" fmla="*/ 57 w 69"/>
              <a:gd name="T69" fmla="*/ 15 h 85"/>
              <a:gd name="T70" fmla="*/ 53 w 69"/>
              <a:gd name="T71" fmla="*/ 15 h 85"/>
              <a:gd name="T72" fmla="*/ 50 w 69"/>
              <a:gd name="T73" fmla="*/ 14 h 85"/>
              <a:gd name="T74" fmla="*/ 48 w 69"/>
              <a:gd name="T75" fmla="*/ 12 h 85"/>
              <a:gd name="T76" fmla="*/ 45 w 69"/>
              <a:gd name="T77" fmla="*/ 12 h 85"/>
              <a:gd name="T78" fmla="*/ 43 w 69"/>
              <a:gd name="T79" fmla="*/ 14 h 85"/>
              <a:gd name="T80" fmla="*/ 40 w 69"/>
              <a:gd name="T81" fmla="*/ 15 h 85"/>
              <a:gd name="T82" fmla="*/ 36 w 69"/>
              <a:gd name="T83" fmla="*/ 15 h 85"/>
              <a:gd name="T84" fmla="*/ 43 w 69"/>
              <a:gd name="T85" fmla="*/ 27 h 85"/>
              <a:gd name="T86" fmla="*/ 41 w 69"/>
              <a:gd name="T87" fmla="*/ 66 h 85"/>
              <a:gd name="T88" fmla="*/ 47 w 69"/>
              <a:gd name="T89" fmla="*/ 70 h 85"/>
              <a:gd name="T90" fmla="*/ 53 w 69"/>
              <a:gd name="T91" fmla="*/ 64 h 85"/>
              <a:gd name="T92" fmla="*/ 47 w 69"/>
              <a:gd name="T93" fmla="*/ 58 h 85"/>
              <a:gd name="T94" fmla="*/ 40 w 69"/>
              <a:gd name="T95" fmla="*/ 53 h 85"/>
              <a:gd name="T96" fmla="*/ 47 w 69"/>
              <a:gd name="T97" fmla="*/ 47 h 85"/>
              <a:gd name="T98" fmla="*/ 53 w 69"/>
              <a:gd name="T99" fmla="*/ 51 h 85"/>
              <a:gd name="T100" fmla="*/ 47 w 69"/>
              <a:gd name="T101" fmla="*/ 44 h 85"/>
              <a:gd name="T102" fmla="*/ 47 w 69"/>
              <a:gd name="T103" fmla="*/ 47 h 85"/>
              <a:gd name="T104" fmla="*/ 47 w 69"/>
              <a:gd name="T105" fmla="*/ 70 h 85"/>
              <a:gd name="T106" fmla="*/ 47 w 69"/>
              <a:gd name="T107" fmla="*/ 7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9" h="85">
                <a:moveTo>
                  <a:pt x="8" y="43"/>
                </a:moveTo>
                <a:cubicBezTo>
                  <a:pt x="8" y="85"/>
                  <a:pt x="8" y="85"/>
                  <a:pt x="8" y="85"/>
                </a:cubicBezTo>
                <a:moveTo>
                  <a:pt x="17" y="64"/>
                </a:moveTo>
                <a:cubicBezTo>
                  <a:pt x="17" y="85"/>
                  <a:pt x="17" y="85"/>
                  <a:pt x="17" y="85"/>
                </a:cubicBezTo>
                <a:moveTo>
                  <a:pt x="25" y="43"/>
                </a:moveTo>
                <a:cubicBezTo>
                  <a:pt x="25" y="85"/>
                  <a:pt x="25" y="85"/>
                  <a:pt x="25" y="85"/>
                </a:cubicBezTo>
                <a:moveTo>
                  <a:pt x="17" y="0"/>
                </a:moveTo>
                <a:cubicBezTo>
                  <a:pt x="12" y="0"/>
                  <a:pt x="9" y="4"/>
                  <a:pt x="9" y="9"/>
                </a:cubicBezTo>
                <a:cubicBezTo>
                  <a:pt x="9" y="14"/>
                  <a:pt x="12" y="18"/>
                  <a:pt x="17" y="18"/>
                </a:cubicBezTo>
                <a:cubicBezTo>
                  <a:pt x="21" y="18"/>
                  <a:pt x="25" y="14"/>
                  <a:pt x="25" y="9"/>
                </a:cubicBezTo>
                <a:cubicBezTo>
                  <a:pt x="25" y="4"/>
                  <a:pt x="21" y="0"/>
                  <a:pt x="17" y="0"/>
                </a:cubicBezTo>
                <a:close/>
                <a:moveTo>
                  <a:pt x="26" y="56"/>
                </a:moveTo>
                <a:cubicBezTo>
                  <a:pt x="31" y="55"/>
                  <a:pt x="33" y="54"/>
                  <a:pt x="33" y="44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27"/>
                  <a:pt x="31" y="23"/>
                  <a:pt x="21" y="22"/>
                </a:cubicBezTo>
                <a:cubicBezTo>
                  <a:pt x="21" y="22"/>
                  <a:pt x="17" y="30"/>
                  <a:pt x="17" y="30"/>
                </a:cubicBezTo>
                <a:cubicBezTo>
                  <a:pt x="12" y="22"/>
                  <a:pt x="12" y="22"/>
                  <a:pt x="12" y="22"/>
                </a:cubicBezTo>
                <a:cubicBezTo>
                  <a:pt x="3" y="23"/>
                  <a:pt x="0" y="27"/>
                  <a:pt x="0" y="38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4"/>
                  <a:pt x="2" y="55"/>
                  <a:pt x="8" y="56"/>
                </a:cubicBezTo>
                <a:moveTo>
                  <a:pt x="28" y="77"/>
                </a:moveTo>
                <a:cubicBezTo>
                  <a:pt x="32" y="82"/>
                  <a:pt x="38" y="85"/>
                  <a:pt x="44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60" y="85"/>
                  <a:pt x="69" y="76"/>
                  <a:pt x="69" y="65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41"/>
                  <a:pt x="60" y="32"/>
                  <a:pt x="49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1" y="32"/>
                  <a:pt x="39" y="32"/>
                  <a:pt x="36" y="33"/>
                </a:cubicBezTo>
                <a:moveTo>
                  <a:pt x="54" y="27"/>
                </a:moveTo>
                <a:cubicBezTo>
                  <a:pt x="39" y="27"/>
                  <a:pt x="39" y="27"/>
                  <a:pt x="39" y="27"/>
                </a:cubicBezTo>
                <a:cubicBezTo>
                  <a:pt x="39" y="32"/>
                  <a:pt x="39" y="32"/>
                  <a:pt x="39" y="32"/>
                </a:cubicBezTo>
                <a:cubicBezTo>
                  <a:pt x="54" y="32"/>
                  <a:pt x="54" y="32"/>
                  <a:pt x="54" y="32"/>
                </a:cubicBezTo>
                <a:lnTo>
                  <a:pt x="54" y="27"/>
                </a:lnTo>
                <a:close/>
                <a:moveTo>
                  <a:pt x="50" y="27"/>
                </a:moveTo>
                <a:cubicBezTo>
                  <a:pt x="53" y="23"/>
                  <a:pt x="57" y="17"/>
                  <a:pt x="57" y="15"/>
                </a:cubicBezTo>
                <a:cubicBezTo>
                  <a:pt x="58" y="13"/>
                  <a:pt x="55" y="14"/>
                  <a:pt x="53" y="15"/>
                </a:cubicBezTo>
                <a:cubicBezTo>
                  <a:pt x="52" y="15"/>
                  <a:pt x="51" y="15"/>
                  <a:pt x="50" y="14"/>
                </a:cubicBezTo>
                <a:cubicBezTo>
                  <a:pt x="48" y="12"/>
                  <a:pt x="48" y="12"/>
                  <a:pt x="48" y="12"/>
                </a:cubicBezTo>
                <a:cubicBezTo>
                  <a:pt x="47" y="11"/>
                  <a:pt x="46" y="11"/>
                  <a:pt x="45" y="12"/>
                </a:cubicBezTo>
                <a:cubicBezTo>
                  <a:pt x="43" y="14"/>
                  <a:pt x="43" y="14"/>
                  <a:pt x="43" y="14"/>
                </a:cubicBezTo>
                <a:cubicBezTo>
                  <a:pt x="42" y="15"/>
                  <a:pt x="41" y="15"/>
                  <a:pt x="40" y="15"/>
                </a:cubicBezTo>
                <a:cubicBezTo>
                  <a:pt x="39" y="14"/>
                  <a:pt x="35" y="13"/>
                  <a:pt x="36" y="15"/>
                </a:cubicBezTo>
                <a:cubicBezTo>
                  <a:pt x="36" y="17"/>
                  <a:pt x="40" y="23"/>
                  <a:pt x="43" y="27"/>
                </a:cubicBezTo>
                <a:moveTo>
                  <a:pt x="41" y="66"/>
                </a:moveTo>
                <a:cubicBezTo>
                  <a:pt x="41" y="68"/>
                  <a:pt x="44" y="70"/>
                  <a:pt x="47" y="70"/>
                </a:cubicBezTo>
                <a:cubicBezTo>
                  <a:pt x="50" y="70"/>
                  <a:pt x="53" y="67"/>
                  <a:pt x="53" y="64"/>
                </a:cubicBezTo>
                <a:cubicBezTo>
                  <a:pt x="53" y="61"/>
                  <a:pt x="50" y="59"/>
                  <a:pt x="47" y="58"/>
                </a:cubicBezTo>
                <a:cubicBezTo>
                  <a:pt x="43" y="58"/>
                  <a:pt x="40" y="56"/>
                  <a:pt x="40" y="53"/>
                </a:cubicBezTo>
                <a:cubicBezTo>
                  <a:pt x="40" y="49"/>
                  <a:pt x="43" y="47"/>
                  <a:pt x="47" y="47"/>
                </a:cubicBezTo>
                <a:cubicBezTo>
                  <a:pt x="49" y="47"/>
                  <a:pt x="52" y="49"/>
                  <a:pt x="53" y="51"/>
                </a:cubicBezTo>
                <a:moveTo>
                  <a:pt x="47" y="44"/>
                </a:moveTo>
                <a:cubicBezTo>
                  <a:pt x="47" y="47"/>
                  <a:pt x="47" y="47"/>
                  <a:pt x="47" y="47"/>
                </a:cubicBezTo>
                <a:moveTo>
                  <a:pt x="47" y="70"/>
                </a:moveTo>
                <a:cubicBezTo>
                  <a:pt x="47" y="73"/>
                  <a:pt x="47" y="73"/>
                  <a:pt x="47" y="73"/>
                </a:cubicBezTo>
              </a:path>
            </a:pathLst>
          </a:custGeom>
          <a:noFill/>
          <a:ln w="793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94D9FE8C-D0CD-4898-A990-CD8275E33907}"/>
              </a:ext>
            </a:extLst>
          </p:cNvPr>
          <p:cNvSpPr>
            <a:spLocks noEditPoints="1"/>
          </p:cNvSpPr>
          <p:nvPr/>
        </p:nvSpPr>
        <p:spPr bwMode="auto">
          <a:xfrm>
            <a:off x="8729664" y="2374901"/>
            <a:ext cx="258763" cy="296863"/>
          </a:xfrm>
          <a:custGeom>
            <a:avLst/>
            <a:gdLst>
              <a:gd name="T0" fmla="*/ 37 w 69"/>
              <a:gd name="T1" fmla="*/ 19 h 79"/>
              <a:gd name="T2" fmla="*/ 25 w 69"/>
              <a:gd name="T3" fmla="*/ 31 h 79"/>
              <a:gd name="T4" fmla="*/ 13 w 69"/>
              <a:gd name="T5" fmla="*/ 19 h 79"/>
              <a:gd name="T6" fmla="*/ 25 w 69"/>
              <a:gd name="T7" fmla="*/ 7 h 79"/>
              <a:gd name="T8" fmla="*/ 37 w 69"/>
              <a:gd name="T9" fmla="*/ 19 h 79"/>
              <a:gd name="T10" fmla="*/ 42 w 69"/>
              <a:gd name="T11" fmla="*/ 34 h 79"/>
              <a:gd name="T12" fmla="*/ 42 w 69"/>
              <a:gd name="T13" fmla="*/ 34 h 79"/>
              <a:gd name="T14" fmla="*/ 38 w 69"/>
              <a:gd name="T15" fmla="*/ 31 h 79"/>
              <a:gd name="T16" fmla="*/ 11 w 69"/>
              <a:gd name="T17" fmla="*/ 31 h 79"/>
              <a:gd name="T18" fmla="*/ 7 w 69"/>
              <a:gd name="T19" fmla="*/ 34 h 79"/>
              <a:gd name="T20" fmla="*/ 7 w 69"/>
              <a:gd name="T21" fmla="*/ 34 h 79"/>
              <a:gd name="T22" fmla="*/ 11 w 69"/>
              <a:gd name="T23" fmla="*/ 38 h 79"/>
              <a:gd name="T24" fmla="*/ 38 w 69"/>
              <a:gd name="T25" fmla="*/ 38 h 79"/>
              <a:gd name="T26" fmla="*/ 42 w 69"/>
              <a:gd name="T27" fmla="*/ 34 h 79"/>
              <a:gd name="T28" fmla="*/ 49 w 69"/>
              <a:gd name="T29" fmla="*/ 75 h 79"/>
              <a:gd name="T30" fmla="*/ 49 w 69"/>
              <a:gd name="T31" fmla="*/ 75 h 79"/>
              <a:gd name="T32" fmla="*/ 46 w 69"/>
              <a:gd name="T33" fmla="*/ 71 h 79"/>
              <a:gd name="T34" fmla="*/ 4 w 69"/>
              <a:gd name="T35" fmla="*/ 71 h 79"/>
              <a:gd name="T36" fmla="*/ 0 w 69"/>
              <a:gd name="T37" fmla="*/ 75 h 79"/>
              <a:gd name="T38" fmla="*/ 0 w 69"/>
              <a:gd name="T39" fmla="*/ 75 h 79"/>
              <a:gd name="T40" fmla="*/ 4 w 69"/>
              <a:gd name="T41" fmla="*/ 79 h 79"/>
              <a:gd name="T42" fmla="*/ 46 w 69"/>
              <a:gd name="T43" fmla="*/ 79 h 79"/>
              <a:gd name="T44" fmla="*/ 49 w 69"/>
              <a:gd name="T45" fmla="*/ 75 h 79"/>
              <a:gd name="T46" fmla="*/ 44 w 69"/>
              <a:gd name="T47" fmla="*/ 67 h 79"/>
              <a:gd name="T48" fmla="*/ 6 w 69"/>
              <a:gd name="T49" fmla="*/ 67 h 79"/>
              <a:gd name="T50" fmla="*/ 6 w 69"/>
              <a:gd name="T51" fmla="*/ 71 h 79"/>
              <a:gd name="T52" fmla="*/ 44 w 69"/>
              <a:gd name="T53" fmla="*/ 71 h 79"/>
              <a:gd name="T54" fmla="*/ 44 w 69"/>
              <a:gd name="T55" fmla="*/ 67 h 79"/>
              <a:gd name="T56" fmla="*/ 6 w 69"/>
              <a:gd name="T57" fmla="*/ 67 h 79"/>
              <a:gd name="T58" fmla="*/ 14 w 69"/>
              <a:gd name="T59" fmla="*/ 38 h 79"/>
              <a:gd name="T60" fmla="*/ 35 w 69"/>
              <a:gd name="T61" fmla="*/ 38 h 79"/>
              <a:gd name="T62" fmla="*/ 44 w 69"/>
              <a:gd name="T63" fmla="*/ 67 h 79"/>
              <a:gd name="T64" fmla="*/ 44 w 69"/>
              <a:gd name="T65" fmla="*/ 66 h 79"/>
              <a:gd name="T66" fmla="*/ 61 w 69"/>
              <a:gd name="T67" fmla="*/ 66 h 79"/>
              <a:gd name="T68" fmla="*/ 57 w 69"/>
              <a:gd name="T69" fmla="*/ 19 h 79"/>
              <a:gd name="T70" fmla="*/ 38 w 69"/>
              <a:gd name="T71" fmla="*/ 19 h 79"/>
              <a:gd name="T72" fmla="*/ 49 w 69"/>
              <a:gd name="T73" fmla="*/ 79 h 79"/>
              <a:gd name="T74" fmla="*/ 69 w 69"/>
              <a:gd name="T75" fmla="*/ 79 h 79"/>
              <a:gd name="T76" fmla="*/ 69 w 69"/>
              <a:gd name="T77" fmla="*/ 71 h 79"/>
              <a:gd name="T78" fmla="*/ 49 w 69"/>
              <a:gd name="T79" fmla="*/ 71 h 79"/>
              <a:gd name="T80" fmla="*/ 37 w 69"/>
              <a:gd name="T81" fmla="*/ 14 h 79"/>
              <a:gd name="T82" fmla="*/ 59 w 69"/>
              <a:gd name="T83" fmla="*/ 14 h 79"/>
              <a:gd name="T84" fmla="*/ 65 w 69"/>
              <a:gd name="T85" fmla="*/ 0 h 79"/>
              <a:gd name="T86" fmla="*/ 57 w 69"/>
              <a:gd name="T87" fmla="*/ 0 h 79"/>
              <a:gd name="T88" fmla="*/ 58 w 69"/>
              <a:gd name="T89" fmla="*/ 9 h 79"/>
              <a:gd name="T90" fmla="*/ 49 w 69"/>
              <a:gd name="T91" fmla="*/ 9 h 79"/>
              <a:gd name="T92" fmla="*/ 51 w 69"/>
              <a:gd name="T93" fmla="*/ 0 h 79"/>
              <a:gd name="T94" fmla="*/ 40 w 69"/>
              <a:gd name="T95" fmla="*/ 0 h 79"/>
              <a:gd name="T96" fmla="*/ 41 w 69"/>
              <a:gd name="T97" fmla="*/ 9 h 79"/>
              <a:gd name="T98" fmla="*/ 33 w 69"/>
              <a:gd name="T99" fmla="*/ 9 h 79"/>
              <a:gd name="T100" fmla="*/ 34 w 69"/>
              <a:gd name="T101" fmla="*/ 0 h 79"/>
              <a:gd name="T102" fmla="*/ 26 w 69"/>
              <a:gd name="T103" fmla="*/ 0 h 79"/>
              <a:gd name="T104" fmla="*/ 26 w 69"/>
              <a:gd name="T105" fmla="*/ 5 h 79"/>
              <a:gd name="T106" fmla="*/ 57 w 69"/>
              <a:gd name="T107" fmla="*/ 19 h 79"/>
              <a:gd name="T108" fmla="*/ 59 w 69"/>
              <a:gd name="T109" fmla="*/ 19 h 79"/>
              <a:gd name="T110" fmla="*/ 59 w 69"/>
              <a:gd name="T111" fmla="*/ 14 h 79"/>
              <a:gd name="T112" fmla="*/ 65 w 69"/>
              <a:gd name="T113" fmla="*/ 71 h 79"/>
              <a:gd name="T114" fmla="*/ 65 w 69"/>
              <a:gd name="T115" fmla="*/ 66 h 79"/>
              <a:gd name="T116" fmla="*/ 61 w 69"/>
              <a:gd name="T117" fmla="*/ 6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" h="79">
                <a:moveTo>
                  <a:pt x="37" y="19"/>
                </a:moveTo>
                <a:cubicBezTo>
                  <a:pt x="37" y="25"/>
                  <a:pt x="31" y="31"/>
                  <a:pt x="25" y="31"/>
                </a:cubicBezTo>
                <a:cubicBezTo>
                  <a:pt x="18" y="31"/>
                  <a:pt x="13" y="25"/>
                  <a:pt x="13" y="19"/>
                </a:cubicBezTo>
                <a:cubicBezTo>
                  <a:pt x="13" y="12"/>
                  <a:pt x="18" y="7"/>
                  <a:pt x="25" y="7"/>
                </a:cubicBezTo>
                <a:cubicBezTo>
                  <a:pt x="31" y="7"/>
                  <a:pt x="37" y="12"/>
                  <a:pt x="37" y="19"/>
                </a:cubicBezTo>
                <a:close/>
                <a:moveTo>
                  <a:pt x="42" y="34"/>
                </a:moveTo>
                <a:cubicBezTo>
                  <a:pt x="42" y="34"/>
                  <a:pt x="42" y="34"/>
                  <a:pt x="42" y="34"/>
                </a:cubicBezTo>
                <a:cubicBezTo>
                  <a:pt x="42" y="32"/>
                  <a:pt x="40" y="31"/>
                  <a:pt x="38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9" y="31"/>
                  <a:pt x="7" y="32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7"/>
                  <a:pt x="9" y="38"/>
                  <a:pt x="11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40" y="38"/>
                  <a:pt x="42" y="37"/>
                  <a:pt x="42" y="34"/>
                </a:cubicBezTo>
                <a:close/>
                <a:moveTo>
                  <a:pt x="49" y="75"/>
                </a:moveTo>
                <a:cubicBezTo>
                  <a:pt x="49" y="75"/>
                  <a:pt x="49" y="75"/>
                  <a:pt x="49" y="75"/>
                </a:cubicBezTo>
                <a:cubicBezTo>
                  <a:pt x="49" y="73"/>
                  <a:pt x="48" y="71"/>
                  <a:pt x="46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2" y="71"/>
                  <a:pt x="0" y="73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7"/>
                  <a:pt x="2" y="79"/>
                  <a:pt x="4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8" y="79"/>
                  <a:pt x="49" y="77"/>
                  <a:pt x="49" y="75"/>
                </a:cubicBezTo>
                <a:close/>
                <a:moveTo>
                  <a:pt x="44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71"/>
                  <a:pt x="6" y="71"/>
                  <a:pt x="6" y="71"/>
                </a:cubicBezTo>
                <a:cubicBezTo>
                  <a:pt x="44" y="71"/>
                  <a:pt x="44" y="71"/>
                  <a:pt x="44" y="71"/>
                </a:cubicBezTo>
                <a:lnTo>
                  <a:pt x="44" y="67"/>
                </a:lnTo>
                <a:close/>
                <a:moveTo>
                  <a:pt x="6" y="67"/>
                </a:moveTo>
                <a:cubicBezTo>
                  <a:pt x="15" y="60"/>
                  <a:pt x="14" y="38"/>
                  <a:pt x="14" y="38"/>
                </a:cubicBezTo>
                <a:moveTo>
                  <a:pt x="35" y="38"/>
                </a:moveTo>
                <a:cubicBezTo>
                  <a:pt x="35" y="38"/>
                  <a:pt x="35" y="60"/>
                  <a:pt x="44" y="67"/>
                </a:cubicBezTo>
                <a:moveTo>
                  <a:pt x="44" y="66"/>
                </a:moveTo>
                <a:cubicBezTo>
                  <a:pt x="61" y="66"/>
                  <a:pt x="61" y="66"/>
                  <a:pt x="61" y="66"/>
                </a:cubicBezTo>
                <a:cubicBezTo>
                  <a:pt x="57" y="19"/>
                  <a:pt x="57" y="19"/>
                  <a:pt x="57" y="19"/>
                </a:cubicBezTo>
                <a:cubicBezTo>
                  <a:pt x="38" y="19"/>
                  <a:pt x="38" y="19"/>
                  <a:pt x="38" y="19"/>
                </a:cubicBezTo>
                <a:moveTo>
                  <a:pt x="49" y="79"/>
                </a:moveTo>
                <a:cubicBezTo>
                  <a:pt x="69" y="79"/>
                  <a:pt x="69" y="79"/>
                  <a:pt x="69" y="79"/>
                </a:cubicBezTo>
                <a:cubicBezTo>
                  <a:pt x="69" y="71"/>
                  <a:pt x="69" y="71"/>
                  <a:pt x="69" y="71"/>
                </a:cubicBezTo>
                <a:cubicBezTo>
                  <a:pt x="49" y="71"/>
                  <a:pt x="49" y="71"/>
                  <a:pt x="49" y="71"/>
                </a:cubicBezTo>
                <a:moveTo>
                  <a:pt x="37" y="14"/>
                </a:moveTo>
                <a:cubicBezTo>
                  <a:pt x="59" y="14"/>
                  <a:pt x="59" y="14"/>
                  <a:pt x="59" y="14"/>
                </a:cubicBezTo>
                <a:cubicBezTo>
                  <a:pt x="63" y="11"/>
                  <a:pt x="65" y="6"/>
                  <a:pt x="65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8" y="9"/>
                  <a:pt x="58" y="9"/>
                  <a:pt x="58" y="9"/>
                </a:cubicBezTo>
                <a:cubicBezTo>
                  <a:pt x="49" y="9"/>
                  <a:pt x="49" y="9"/>
                  <a:pt x="49" y="9"/>
                </a:cubicBezTo>
                <a:cubicBezTo>
                  <a:pt x="51" y="0"/>
                  <a:pt x="51" y="0"/>
                  <a:pt x="5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9"/>
                  <a:pt x="41" y="9"/>
                  <a:pt x="41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3"/>
                  <a:pt x="26" y="5"/>
                </a:cubicBezTo>
                <a:moveTo>
                  <a:pt x="57" y="19"/>
                </a:moveTo>
                <a:cubicBezTo>
                  <a:pt x="59" y="19"/>
                  <a:pt x="59" y="19"/>
                  <a:pt x="59" y="19"/>
                </a:cubicBezTo>
                <a:cubicBezTo>
                  <a:pt x="59" y="14"/>
                  <a:pt x="59" y="14"/>
                  <a:pt x="59" y="14"/>
                </a:cubicBezTo>
                <a:moveTo>
                  <a:pt x="65" y="71"/>
                </a:moveTo>
                <a:cubicBezTo>
                  <a:pt x="65" y="66"/>
                  <a:pt x="65" y="66"/>
                  <a:pt x="65" y="66"/>
                </a:cubicBezTo>
                <a:cubicBezTo>
                  <a:pt x="61" y="66"/>
                  <a:pt x="61" y="66"/>
                  <a:pt x="61" y="66"/>
                </a:cubicBezTo>
              </a:path>
            </a:pathLst>
          </a:custGeom>
          <a:noFill/>
          <a:ln w="793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E57B76C9-CF2A-45FE-B9A1-A0DCDD2D0FB2}"/>
              </a:ext>
            </a:extLst>
          </p:cNvPr>
          <p:cNvSpPr>
            <a:spLocks noEditPoints="1"/>
          </p:cNvSpPr>
          <p:nvPr/>
        </p:nvSpPr>
        <p:spPr bwMode="auto">
          <a:xfrm>
            <a:off x="3178176" y="5121275"/>
            <a:ext cx="325438" cy="241300"/>
          </a:xfrm>
          <a:custGeom>
            <a:avLst/>
            <a:gdLst>
              <a:gd name="T0" fmla="*/ 43 w 87"/>
              <a:gd name="T1" fmla="*/ 64 h 64"/>
              <a:gd name="T2" fmla="*/ 26 w 87"/>
              <a:gd name="T3" fmla="*/ 51 h 64"/>
              <a:gd name="T4" fmla="*/ 61 w 87"/>
              <a:gd name="T5" fmla="*/ 51 h 64"/>
              <a:gd name="T6" fmla="*/ 26 w 87"/>
              <a:gd name="T7" fmla="*/ 57 h 64"/>
              <a:gd name="T8" fmla="*/ 61 w 87"/>
              <a:gd name="T9" fmla="*/ 57 h 64"/>
              <a:gd name="T10" fmla="*/ 26 w 87"/>
              <a:gd name="T11" fmla="*/ 45 h 64"/>
              <a:gd name="T12" fmla="*/ 61 w 87"/>
              <a:gd name="T13" fmla="*/ 45 h 64"/>
              <a:gd name="T14" fmla="*/ 43 w 87"/>
              <a:gd name="T15" fmla="*/ 38 h 64"/>
              <a:gd name="T16" fmla="*/ 26 w 87"/>
              <a:gd name="T17" fmla="*/ 45 h 64"/>
              <a:gd name="T18" fmla="*/ 43 w 87"/>
              <a:gd name="T19" fmla="*/ 58 h 64"/>
              <a:gd name="T20" fmla="*/ 61 w 87"/>
              <a:gd name="T21" fmla="*/ 45 h 64"/>
              <a:gd name="T22" fmla="*/ 70 w 87"/>
              <a:gd name="T23" fmla="*/ 55 h 64"/>
              <a:gd name="T24" fmla="*/ 61 w 87"/>
              <a:gd name="T25" fmla="*/ 48 h 64"/>
              <a:gd name="T26" fmla="*/ 87 w 87"/>
              <a:gd name="T27" fmla="*/ 43 h 64"/>
              <a:gd name="T28" fmla="*/ 70 w 87"/>
              <a:gd name="T29" fmla="*/ 55 h 64"/>
              <a:gd name="T30" fmla="*/ 87 w 87"/>
              <a:gd name="T31" fmla="*/ 43 h 64"/>
              <a:gd name="T32" fmla="*/ 52 w 87"/>
              <a:gd name="T33" fmla="*/ 37 h 64"/>
              <a:gd name="T34" fmla="*/ 70 w 87"/>
              <a:gd name="T35" fmla="*/ 49 h 64"/>
              <a:gd name="T36" fmla="*/ 87 w 87"/>
              <a:gd name="T37" fmla="*/ 37 h 64"/>
              <a:gd name="T38" fmla="*/ 70 w 87"/>
              <a:gd name="T39" fmla="*/ 37 h 64"/>
              <a:gd name="T40" fmla="*/ 52 w 87"/>
              <a:gd name="T41" fmla="*/ 31 h 64"/>
              <a:gd name="T42" fmla="*/ 54 w 87"/>
              <a:gd name="T43" fmla="*/ 40 h 64"/>
              <a:gd name="T44" fmla="*/ 70 w 87"/>
              <a:gd name="T45" fmla="*/ 43 h 64"/>
              <a:gd name="T46" fmla="*/ 87 w 87"/>
              <a:gd name="T47" fmla="*/ 31 h 64"/>
              <a:gd name="T48" fmla="*/ 70 w 87"/>
              <a:gd name="T49" fmla="*/ 37 h 64"/>
              <a:gd name="T50" fmla="*/ 87 w 87"/>
              <a:gd name="T51" fmla="*/ 25 h 64"/>
              <a:gd name="T52" fmla="*/ 70 w 87"/>
              <a:gd name="T53" fmla="*/ 31 h 64"/>
              <a:gd name="T54" fmla="*/ 87 w 87"/>
              <a:gd name="T55" fmla="*/ 19 h 64"/>
              <a:gd name="T56" fmla="*/ 70 w 87"/>
              <a:gd name="T57" fmla="*/ 19 h 64"/>
              <a:gd name="T58" fmla="*/ 87 w 87"/>
              <a:gd name="T59" fmla="*/ 13 h 64"/>
              <a:gd name="T60" fmla="*/ 59 w 87"/>
              <a:gd name="T61" fmla="*/ 8 h 64"/>
              <a:gd name="T62" fmla="*/ 70 w 87"/>
              <a:gd name="T63" fmla="*/ 25 h 64"/>
              <a:gd name="T64" fmla="*/ 87 w 87"/>
              <a:gd name="T65" fmla="*/ 13 h 64"/>
              <a:gd name="T66" fmla="*/ 17 w 87"/>
              <a:gd name="T67" fmla="*/ 55 h 64"/>
              <a:gd name="T68" fmla="*/ 0 w 87"/>
              <a:gd name="T69" fmla="*/ 43 h 64"/>
              <a:gd name="T70" fmla="*/ 26 w 87"/>
              <a:gd name="T71" fmla="*/ 48 h 64"/>
              <a:gd name="T72" fmla="*/ 0 w 87"/>
              <a:gd name="T73" fmla="*/ 49 h 64"/>
              <a:gd name="T74" fmla="*/ 26 w 87"/>
              <a:gd name="T75" fmla="*/ 54 h 64"/>
              <a:gd name="T76" fmla="*/ 35 w 87"/>
              <a:gd name="T77" fmla="*/ 37 h 64"/>
              <a:gd name="T78" fmla="*/ 0 w 87"/>
              <a:gd name="T79" fmla="*/ 43 h 64"/>
              <a:gd name="T80" fmla="*/ 26 w 87"/>
              <a:gd name="T81" fmla="*/ 48 h 64"/>
              <a:gd name="T82" fmla="*/ 17 w 87"/>
              <a:gd name="T83" fmla="*/ 37 h 64"/>
              <a:gd name="T84" fmla="*/ 33 w 87"/>
              <a:gd name="T85" fmla="*/ 40 h 64"/>
              <a:gd name="T86" fmla="*/ 35 w 87"/>
              <a:gd name="T87" fmla="*/ 31 h 64"/>
              <a:gd name="T88" fmla="*/ 0 w 87"/>
              <a:gd name="T89" fmla="*/ 37 h 64"/>
              <a:gd name="T90" fmla="*/ 28 w 87"/>
              <a:gd name="T91" fmla="*/ 42 h 64"/>
              <a:gd name="T92" fmla="*/ 0 w 87"/>
              <a:gd name="T93" fmla="*/ 31 h 64"/>
              <a:gd name="T94" fmla="*/ 35 w 87"/>
              <a:gd name="T95" fmla="*/ 31 h 64"/>
              <a:gd name="T96" fmla="*/ 0 w 87"/>
              <a:gd name="T97" fmla="*/ 25 h 64"/>
              <a:gd name="T98" fmla="*/ 32 w 87"/>
              <a:gd name="T99" fmla="*/ 29 h 64"/>
              <a:gd name="T100" fmla="*/ 17 w 87"/>
              <a:gd name="T101" fmla="*/ 19 h 64"/>
              <a:gd name="T102" fmla="*/ 28 w 87"/>
              <a:gd name="T103" fmla="*/ 8 h 64"/>
              <a:gd name="T104" fmla="*/ 0 w 87"/>
              <a:gd name="T105" fmla="*/ 13 h 64"/>
              <a:gd name="T106" fmla="*/ 0 w 87"/>
              <a:gd name="T107" fmla="*/ 19 h 64"/>
              <a:gd name="T108" fmla="*/ 28 w 87"/>
              <a:gd name="T109" fmla="*/ 24 h 64"/>
              <a:gd name="T110" fmla="*/ 59 w 87"/>
              <a:gd name="T111" fmla="*/ 15 h 64"/>
              <a:gd name="T112" fmla="*/ 28 w 87"/>
              <a:gd name="T113" fmla="*/ 15 h 64"/>
              <a:gd name="T114" fmla="*/ 48 w 87"/>
              <a:gd name="T115" fmla="*/ 10 h 64"/>
              <a:gd name="T116" fmla="*/ 38 w 87"/>
              <a:gd name="T117" fmla="*/ 11 h 64"/>
              <a:gd name="T118" fmla="*/ 48 w 87"/>
              <a:gd name="T119" fmla="*/ 20 h 64"/>
              <a:gd name="T120" fmla="*/ 39 w 87"/>
              <a:gd name="T121" fmla="*/ 21 h 64"/>
              <a:gd name="T122" fmla="*/ 43 w 87"/>
              <a:gd name="T123" fmla="*/ 25 h 64"/>
              <a:gd name="T124" fmla="*/ 43 w 87"/>
              <a:gd name="T125" fmla="*/ 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" h="64">
                <a:moveTo>
                  <a:pt x="61" y="57"/>
                </a:moveTo>
                <a:cubicBezTo>
                  <a:pt x="61" y="61"/>
                  <a:pt x="53" y="64"/>
                  <a:pt x="43" y="64"/>
                </a:cubicBezTo>
                <a:cubicBezTo>
                  <a:pt x="34" y="64"/>
                  <a:pt x="26" y="61"/>
                  <a:pt x="26" y="57"/>
                </a:cubicBezTo>
                <a:moveTo>
                  <a:pt x="26" y="51"/>
                </a:moveTo>
                <a:cubicBezTo>
                  <a:pt x="26" y="55"/>
                  <a:pt x="34" y="58"/>
                  <a:pt x="43" y="58"/>
                </a:cubicBezTo>
                <a:cubicBezTo>
                  <a:pt x="53" y="58"/>
                  <a:pt x="61" y="55"/>
                  <a:pt x="61" y="51"/>
                </a:cubicBezTo>
                <a:moveTo>
                  <a:pt x="26" y="51"/>
                </a:moveTo>
                <a:cubicBezTo>
                  <a:pt x="26" y="57"/>
                  <a:pt x="26" y="57"/>
                  <a:pt x="26" y="57"/>
                </a:cubicBezTo>
                <a:cubicBezTo>
                  <a:pt x="26" y="61"/>
                  <a:pt x="34" y="64"/>
                  <a:pt x="43" y="64"/>
                </a:cubicBezTo>
                <a:cubicBezTo>
                  <a:pt x="53" y="64"/>
                  <a:pt x="61" y="61"/>
                  <a:pt x="61" y="57"/>
                </a:cubicBezTo>
                <a:cubicBezTo>
                  <a:pt x="61" y="51"/>
                  <a:pt x="61" y="51"/>
                  <a:pt x="61" y="51"/>
                </a:cubicBezTo>
                <a:moveTo>
                  <a:pt x="26" y="45"/>
                </a:moveTo>
                <a:cubicBezTo>
                  <a:pt x="26" y="49"/>
                  <a:pt x="34" y="52"/>
                  <a:pt x="43" y="52"/>
                </a:cubicBezTo>
                <a:cubicBezTo>
                  <a:pt x="53" y="52"/>
                  <a:pt x="61" y="49"/>
                  <a:pt x="61" y="45"/>
                </a:cubicBezTo>
                <a:moveTo>
                  <a:pt x="61" y="45"/>
                </a:moveTo>
                <a:cubicBezTo>
                  <a:pt x="61" y="41"/>
                  <a:pt x="53" y="38"/>
                  <a:pt x="43" y="38"/>
                </a:cubicBezTo>
                <a:cubicBezTo>
                  <a:pt x="34" y="38"/>
                  <a:pt x="26" y="41"/>
                  <a:pt x="26" y="45"/>
                </a:cubicBezTo>
                <a:moveTo>
                  <a:pt x="26" y="45"/>
                </a:moveTo>
                <a:cubicBezTo>
                  <a:pt x="26" y="51"/>
                  <a:pt x="26" y="51"/>
                  <a:pt x="26" y="51"/>
                </a:cubicBezTo>
                <a:cubicBezTo>
                  <a:pt x="26" y="55"/>
                  <a:pt x="34" y="58"/>
                  <a:pt x="43" y="58"/>
                </a:cubicBezTo>
                <a:cubicBezTo>
                  <a:pt x="53" y="58"/>
                  <a:pt x="61" y="55"/>
                  <a:pt x="61" y="51"/>
                </a:cubicBezTo>
                <a:cubicBezTo>
                  <a:pt x="61" y="45"/>
                  <a:pt x="61" y="45"/>
                  <a:pt x="61" y="45"/>
                </a:cubicBezTo>
                <a:moveTo>
                  <a:pt x="61" y="54"/>
                </a:moveTo>
                <a:cubicBezTo>
                  <a:pt x="64" y="55"/>
                  <a:pt x="67" y="55"/>
                  <a:pt x="70" y="55"/>
                </a:cubicBezTo>
                <a:cubicBezTo>
                  <a:pt x="79" y="55"/>
                  <a:pt x="87" y="52"/>
                  <a:pt x="87" y="49"/>
                </a:cubicBezTo>
                <a:moveTo>
                  <a:pt x="61" y="48"/>
                </a:moveTo>
                <a:cubicBezTo>
                  <a:pt x="64" y="49"/>
                  <a:pt x="67" y="49"/>
                  <a:pt x="70" y="49"/>
                </a:cubicBezTo>
                <a:cubicBezTo>
                  <a:pt x="79" y="49"/>
                  <a:pt x="87" y="46"/>
                  <a:pt x="87" y="43"/>
                </a:cubicBezTo>
                <a:moveTo>
                  <a:pt x="61" y="54"/>
                </a:moveTo>
                <a:cubicBezTo>
                  <a:pt x="64" y="55"/>
                  <a:pt x="67" y="55"/>
                  <a:pt x="70" y="55"/>
                </a:cubicBezTo>
                <a:cubicBezTo>
                  <a:pt x="79" y="55"/>
                  <a:pt x="87" y="52"/>
                  <a:pt x="87" y="49"/>
                </a:cubicBezTo>
                <a:cubicBezTo>
                  <a:pt x="87" y="43"/>
                  <a:pt x="87" y="43"/>
                  <a:pt x="87" y="43"/>
                </a:cubicBezTo>
                <a:moveTo>
                  <a:pt x="52" y="39"/>
                </a:moveTo>
                <a:cubicBezTo>
                  <a:pt x="52" y="37"/>
                  <a:pt x="52" y="37"/>
                  <a:pt x="52" y="37"/>
                </a:cubicBezTo>
                <a:moveTo>
                  <a:pt x="61" y="48"/>
                </a:moveTo>
                <a:cubicBezTo>
                  <a:pt x="64" y="49"/>
                  <a:pt x="67" y="49"/>
                  <a:pt x="70" y="49"/>
                </a:cubicBezTo>
                <a:cubicBezTo>
                  <a:pt x="79" y="49"/>
                  <a:pt x="87" y="46"/>
                  <a:pt x="87" y="43"/>
                </a:cubicBezTo>
                <a:cubicBezTo>
                  <a:pt x="87" y="37"/>
                  <a:pt x="87" y="37"/>
                  <a:pt x="87" y="37"/>
                </a:cubicBezTo>
                <a:moveTo>
                  <a:pt x="52" y="31"/>
                </a:moveTo>
                <a:cubicBezTo>
                  <a:pt x="52" y="34"/>
                  <a:pt x="60" y="37"/>
                  <a:pt x="70" y="37"/>
                </a:cubicBezTo>
                <a:cubicBezTo>
                  <a:pt x="79" y="37"/>
                  <a:pt x="87" y="34"/>
                  <a:pt x="87" y="31"/>
                </a:cubicBezTo>
                <a:moveTo>
                  <a:pt x="52" y="31"/>
                </a:moveTo>
                <a:cubicBezTo>
                  <a:pt x="52" y="37"/>
                  <a:pt x="52" y="37"/>
                  <a:pt x="52" y="37"/>
                </a:cubicBezTo>
                <a:cubicBezTo>
                  <a:pt x="52" y="38"/>
                  <a:pt x="52" y="39"/>
                  <a:pt x="54" y="40"/>
                </a:cubicBezTo>
                <a:moveTo>
                  <a:pt x="59" y="42"/>
                </a:moveTo>
                <a:cubicBezTo>
                  <a:pt x="62" y="43"/>
                  <a:pt x="66" y="43"/>
                  <a:pt x="70" y="43"/>
                </a:cubicBezTo>
                <a:cubicBezTo>
                  <a:pt x="79" y="43"/>
                  <a:pt x="87" y="40"/>
                  <a:pt x="87" y="37"/>
                </a:cubicBezTo>
                <a:cubicBezTo>
                  <a:pt x="87" y="31"/>
                  <a:pt x="87" y="31"/>
                  <a:pt x="87" y="31"/>
                </a:cubicBezTo>
                <a:moveTo>
                  <a:pt x="52" y="31"/>
                </a:moveTo>
                <a:cubicBezTo>
                  <a:pt x="52" y="34"/>
                  <a:pt x="60" y="37"/>
                  <a:pt x="70" y="37"/>
                </a:cubicBezTo>
                <a:cubicBezTo>
                  <a:pt x="79" y="37"/>
                  <a:pt x="87" y="34"/>
                  <a:pt x="87" y="31"/>
                </a:cubicBezTo>
                <a:cubicBezTo>
                  <a:pt x="87" y="25"/>
                  <a:pt x="87" y="25"/>
                  <a:pt x="87" y="25"/>
                </a:cubicBezTo>
                <a:moveTo>
                  <a:pt x="55" y="29"/>
                </a:moveTo>
                <a:cubicBezTo>
                  <a:pt x="58" y="30"/>
                  <a:pt x="64" y="31"/>
                  <a:pt x="70" y="31"/>
                </a:cubicBezTo>
                <a:cubicBezTo>
                  <a:pt x="79" y="31"/>
                  <a:pt x="87" y="28"/>
                  <a:pt x="87" y="25"/>
                </a:cubicBezTo>
                <a:cubicBezTo>
                  <a:pt x="87" y="19"/>
                  <a:pt x="87" y="19"/>
                  <a:pt x="87" y="19"/>
                </a:cubicBezTo>
                <a:moveTo>
                  <a:pt x="60" y="19"/>
                </a:moveTo>
                <a:cubicBezTo>
                  <a:pt x="63" y="19"/>
                  <a:pt x="66" y="19"/>
                  <a:pt x="70" y="19"/>
                </a:cubicBezTo>
                <a:cubicBezTo>
                  <a:pt x="79" y="19"/>
                  <a:pt x="87" y="17"/>
                  <a:pt x="87" y="13"/>
                </a:cubicBezTo>
                <a:moveTo>
                  <a:pt x="87" y="13"/>
                </a:moveTo>
                <a:cubicBezTo>
                  <a:pt x="87" y="9"/>
                  <a:pt x="79" y="6"/>
                  <a:pt x="70" y="6"/>
                </a:cubicBezTo>
                <a:cubicBezTo>
                  <a:pt x="65" y="6"/>
                  <a:pt x="62" y="7"/>
                  <a:pt x="59" y="8"/>
                </a:cubicBezTo>
                <a:moveTo>
                  <a:pt x="59" y="24"/>
                </a:moveTo>
                <a:cubicBezTo>
                  <a:pt x="62" y="25"/>
                  <a:pt x="65" y="25"/>
                  <a:pt x="70" y="25"/>
                </a:cubicBezTo>
                <a:cubicBezTo>
                  <a:pt x="79" y="25"/>
                  <a:pt x="87" y="22"/>
                  <a:pt x="87" y="19"/>
                </a:cubicBezTo>
                <a:cubicBezTo>
                  <a:pt x="87" y="13"/>
                  <a:pt x="87" y="13"/>
                  <a:pt x="87" y="13"/>
                </a:cubicBezTo>
                <a:moveTo>
                  <a:pt x="0" y="49"/>
                </a:moveTo>
                <a:cubicBezTo>
                  <a:pt x="0" y="52"/>
                  <a:pt x="7" y="55"/>
                  <a:pt x="17" y="55"/>
                </a:cubicBezTo>
                <a:cubicBezTo>
                  <a:pt x="20" y="55"/>
                  <a:pt x="23" y="55"/>
                  <a:pt x="26" y="54"/>
                </a:cubicBezTo>
                <a:moveTo>
                  <a:pt x="0" y="43"/>
                </a:moveTo>
                <a:cubicBezTo>
                  <a:pt x="0" y="46"/>
                  <a:pt x="7" y="49"/>
                  <a:pt x="17" y="49"/>
                </a:cubicBezTo>
                <a:cubicBezTo>
                  <a:pt x="20" y="49"/>
                  <a:pt x="23" y="49"/>
                  <a:pt x="26" y="48"/>
                </a:cubicBezTo>
                <a:moveTo>
                  <a:pt x="0" y="43"/>
                </a:moveTo>
                <a:cubicBezTo>
                  <a:pt x="0" y="49"/>
                  <a:pt x="0" y="49"/>
                  <a:pt x="0" y="49"/>
                </a:cubicBezTo>
                <a:cubicBezTo>
                  <a:pt x="0" y="52"/>
                  <a:pt x="7" y="55"/>
                  <a:pt x="17" y="55"/>
                </a:cubicBezTo>
                <a:cubicBezTo>
                  <a:pt x="20" y="55"/>
                  <a:pt x="23" y="55"/>
                  <a:pt x="26" y="54"/>
                </a:cubicBezTo>
                <a:moveTo>
                  <a:pt x="35" y="39"/>
                </a:moveTo>
                <a:cubicBezTo>
                  <a:pt x="35" y="37"/>
                  <a:pt x="35" y="37"/>
                  <a:pt x="35" y="37"/>
                </a:cubicBezTo>
                <a:moveTo>
                  <a:pt x="0" y="37"/>
                </a:moveTo>
                <a:cubicBezTo>
                  <a:pt x="0" y="43"/>
                  <a:pt x="0" y="43"/>
                  <a:pt x="0" y="43"/>
                </a:cubicBezTo>
                <a:cubicBezTo>
                  <a:pt x="0" y="46"/>
                  <a:pt x="7" y="49"/>
                  <a:pt x="17" y="49"/>
                </a:cubicBezTo>
                <a:cubicBezTo>
                  <a:pt x="20" y="49"/>
                  <a:pt x="23" y="49"/>
                  <a:pt x="26" y="48"/>
                </a:cubicBezTo>
                <a:moveTo>
                  <a:pt x="0" y="31"/>
                </a:moveTo>
                <a:cubicBezTo>
                  <a:pt x="0" y="34"/>
                  <a:pt x="7" y="37"/>
                  <a:pt x="17" y="37"/>
                </a:cubicBezTo>
                <a:cubicBezTo>
                  <a:pt x="27" y="37"/>
                  <a:pt x="35" y="34"/>
                  <a:pt x="35" y="31"/>
                </a:cubicBezTo>
                <a:moveTo>
                  <a:pt x="33" y="40"/>
                </a:moveTo>
                <a:cubicBezTo>
                  <a:pt x="34" y="39"/>
                  <a:pt x="35" y="38"/>
                  <a:pt x="35" y="37"/>
                </a:cubicBezTo>
                <a:cubicBezTo>
                  <a:pt x="35" y="31"/>
                  <a:pt x="35" y="31"/>
                  <a:pt x="35" y="31"/>
                </a:cubicBezTo>
                <a:moveTo>
                  <a:pt x="0" y="31"/>
                </a:moveTo>
                <a:cubicBezTo>
                  <a:pt x="0" y="37"/>
                  <a:pt x="0" y="37"/>
                  <a:pt x="0" y="37"/>
                </a:cubicBezTo>
                <a:cubicBezTo>
                  <a:pt x="0" y="40"/>
                  <a:pt x="7" y="43"/>
                  <a:pt x="17" y="43"/>
                </a:cubicBezTo>
                <a:cubicBezTo>
                  <a:pt x="21" y="43"/>
                  <a:pt x="25" y="43"/>
                  <a:pt x="28" y="42"/>
                </a:cubicBezTo>
                <a:moveTo>
                  <a:pt x="0" y="25"/>
                </a:moveTo>
                <a:cubicBezTo>
                  <a:pt x="0" y="31"/>
                  <a:pt x="0" y="31"/>
                  <a:pt x="0" y="31"/>
                </a:cubicBezTo>
                <a:cubicBezTo>
                  <a:pt x="0" y="34"/>
                  <a:pt x="7" y="37"/>
                  <a:pt x="17" y="37"/>
                </a:cubicBezTo>
                <a:cubicBezTo>
                  <a:pt x="27" y="37"/>
                  <a:pt x="35" y="34"/>
                  <a:pt x="35" y="31"/>
                </a:cubicBezTo>
                <a:moveTo>
                  <a:pt x="0" y="19"/>
                </a:moveTo>
                <a:cubicBezTo>
                  <a:pt x="0" y="25"/>
                  <a:pt x="0" y="25"/>
                  <a:pt x="0" y="25"/>
                </a:cubicBezTo>
                <a:cubicBezTo>
                  <a:pt x="0" y="28"/>
                  <a:pt x="7" y="31"/>
                  <a:pt x="17" y="31"/>
                </a:cubicBezTo>
                <a:cubicBezTo>
                  <a:pt x="23" y="31"/>
                  <a:pt x="29" y="30"/>
                  <a:pt x="32" y="29"/>
                </a:cubicBezTo>
                <a:moveTo>
                  <a:pt x="0" y="13"/>
                </a:moveTo>
                <a:cubicBezTo>
                  <a:pt x="0" y="17"/>
                  <a:pt x="7" y="19"/>
                  <a:pt x="17" y="19"/>
                </a:cubicBezTo>
                <a:cubicBezTo>
                  <a:pt x="21" y="19"/>
                  <a:pt x="24" y="19"/>
                  <a:pt x="26" y="19"/>
                </a:cubicBezTo>
                <a:moveTo>
                  <a:pt x="28" y="8"/>
                </a:moveTo>
                <a:cubicBezTo>
                  <a:pt x="25" y="7"/>
                  <a:pt x="21" y="6"/>
                  <a:pt x="17" y="6"/>
                </a:cubicBezTo>
                <a:cubicBezTo>
                  <a:pt x="7" y="6"/>
                  <a:pt x="0" y="9"/>
                  <a:pt x="0" y="13"/>
                </a:cubicBezTo>
                <a:moveTo>
                  <a:pt x="0" y="13"/>
                </a:moveTo>
                <a:cubicBezTo>
                  <a:pt x="0" y="19"/>
                  <a:pt x="0" y="19"/>
                  <a:pt x="0" y="19"/>
                </a:cubicBezTo>
                <a:cubicBezTo>
                  <a:pt x="0" y="22"/>
                  <a:pt x="7" y="25"/>
                  <a:pt x="17" y="25"/>
                </a:cubicBezTo>
                <a:cubicBezTo>
                  <a:pt x="21" y="25"/>
                  <a:pt x="25" y="25"/>
                  <a:pt x="28" y="24"/>
                </a:cubicBezTo>
                <a:moveTo>
                  <a:pt x="43" y="31"/>
                </a:moveTo>
                <a:cubicBezTo>
                  <a:pt x="52" y="31"/>
                  <a:pt x="59" y="24"/>
                  <a:pt x="59" y="15"/>
                </a:cubicBezTo>
                <a:cubicBezTo>
                  <a:pt x="59" y="7"/>
                  <a:pt x="52" y="0"/>
                  <a:pt x="43" y="0"/>
                </a:cubicBezTo>
                <a:cubicBezTo>
                  <a:pt x="35" y="0"/>
                  <a:pt x="28" y="7"/>
                  <a:pt x="28" y="15"/>
                </a:cubicBezTo>
                <a:cubicBezTo>
                  <a:pt x="28" y="24"/>
                  <a:pt x="35" y="31"/>
                  <a:pt x="43" y="31"/>
                </a:cubicBezTo>
                <a:close/>
                <a:moveTo>
                  <a:pt x="48" y="10"/>
                </a:moveTo>
                <a:cubicBezTo>
                  <a:pt x="48" y="8"/>
                  <a:pt x="46" y="6"/>
                  <a:pt x="43" y="6"/>
                </a:cubicBezTo>
                <a:cubicBezTo>
                  <a:pt x="41" y="6"/>
                  <a:pt x="38" y="8"/>
                  <a:pt x="38" y="11"/>
                </a:cubicBezTo>
                <a:cubicBezTo>
                  <a:pt x="38" y="13"/>
                  <a:pt x="41" y="15"/>
                  <a:pt x="43" y="15"/>
                </a:cubicBezTo>
                <a:cubicBezTo>
                  <a:pt x="46" y="16"/>
                  <a:pt x="48" y="18"/>
                  <a:pt x="48" y="20"/>
                </a:cubicBezTo>
                <a:cubicBezTo>
                  <a:pt x="48" y="23"/>
                  <a:pt x="46" y="25"/>
                  <a:pt x="43" y="25"/>
                </a:cubicBezTo>
                <a:cubicBezTo>
                  <a:pt x="41" y="25"/>
                  <a:pt x="39" y="23"/>
                  <a:pt x="39" y="21"/>
                </a:cubicBezTo>
                <a:moveTo>
                  <a:pt x="43" y="27"/>
                </a:moveTo>
                <a:cubicBezTo>
                  <a:pt x="43" y="25"/>
                  <a:pt x="43" y="25"/>
                  <a:pt x="43" y="25"/>
                </a:cubicBezTo>
                <a:moveTo>
                  <a:pt x="43" y="6"/>
                </a:moveTo>
                <a:cubicBezTo>
                  <a:pt x="43" y="4"/>
                  <a:pt x="43" y="4"/>
                  <a:pt x="43" y="4"/>
                </a:cubicBezTo>
              </a:path>
            </a:pathLst>
          </a:custGeom>
          <a:noFill/>
          <a:ln w="7938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ru-UA">
              <a:solidFill>
                <a:srgbClr val="414042"/>
              </a:solidFill>
              <a:latin typeface="Open Sans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289DAED-17AE-412A-86E5-3A3A3E1EA562}"/>
              </a:ext>
            </a:extLst>
          </p:cNvPr>
          <p:cNvGrpSpPr/>
          <p:nvPr/>
        </p:nvGrpSpPr>
        <p:grpSpPr>
          <a:xfrm>
            <a:off x="1535116" y="4964114"/>
            <a:ext cx="1223962" cy="569121"/>
            <a:chOff x="1535115" y="4964113"/>
            <a:chExt cx="1223962" cy="56912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25AEFF4-178E-4F16-AE2E-28F56B039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126" y="4964113"/>
              <a:ext cx="9297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46">
                <a:defRPr/>
              </a:pPr>
              <a:r>
                <a:rPr lang="ru-UA" altLang="ru-UA" sz="1100" b="1">
                  <a:solidFill>
                    <a:srgbClr val="FFFFFF"/>
                  </a:solidFill>
                  <a:latin typeface="Open Sans" panose="020B0606030504020204" pitchFamily="34" charset="0"/>
                </a:rPr>
                <a:t>INFODATA 05</a:t>
              </a:r>
              <a:endParaRPr lang="ru-UA" altLang="ru-UA">
                <a:solidFill>
                  <a:srgbClr val="FFFFFF"/>
                </a:solidFill>
              </a:endParaRPr>
            </a:p>
          </p:txBody>
        </p:sp>
        <p:sp>
          <p:nvSpPr>
            <p:cNvPr id="126" name="Text Placeholder 33">
              <a:extLst>
                <a:ext uri="{FF2B5EF4-FFF2-40B4-BE49-F238E27FC236}">
                  <a16:creationId xmlns:a16="http://schemas.microsoft.com/office/drawing/2014/main" id="{EBFCA01A-87F2-45D0-89C4-9B15B087A306}"/>
                </a:ext>
              </a:extLst>
            </p:cNvPr>
            <p:cNvSpPr txBox="1">
              <a:spLocks/>
            </p:cNvSpPr>
            <p:nvPr/>
          </p:nvSpPr>
          <p:spPr>
            <a:xfrm>
              <a:off x="1535115" y="5149851"/>
              <a:ext cx="1223962" cy="3833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46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8495B86-049F-4227-8F1D-EC0B4A7E79BB}"/>
              </a:ext>
            </a:extLst>
          </p:cNvPr>
          <p:cNvGrpSpPr/>
          <p:nvPr/>
        </p:nvGrpSpPr>
        <p:grpSpPr>
          <a:xfrm>
            <a:off x="1535116" y="4065588"/>
            <a:ext cx="1223962" cy="529434"/>
            <a:chOff x="1535115" y="4065588"/>
            <a:chExt cx="1223962" cy="52943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2317CEF-9531-41E6-9785-8CC385599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126" y="4065588"/>
              <a:ext cx="9297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46">
                <a:defRPr/>
              </a:pPr>
              <a:r>
                <a:rPr lang="ru-UA" altLang="ru-UA" sz="1100" b="1">
                  <a:solidFill>
                    <a:srgbClr val="FFFFFF"/>
                  </a:solidFill>
                  <a:latin typeface="Open Sans" panose="020B0606030504020204" pitchFamily="34" charset="0"/>
                </a:rPr>
                <a:t>INFODATA 04</a:t>
              </a:r>
              <a:endParaRPr lang="ru-UA" altLang="ru-UA">
                <a:solidFill>
                  <a:srgbClr val="FFFFFF"/>
                </a:solidFill>
              </a:endParaRPr>
            </a:p>
          </p:txBody>
        </p:sp>
        <p:sp>
          <p:nvSpPr>
            <p:cNvPr id="127" name="Text Placeholder 33">
              <a:extLst>
                <a:ext uri="{FF2B5EF4-FFF2-40B4-BE49-F238E27FC236}">
                  <a16:creationId xmlns:a16="http://schemas.microsoft.com/office/drawing/2014/main" id="{3A850D58-AD7C-48BA-AAC6-D76BD5BFF43B}"/>
                </a:ext>
              </a:extLst>
            </p:cNvPr>
            <p:cNvSpPr txBox="1">
              <a:spLocks/>
            </p:cNvSpPr>
            <p:nvPr/>
          </p:nvSpPr>
          <p:spPr>
            <a:xfrm>
              <a:off x="1535115" y="4211639"/>
              <a:ext cx="1223962" cy="3833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46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76D6D39-C04E-4B5D-959D-C29459999DA6}"/>
              </a:ext>
            </a:extLst>
          </p:cNvPr>
          <p:cNvGrpSpPr/>
          <p:nvPr/>
        </p:nvGrpSpPr>
        <p:grpSpPr>
          <a:xfrm>
            <a:off x="1535116" y="3167064"/>
            <a:ext cx="1223962" cy="527846"/>
            <a:chOff x="1535115" y="3167063"/>
            <a:chExt cx="1223962" cy="52784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F3D1151-AD52-40B4-A2BE-FE83B8B77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126" y="3167063"/>
              <a:ext cx="9297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46">
                <a:defRPr/>
              </a:pPr>
              <a:r>
                <a:rPr lang="ru-UA" altLang="ru-UA" sz="1100" b="1">
                  <a:solidFill>
                    <a:srgbClr val="FFFFFF"/>
                  </a:solidFill>
                  <a:latin typeface="Open Sans" panose="020B0606030504020204" pitchFamily="34" charset="0"/>
                </a:rPr>
                <a:t>INFODATA 03</a:t>
              </a:r>
              <a:endParaRPr lang="ru-UA" altLang="ru-UA">
                <a:solidFill>
                  <a:srgbClr val="FFFFFF"/>
                </a:solidFill>
              </a:endParaRPr>
            </a:p>
          </p:txBody>
        </p:sp>
        <p:sp>
          <p:nvSpPr>
            <p:cNvPr id="128" name="Text Placeholder 33">
              <a:extLst>
                <a:ext uri="{FF2B5EF4-FFF2-40B4-BE49-F238E27FC236}">
                  <a16:creationId xmlns:a16="http://schemas.microsoft.com/office/drawing/2014/main" id="{63238329-46FC-4811-B517-C5293054FFE1}"/>
                </a:ext>
              </a:extLst>
            </p:cNvPr>
            <p:cNvSpPr txBox="1">
              <a:spLocks/>
            </p:cNvSpPr>
            <p:nvPr/>
          </p:nvSpPr>
          <p:spPr>
            <a:xfrm>
              <a:off x="1535115" y="3311526"/>
              <a:ext cx="1223962" cy="3833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46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6280571-D4B6-4708-970E-8F4A525C3E3E}"/>
              </a:ext>
            </a:extLst>
          </p:cNvPr>
          <p:cNvGrpSpPr/>
          <p:nvPr/>
        </p:nvGrpSpPr>
        <p:grpSpPr>
          <a:xfrm>
            <a:off x="1535116" y="2270126"/>
            <a:ext cx="1223962" cy="529434"/>
            <a:chOff x="1535115" y="2270125"/>
            <a:chExt cx="1223962" cy="52943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369D63C-85E7-4125-8945-8BB77F13D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126" y="2270125"/>
              <a:ext cx="9297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46">
                <a:defRPr/>
              </a:pPr>
              <a:r>
                <a:rPr lang="ru-UA" altLang="ru-UA" sz="1100" b="1">
                  <a:solidFill>
                    <a:srgbClr val="FFFFFF"/>
                  </a:solidFill>
                  <a:latin typeface="Open Sans" panose="020B0606030504020204" pitchFamily="34" charset="0"/>
                </a:rPr>
                <a:t>INFODATA 02</a:t>
              </a:r>
              <a:endParaRPr lang="ru-UA" altLang="ru-UA">
                <a:solidFill>
                  <a:srgbClr val="FFFFFF"/>
                </a:solidFill>
              </a:endParaRPr>
            </a:p>
          </p:txBody>
        </p:sp>
        <p:sp>
          <p:nvSpPr>
            <p:cNvPr id="129" name="Text Placeholder 33">
              <a:extLst>
                <a:ext uri="{FF2B5EF4-FFF2-40B4-BE49-F238E27FC236}">
                  <a16:creationId xmlns:a16="http://schemas.microsoft.com/office/drawing/2014/main" id="{3AB8042B-C70F-462D-AE30-45A619E8FE71}"/>
                </a:ext>
              </a:extLst>
            </p:cNvPr>
            <p:cNvSpPr txBox="1">
              <a:spLocks/>
            </p:cNvSpPr>
            <p:nvPr/>
          </p:nvSpPr>
          <p:spPr>
            <a:xfrm>
              <a:off x="1535115" y="2416176"/>
              <a:ext cx="1223962" cy="3833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46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FBFAEF5-5E84-422A-AC05-7DF605DBF847}"/>
              </a:ext>
            </a:extLst>
          </p:cNvPr>
          <p:cNvGrpSpPr/>
          <p:nvPr/>
        </p:nvGrpSpPr>
        <p:grpSpPr>
          <a:xfrm>
            <a:off x="1535116" y="1363664"/>
            <a:ext cx="1223962" cy="526258"/>
            <a:chOff x="1535115" y="1363663"/>
            <a:chExt cx="1223962" cy="52625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C7842CF-4AA0-4A4F-BF67-843899C7D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126" y="1363663"/>
              <a:ext cx="9297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46">
                <a:defRPr/>
              </a:pPr>
              <a:r>
                <a:rPr lang="ru-UA" altLang="ru-UA" sz="1100" b="1">
                  <a:solidFill>
                    <a:srgbClr val="FFFFFF"/>
                  </a:solidFill>
                  <a:latin typeface="Open Sans" panose="020B0606030504020204" pitchFamily="34" charset="0"/>
                </a:rPr>
                <a:t>INFODATA 01</a:t>
              </a:r>
              <a:endParaRPr lang="ru-UA" altLang="ru-UA">
                <a:solidFill>
                  <a:srgbClr val="FFFFFF"/>
                </a:solidFill>
              </a:endParaRPr>
            </a:p>
          </p:txBody>
        </p:sp>
        <p:sp>
          <p:nvSpPr>
            <p:cNvPr id="130" name="Text Placeholder 33">
              <a:extLst>
                <a:ext uri="{FF2B5EF4-FFF2-40B4-BE49-F238E27FC236}">
                  <a16:creationId xmlns:a16="http://schemas.microsoft.com/office/drawing/2014/main" id="{62ABE62C-C1A7-4846-8537-7FBE0A2CBC6A}"/>
                </a:ext>
              </a:extLst>
            </p:cNvPr>
            <p:cNvSpPr txBox="1">
              <a:spLocks/>
            </p:cNvSpPr>
            <p:nvPr/>
          </p:nvSpPr>
          <p:spPr>
            <a:xfrm>
              <a:off x="1535115" y="1506538"/>
              <a:ext cx="1223962" cy="3833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46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BBB97DC-735F-45AC-8623-42C4F3B050CE}"/>
              </a:ext>
            </a:extLst>
          </p:cNvPr>
          <p:cNvGrpSpPr/>
          <p:nvPr/>
        </p:nvGrpSpPr>
        <p:grpSpPr>
          <a:xfrm>
            <a:off x="9492646" y="4964114"/>
            <a:ext cx="1223962" cy="569121"/>
            <a:chOff x="9492645" y="4964113"/>
            <a:chExt cx="1223962" cy="56912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1020AE7-AA45-4A76-A371-7C87E8247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326" y="4964113"/>
              <a:ext cx="9297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46">
                <a:defRPr/>
              </a:pPr>
              <a:r>
                <a:rPr lang="ru-UA" altLang="ru-UA" sz="1100" b="1">
                  <a:solidFill>
                    <a:srgbClr val="FFFFFF"/>
                  </a:solidFill>
                  <a:latin typeface="Open Sans" panose="020B0606030504020204" pitchFamily="34" charset="0"/>
                </a:rPr>
                <a:t>INFODATA 10</a:t>
              </a:r>
              <a:endParaRPr lang="ru-UA" altLang="ru-UA">
                <a:solidFill>
                  <a:srgbClr val="FFFFFF"/>
                </a:solidFill>
              </a:endParaRPr>
            </a:p>
          </p:txBody>
        </p:sp>
        <p:sp>
          <p:nvSpPr>
            <p:cNvPr id="131" name="Text Placeholder 33">
              <a:extLst>
                <a:ext uri="{FF2B5EF4-FFF2-40B4-BE49-F238E27FC236}">
                  <a16:creationId xmlns:a16="http://schemas.microsoft.com/office/drawing/2014/main" id="{63423B0A-DE58-4411-BA36-5A847905545D}"/>
                </a:ext>
              </a:extLst>
            </p:cNvPr>
            <p:cNvSpPr txBox="1">
              <a:spLocks/>
            </p:cNvSpPr>
            <p:nvPr/>
          </p:nvSpPr>
          <p:spPr>
            <a:xfrm>
              <a:off x="9492645" y="5149851"/>
              <a:ext cx="1223962" cy="3833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46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866CF9A-3C07-4590-A4FA-540DFC77B453}"/>
              </a:ext>
            </a:extLst>
          </p:cNvPr>
          <p:cNvGrpSpPr/>
          <p:nvPr/>
        </p:nvGrpSpPr>
        <p:grpSpPr>
          <a:xfrm>
            <a:off x="9492646" y="4065588"/>
            <a:ext cx="1223962" cy="529434"/>
            <a:chOff x="9492645" y="4065588"/>
            <a:chExt cx="1223962" cy="529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B549A0-4BBA-41A1-ABBA-DC35AE59A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326" y="4065588"/>
              <a:ext cx="9297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46">
                <a:defRPr/>
              </a:pPr>
              <a:r>
                <a:rPr lang="ru-UA" altLang="ru-UA" sz="1100" b="1">
                  <a:solidFill>
                    <a:srgbClr val="FFFFFF"/>
                  </a:solidFill>
                  <a:latin typeface="Open Sans" panose="020B0606030504020204" pitchFamily="34" charset="0"/>
                </a:rPr>
                <a:t>INFODATA 09</a:t>
              </a:r>
              <a:endParaRPr lang="ru-UA" altLang="ru-UA">
                <a:solidFill>
                  <a:srgbClr val="FFFFFF"/>
                </a:solidFill>
              </a:endParaRPr>
            </a:p>
          </p:txBody>
        </p:sp>
        <p:sp>
          <p:nvSpPr>
            <p:cNvPr id="132" name="Text Placeholder 33">
              <a:extLst>
                <a:ext uri="{FF2B5EF4-FFF2-40B4-BE49-F238E27FC236}">
                  <a16:creationId xmlns:a16="http://schemas.microsoft.com/office/drawing/2014/main" id="{F8ADF9F6-11B2-45F6-B080-A794FDB799EB}"/>
                </a:ext>
              </a:extLst>
            </p:cNvPr>
            <p:cNvSpPr txBox="1">
              <a:spLocks/>
            </p:cNvSpPr>
            <p:nvPr/>
          </p:nvSpPr>
          <p:spPr>
            <a:xfrm>
              <a:off x="9492645" y="4211639"/>
              <a:ext cx="1223962" cy="3833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46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2A3388D-9365-4642-AC60-6B034E68A276}"/>
              </a:ext>
            </a:extLst>
          </p:cNvPr>
          <p:cNvGrpSpPr/>
          <p:nvPr/>
        </p:nvGrpSpPr>
        <p:grpSpPr>
          <a:xfrm>
            <a:off x="9492646" y="3167064"/>
            <a:ext cx="1223962" cy="527846"/>
            <a:chOff x="9492645" y="3167063"/>
            <a:chExt cx="1223962" cy="52784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5FD7CD8-55DC-4EF0-93E5-C6A0E4230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326" y="3167063"/>
              <a:ext cx="9297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46">
                <a:defRPr/>
              </a:pPr>
              <a:r>
                <a:rPr lang="ru-UA" altLang="ru-UA" sz="1100" b="1">
                  <a:solidFill>
                    <a:srgbClr val="FFFFFF"/>
                  </a:solidFill>
                  <a:latin typeface="Open Sans" panose="020B0606030504020204" pitchFamily="34" charset="0"/>
                </a:rPr>
                <a:t>INFODATA 08</a:t>
              </a:r>
              <a:endParaRPr lang="ru-UA" altLang="ru-UA">
                <a:solidFill>
                  <a:srgbClr val="FFFFFF"/>
                </a:solidFill>
              </a:endParaRPr>
            </a:p>
          </p:txBody>
        </p:sp>
        <p:sp>
          <p:nvSpPr>
            <p:cNvPr id="133" name="Text Placeholder 33">
              <a:extLst>
                <a:ext uri="{FF2B5EF4-FFF2-40B4-BE49-F238E27FC236}">
                  <a16:creationId xmlns:a16="http://schemas.microsoft.com/office/drawing/2014/main" id="{46E17898-92AC-47F7-A270-0CCC7B4D5AF3}"/>
                </a:ext>
              </a:extLst>
            </p:cNvPr>
            <p:cNvSpPr txBox="1">
              <a:spLocks/>
            </p:cNvSpPr>
            <p:nvPr/>
          </p:nvSpPr>
          <p:spPr>
            <a:xfrm>
              <a:off x="9492645" y="3311526"/>
              <a:ext cx="1223962" cy="3833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46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500D79F-A98F-4AD0-B503-275360D31944}"/>
              </a:ext>
            </a:extLst>
          </p:cNvPr>
          <p:cNvGrpSpPr/>
          <p:nvPr/>
        </p:nvGrpSpPr>
        <p:grpSpPr>
          <a:xfrm>
            <a:off x="9492646" y="2270126"/>
            <a:ext cx="1223962" cy="529434"/>
            <a:chOff x="9492645" y="2270125"/>
            <a:chExt cx="1223962" cy="52943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9B16779-D1B0-44B7-A18A-640C4225D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326" y="2270125"/>
              <a:ext cx="9297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46">
                <a:defRPr/>
              </a:pPr>
              <a:r>
                <a:rPr lang="ru-UA" altLang="ru-UA" sz="1100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INFODATA 07</a:t>
              </a:r>
              <a:endParaRPr lang="ru-UA" altLang="ru-UA" dirty="0">
                <a:solidFill>
                  <a:srgbClr val="FFFFFF"/>
                </a:solidFill>
              </a:endParaRPr>
            </a:p>
          </p:txBody>
        </p:sp>
        <p:sp>
          <p:nvSpPr>
            <p:cNvPr id="134" name="Text Placeholder 33">
              <a:extLst>
                <a:ext uri="{FF2B5EF4-FFF2-40B4-BE49-F238E27FC236}">
                  <a16:creationId xmlns:a16="http://schemas.microsoft.com/office/drawing/2014/main" id="{426E6178-A6E2-4199-AF32-423529E86ADA}"/>
                </a:ext>
              </a:extLst>
            </p:cNvPr>
            <p:cNvSpPr txBox="1">
              <a:spLocks/>
            </p:cNvSpPr>
            <p:nvPr/>
          </p:nvSpPr>
          <p:spPr>
            <a:xfrm>
              <a:off x="9492645" y="2416176"/>
              <a:ext cx="1223962" cy="3833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46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3840E7A-F011-4442-9684-209B629E4C18}"/>
              </a:ext>
            </a:extLst>
          </p:cNvPr>
          <p:cNvGrpSpPr/>
          <p:nvPr/>
        </p:nvGrpSpPr>
        <p:grpSpPr>
          <a:xfrm>
            <a:off x="9492646" y="1363664"/>
            <a:ext cx="1223962" cy="526258"/>
            <a:chOff x="9492645" y="1363663"/>
            <a:chExt cx="1223962" cy="52625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8792574-48D2-44AC-A42C-49C8AAEFE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326" y="1363663"/>
              <a:ext cx="9297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46">
                <a:defRPr/>
              </a:pPr>
              <a:r>
                <a:rPr lang="ru-UA" altLang="ru-UA" sz="1100" b="1">
                  <a:solidFill>
                    <a:srgbClr val="FFFFFF"/>
                  </a:solidFill>
                  <a:latin typeface="Open Sans" panose="020B0606030504020204" pitchFamily="34" charset="0"/>
                </a:rPr>
                <a:t>INFODATA 06</a:t>
              </a:r>
              <a:endParaRPr lang="ru-UA" altLang="ru-UA">
                <a:solidFill>
                  <a:srgbClr val="FFFFFF"/>
                </a:solidFill>
              </a:endParaRPr>
            </a:p>
          </p:txBody>
        </p:sp>
        <p:sp>
          <p:nvSpPr>
            <p:cNvPr id="135" name="Text Placeholder 33">
              <a:extLst>
                <a:ext uri="{FF2B5EF4-FFF2-40B4-BE49-F238E27FC236}">
                  <a16:creationId xmlns:a16="http://schemas.microsoft.com/office/drawing/2014/main" id="{EC5AA30B-7ECB-42F7-B8E6-614FF945BA8A}"/>
                </a:ext>
              </a:extLst>
            </p:cNvPr>
            <p:cNvSpPr txBox="1">
              <a:spLocks/>
            </p:cNvSpPr>
            <p:nvPr/>
          </p:nvSpPr>
          <p:spPr>
            <a:xfrm>
              <a:off x="9492645" y="1506538"/>
              <a:ext cx="1223962" cy="3833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46"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D8F70A-C3FA-4836-AB49-CB9B66416898}"/>
              </a:ext>
            </a:extLst>
          </p:cNvPr>
          <p:cNvGrpSpPr/>
          <p:nvPr/>
        </p:nvGrpSpPr>
        <p:grpSpPr>
          <a:xfrm>
            <a:off x="5571148" y="2957514"/>
            <a:ext cx="1082066" cy="967109"/>
            <a:chOff x="5571147" y="2957513"/>
            <a:chExt cx="1082066" cy="967109"/>
          </a:xfrm>
        </p:grpSpPr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18BDC194-C843-4CB6-ADCA-0F68E8FCCA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0576" y="2957513"/>
              <a:ext cx="458788" cy="514350"/>
            </a:xfrm>
            <a:custGeom>
              <a:avLst/>
              <a:gdLst>
                <a:gd name="T0" fmla="*/ 39 w 122"/>
                <a:gd name="T1" fmla="*/ 107 h 137"/>
                <a:gd name="T2" fmla="*/ 29 w 122"/>
                <a:gd name="T3" fmla="*/ 82 h 137"/>
                <a:gd name="T4" fmla="*/ 23 w 122"/>
                <a:gd name="T5" fmla="*/ 62 h 137"/>
                <a:gd name="T6" fmla="*/ 61 w 122"/>
                <a:gd name="T7" fmla="*/ 24 h 137"/>
                <a:gd name="T8" fmla="*/ 99 w 122"/>
                <a:gd name="T9" fmla="*/ 62 h 137"/>
                <a:gd name="T10" fmla="*/ 93 w 122"/>
                <a:gd name="T11" fmla="*/ 82 h 137"/>
                <a:gd name="T12" fmla="*/ 83 w 122"/>
                <a:gd name="T13" fmla="*/ 103 h 137"/>
                <a:gd name="T14" fmla="*/ 61 w 122"/>
                <a:gd name="T15" fmla="*/ 38 h 137"/>
                <a:gd name="T16" fmla="*/ 38 w 122"/>
                <a:gd name="T17" fmla="*/ 61 h 137"/>
                <a:gd name="T18" fmla="*/ 61 w 122"/>
                <a:gd name="T19" fmla="*/ 84 h 137"/>
                <a:gd name="T20" fmla="*/ 84 w 122"/>
                <a:gd name="T21" fmla="*/ 61 h 137"/>
                <a:gd name="T22" fmla="*/ 61 w 122"/>
                <a:gd name="T23" fmla="*/ 38 h 137"/>
                <a:gd name="T24" fmla="*/ 52 w 122"/>
                <a:gd name="T25" fmla="*/ 65 h 137"/>
                <a:gd name="T26" fmla="*/ 59 w 122"/>
                <a:gd name="T27" fmla="*/ 73 h 137"/>
                <a:gd name="T28" fmla="*/ 70 w 122"/>
                <a:gd name="T29" fmla="*/ 54 h 137"/>
                <a:gd name="T30" fmla="*/ 61 w 122"/>
                <a:gd name="T31" fmla="*/ 12 h 137"/>
                <a:gd name="T32" fmla="*/ 61 w 122"/>
                <a:gd name="T33" fmla="*/ 0 h 137"/>
                <a:gd name="T34" fmla="*/ 37 w 122"/>
                <a:gd name="T35" fmla="*/ 18 h 137"/>
                <a:gd name="T36" fmla="*/ 31 w 122"/>
                <a:gd name="T37" fmla="*/ 8 h 137"/>
                <a:gd name="T38" fmla="*/ 8 w 122"/>
                <a:gd name="T39" fmla="*/ 30 h 137"/>
                <a:gd name="T40" fmla="*/ 19 w 122"/>
                <a:gd name="T41" fmla="*/ 36 h 137"/>
                <a:gd name="T42" fmla="*/ 0 w 122"/>
                <a:gd name="T43" fmla="*/ 61 h 137"/>
                <a:gd name="T44" fmla="*/ 12 w 122"/>
                <a:gd name="T45" fmla="*/ 61 h 137"/>
                <a:gd name="T46" fmla="*/ 91 w 122"/>
                <a:gd name="T47" fmla="*/ 8 h 137"/>
                <a:gd name="T48" fmla="*/ 85 w 122"/>
                <a:gd name="T49" fmla="*/ 18 h 137"/>
                <a:gd name="T50" fmla="*/ 114 w 122"/>
                <a:gd name="T51" fmla="*/ 30 h 137"/>
                <a:gd name="T52" fmla="*/ 103 w 122"/>
                <a:gd name="T53" fmla="*/ 36 h 137"/>
                <a:gd name="T54" fmla="*/ 110 w 122"/>
                <a:gd name="T55" fmla="*/ 61 h 137"/>
                <a:gd name="T56" fmla="*/ 122 w 122"/>
                <a:gd name="T57" fmla="*/ 61 h 137"/>
                <a:gd name="T58" fmla="*/ 75 w 122"/>
                <a:gd name="T59" fmla="*/ 110 h 137"/>
                <a:gd name="T60" fmla="*/ 45 w 122"/>
                <a:gd name="T61" fmla="*/ 119 h 137"/>
                <a:gd name="T62" fmla="*/ 41 w 122"/>
                <a:gd name="T63" fmla="*/ 123 h 137"/>
                <a:gd name="T64" fmla="*/ 46 w 122"/>
                <a:gd name="T65" fmla="*/ 129 h 137"/>
                <a:gd name="T66" fmla="*/ 48 w 122"/>
                <a:gd name="T67" fmla="*/ 128 h 137"/>
                <a:gd name="T68" fmla="*/ 75 w 122"/>
                <a:gd name="T69" fmla="*/ 121 h 137"/>
                <a:gd name="T70" fmla="*/ 75 w 122"/>
                <a:gd name="T71" fmla="*/ 121 h 137"/>
                <a:gd name="T72" fmla="*/ 76 w 122"/>
                <a:gd name="T73" fmla="*/ 121 h 137"/>
                <a:gd name="T74" fmla="*/ 81 w 122"/>
                <a:gd name="T75" fmla="*/ 126 h 137"/>
                <a:gd name="T76" fmla="*/ 77 w 122"/>
                <a:gd name="T77" fmla="*/ 130 h 137"/>
                <a:gd name="T78" fmla="*/ 52 w 122"/>
                <a:gd name="T7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37">
                  <a:moveTo>
                    <a:pt x="39" y="107"/>
                  </a:moveTo>
                  <a:cubicBezTo>
                    <a:pt x="40" y="101"/>
                    <a:pt x="37" y="95"/>
                    <a:pt x="29" y="82"/>
                  </a:cubicBezTo>
                  <a:cubicBezTo>
                    <a:pt x="25" y="76"/>
                    <a:pt x="23" y="69"/>
                    <a:pt x="23" y="62"/>
                  </a:cubicBezTo>
                  <a:cubicBezTo>
                    <a:pt x="23" y="41"/>
                    <a:pt x="40" y="24"/>
                    <a:pt x="61" y="24"/>
                  </a:cubicBezTo>
                  <a:cubicBezTo>
                    <a:pt x="82" y="24"/>
                    <a:pt x="99" y="41"/>
                    <a:pt x="99" y="62"/>
                  </a:cubicBezTo>
                  <a:cubicBezTo>
                    <a:pt x="99" y="69"/>
                    <a:pt x="97" y="76"/>
                    <a:pt x="93" y="82"/>
                  </a:cubicBezTo>
                  <a:cubicBezTo>
                    <a:pt x="86" y="92"/>
                    <a:pt x="84" y="98"/>
                    <a:pt x="83" y="103"/>
                  </a:cubicBezTo>
                  <a:moveTo>
                    <a:pt x="61" y="38"/>
                  </a:moveTo>
                  <a:cubicBezTo>
                    <a:pt x="48" y="38"/>
                    <a:pt x="38" y="48"/>
                    <a:pt x="38" y="61"/>
                  </a:cubicBezTo>
                  <a:cubicBezTo>
                    <a:pt x="38" y="74"/>
                    <a:pt x="48" y="84"/>
                    <a:pt x="61" y="84"/>
                  </a:cubicBezTo>
                  <a:cubicBezTo>
                    <a:pt x="74" y="84"/>
                    <a:pt x="84" y="74"/>
                    <a:pt x="84" y="61"/>
                  </a:cubicBezTo>
                  <a:cubicBezTo>
                    <a:pt x="84" y="48"/>
                    <a:pt x="74" y="38"/>
                    <a:pt x="61" y="38"/>
                  </a:cubicBezTo>
                  <a:close/>
                  <a:moveTo>
                    <a:pt x="52" y="65"/>
                  </a:moveTo>
                  <a:cubicBezTo>
                    <a:pt x="59" y="73"/>
                    <a:pt x="59" y="73"/>
                    <a:pt x="59" y="73"/>
                  </a:cubicBezTo>
                  <a:cubicBezTo>
                    <a:pt x="70" y="54"/>
                    <a:pt x="70" y="54"/>
                    <a:pt x="70" y="54"/>
                  </a:cubicBezTo>
                  <a:moveTo>
                    <a:pt x="61" y="12"/>
                  </a:moveTo>
                  <a:cubicBezTo>
                    <a:pt x="61" y="0"/>
                    <a:pt x="61" y="0"/>
                    <a:pt x="61" y="0"/>
                  </a:cubicBezTo>
                  <a:moveTo>
                    <a:pt x="37" y="18"/>
                  </a:moveTo>
                  <a:cubicBezTo>
                    <a:pt x="31" y="8"/>
                    <a:pt x="31" y="8"/>
                    <a:pt x="31" y="8"/>
                  </a:cubicBezTo>
                  <a:moveTo>
                    <a:pt x="8" y="30"/>
                  </a:moveTo>
                  <a:cubicBezTo>
                    <a:pt x="19" y="36"/>
                    <a:pt x="19" y="36"/>
                    <a:pt x="19" y="36"/>
                  </a:cubicBezTo>
                  <a:moveTo>
                    <a:pt x="0" y="61"/>
                  </a:moveTo>
                  <a:cubicBezTo>
                    <a:pt x="12" y="61"/>
                    <a:pt x="12" y="61"/>
                    <a:pt x="12" y="61"/>
                  </a:cubicBezTo>
                  <a:moveTo>
                    <a:pt x="91" y="8"/>
                  </a:moveTo>
                  <a:cubicBezTo>
                    <a:pt x="85" y="18"/>
                    <a:pt x="85" y="18"/>
                    <a:pt x="85" y="18"/>
                  </a:cubicBezTo>
                  <a:moveTo>
                    <a:pt x="114" y="30"/>
                  </a:moveTo>
                  <a:cubicBezTo>
                    <a:pt x="103" y="36"/>
                    <a:pt x="103" y="36"/>
                    <a:pt x="103" y="36"/>
                  </a:cubicBezTo>
                  <a:moveTo>
                    <a:pt x="110" y="61"/>
                  </a:moveTo>
                  <a:cubicBezTo>
                    <a:pt x="122" y="61"/>
                    <a:pt x="122" y="61"/>
                    <a:pt x="122" y="61"/>
                  </a:cubicBezTo>
                  <a:moveTo>
                    <a:pt x="75" y="110"/>
                  </a:moveTo>
                  <a:cubicBezTo>
                    <a:pt x="75" y="110"/>
                    <a:pt x="45" y="119"/>
                    <a:pt x="45" y="119"/>
                  </a:cubicBezTo>
                  <a:cubicBezTo>
                    <a:pt x="43" y="119"/>
                    <a:pt x="41" y="121"/>
                    <a:pt x="41" y="123"/>
                  </a:cubicBezTo>
                  <a:cubicBezTo>
                    <a:pt x="41" y="126"/>
                    <a:pt x="43" y="129"/>
                    <a:pt x="46" y="129"/>
                  </a:cubicBezTo>
                  <a:cubicBezTo>
                    <a:pt x="47" y="129"/>
                    <a:pt x="48" y="128"/>
                    <a:pt x="48" y="128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5" y="121"/>
                    <a:pt x="75" y="121"/>
                    <a:pt x="76" y="121"/>
                  </a:cubicBezTo>
                  <a:cubicBezTo>
                    <a:pt x="79" y="121"/>
                    <a:pt x="81" y="123"/>
                    <a:pt x="81" y="126"/>
                  </a:cubicBezTo>
                  <a:cubicBezTo>
                    <a:pt x="81" y="128"/>
                    <a:pt x="79" y="130"/>
                    <a:pt x="77" y="130"/>
                  </a:cubicBezTo>
                  <a:cubicBezTo>
                    <a:pt x="52" y="137"/>
                    <a:pt x="52" y="137"/>
                    <a:pt x="52" y="137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46">
                <a:defRPr/>
              </a:pPr>
              <a:endParaRPr lang="ru-UA">
                <a:solidFill>
                  <a:srgbClr val="414042"/>
                </a:solidFill>
                <a:latin typeface="Open Sans"/>
              </a:endParaRPr>
            </a:p>
          </p:txBody>
        </p:sp>
        <p:sp>
          <p:nvSpPr>
            <p:cNvPr id="137" name="Text Placeholder 33">
              <a:extLst>
                <a:ext uri="{FF2B5EF4-FFF2-40B4-BE49-F238E27FC236}">
                  <a16:creationId xmlns:a16="http://schemas.microsoft.com/office/drawing/2014/main" id="{54AFA909-1DDC-4C6A-ADBA-5193E7E7066C}"/>
                </a:ext>
              </a:extLst>
            </p:cNvPr>
            <p:cNvSpPr txBox="1">
              <a:spLocks/>
            </p:cNvSpPr>
            <p:nvPr/>
          </p:nvSpPr>
          <p:spPr>
            <a:xfrm>
              <a:off x="5571147" y="3541239"/>
              <a:ext cx="1082066" cy="38338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46">
                <a:defRPr/>
              </a:pPr>
              <a:r>
                <a:rPr lang="en-US" sz="800" dirty="0" err="1">
                  <a:solidFill>
                    <a:srgbClr val="414042"/>
                  </a:solidFill>
                </a:rPr>
                <a:t>Tajuk</a:t>
              </a:r>
              <a:endParaRPr lang="en-US" sz="800" dirty="0">
                <a:solidFill>
                  <a:srgbClr val="414042"/>
                </a:solidFill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C020D063-CFC3-F26C-7D00-42062DC0BF74}"/>
              </a:ext>
            </a:extLst>
          </p:cNvPr>
          <p:cNvSpPr txBox="1"/>
          <p:nvPr/>
        </p:nvSpPr>
        <p:spPr>
          <a:xfrm>
            <a:off x="402442" y="248967"/>
            <a:ext cx="2639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sz="3600" b="1" dirty="0">
                <a:solidFill>
                  <a:srgbClr val="414042"/>
                </a:solidFill>
                <a:latin typeface="Open Sans"/>
              </a:rPr>
              <a:t>CHARTS</a:t>
            </a:r>
          </a:p>
        </p:txBody>
      </p:sp>
    </p:spTree>
    <p:extLst>
      <p:ext uri="{BB962C8B-B14F-4D97-AF65-F5344CB8AC3E}">
        <p14:creationId xmlns:p14="http://schemas.microsoft.com/office/powerpoint/2010/main" val="26247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grpId="0" nodeType="withEffect" p14:presetBounceEnd="6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02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0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8" fill="hold" grpId="0" nodeType="withEffect" p14:presetBounceEnd="67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0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0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8" fill="hold" grpId="0" nodeType="withEffect" p14:presetBounceEnd="67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1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8" fill="hold" grpId="0" nodeType="withEffect" p14:presetBounceEnd="67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1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8" fill="hold" grpId="0" nodeType="withEffect" p14:presetBounceEnd="67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1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2" fill="hold" grpId="0" nodeType="withEffect" p14:presetBounceEnd="6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2" fill="hold" grpId="0" nodeType="withEffect" p14:presetBounceEnd="67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2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2" fill="hold" grpId="0" nodeType="withEffect" p14:presetBounceEnd="67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3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2" fill="hold" grpId="0" nodeType="withEffect" p14:presetBounceEnd="67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3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2" fill="hold" grpId="0" nodeType="withEffect" p14:presetBounceEnd="67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5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7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7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7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5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1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2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4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7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8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6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7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4" grpId="0" animBg="1"/>
          <p:bldP spid="27" grpId="0" animBg="1"/>
          <p:bldP spid="30" grpId="0" animBg="1"/>
          <p:bldP spid="33" grpId="0" animBg="1"/>
          <p:bldP spid="36" grpId="0" animBg="1"/>
          <p:bldP spid="59" grpId="0" animBg="1"/>
          <p:bldP spid="62" grpId="0" animBg="1"/>
          <p:bldP spid="65" grpId="0" animBg="1"/>
          <p:bldP spid="68" grpId="0" animBg="1"/>
          <p:bldP spid="71" grpId="0" animBg="1"/>
          <p:bldP spid="78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5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7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7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7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5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1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2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4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7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8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6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7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4" grpId="0" animBg="1"/>
          <p:bldP spid="27" grpId="0" animBg="1"/>
          <p:bldP spid="30" grpId="0" animBg="1"/>
          <p:bldP spid="33" grpId="0" animBg="1"/>
          <p:bldP spid="36" grpId="0" animBg="1"/>
          <p:bldP spid="59" grpId="0" animBg="1"/>
          <p:bldP spid="62" grpId="0" animBg="1"/>
          <p:bldP spid="65" grpId="0" animBg="1"/>
          <p:bldP spid="68" grpId="0" animBg="1"/>
          <p:bldP spid="71" grpId="0" animBg="1"/>
          <p:bldP spid="78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Enter your subhead line here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CHARTS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08001" y="4289919"/>
            <a:ext cx="738747" cy="795655"/>
            <a:chOff x="381000" y="3257550"/>
            <a:chExt cx="554060" cy="596741"/>
          </a:xfrm>
        </p:grpSpPr>
        <p:sp>
          <p:nvSpPr>
            <p:cNvPr id="13" name="Rectangle 12"/>
            <p:cNvSpPr/>
            <p:nvPr/>
          </p:nvSpPr>
          <p:spPr>
            <a:xfrm rot="10800000" flipV="1">
              <a:off x="381000" y="3257550"/>
              <a:ext cx="554060" cy="55398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31"/>
              <a:endParaRPr lang="en-US" sz="2400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0800000" flipV="1">
              <a:off x="381000" y="3300302"/>
              <a:ext cx="554060" cy="5539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31"/>
              <a:endParaRPr lang="en-US" sz="2400" dirty="0">
                <a:solidFill>
                  <a:srgbClr val="FFFFFF"/>
                </a:solidFill>
                <a:latin typeface="Roboto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8001" y="3125819"/>
            <a:ext cx="738747" cy="795655"/>
            <a:chOff x="381000" y="2394572"/>
            <a:chExt cx="554060" cy="596741"/>
          </a:xfrm>
        </p:grpSpPr>
        <p:sp>
          <p:nvSpPr>
            <p:cNvPr id="17" name="Rectangle 16"/>
            <p:cNvSpPr/>
            <p:nvPr/>
          </p:nvSpPr>
          <p:spPr>
            <a:xfrm rot="10800000" flipV="1">
              <a:off x="381000" y="2394572"/>
              <a:ext cx="554060" cy="5539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31"/>
              <a:endParaRPr lang="en-US" sz="2400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0800000" flipV="1">
              <a:off x="381000" y="2437324"/>
              <a:ext cx="554060" cy="5539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31"/>
              <a:endParaRPr lang="en-US" sz="2400" dirty="0">
                <a:solidFill>
                  <a:srgbClr val="FFFFFF"/>
                </a:solidFill>
                <a:latin typeface="Roboto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8001" y="1961719"/>
            <a:ext cx="738747" cy="795655"/>
            <a:chOff x="381000" y="1531594"/>
            <a:chExt cx="554060" cy="596741"/>
          </a:xfrm>
        </p:grpSpPr>
        <p:sp>
          <p:nvSpPr>
            <p:cNvPr id="21" name="Rectangle 20"/>
            <p:cNvSpPr/>
            <p:nvPr/>
          </p:nvSpPr>
          <p:spPr>
            <a:xfrm rot="10800000" flipV="1">
              <a:off x="381000" y="1531594"/>
              <a:ext cx="554060" cy="5539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31"/>
              <a:endParaRPr lang="en-US" sz="2400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V="1">
              <a:off x="381000" y="1574346"/>
              <a:ext cx="554060" cy="5539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31"/>
              <a:endParaRPr lang="en-US" sz="2400" dirty="0">
                <a:solidFill>
                  <a:srgbClr val="FFFFFF"/>
                </a:solidFill>
                <a:latin typeface="Roboto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5517" y="5455603"/>
            <a:ext cx="743712" cy="792480"/>
            <a:chOff x="379138" y="4120528"/>
            <a:chExt cx="557784" cy="594360"/>
          </a:xfrm>
        </p:grpSpPr>
        <p:sp>
          <p:nvSpPr>
            <p:cNvPr id="25" name="Rectangle 24"/>
            <p:cNvSpPr/>
            <p:nvPr/>
          </p:nvSpPr>
          <p:spPr>
            <a:xfrm rot="10800000" flipV="1">
              <a:off x="379138" y="4120528"/>
              <a:ext cx="557784" cy="55177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31"/>
              <a:endParaRPr lang="en-US" sz="2400" dirty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0800000" flipV="1">
              <a:off x="379138" y="4163109"/>
              <a:ext cx="557784" cy="551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31"/>
              <a:endParaRPr lang="en-US" sz="2400" dirty="0">
                <a:solidFill>
                  <a:srgbClr val="FFFFFF"/>
                </a:solidFill>
                <a:latin typeface="Roboto"/>
              </a:endParaRPr>
            </a:p>
          </p:txBody>
        </p:sp>
      </p:grpSp>
      <p:graphicFrame>
        <p:nvGraphicFramePr>
          <p:cNvPr id="29" name="Chart 28"/>
          <p:cNvGraphicFramePr/>
          <p:nvPr/>
        </p:nvGraphicFramePr>
        <p:xfrm>
          <a:off x="5892800" y="1905001"/>
          <a:ext cx="58928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Box 31"/>
          <p:cNvSpPr txBox="1"/>
          <p:nvPr/>
        </p:nvSpPr>
        <p:spPr>
          <a:xfrm flipH="1">
            <a:off x="1524003" y="2038079"/>
            <a:ext cx="4207380" cy="6429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231">
              <a:lnSpc>
                <a:spcPct val="150000"/>
              </a:lnSpc>
            </a:pPr>
            <a:r>
              <a:rPr lang="en-US" sz="1600" b="1" dirty="0">
                <a:solidFill>
                  <a:srgbClr val="1AAD96"/>
                </a:solidFill>
                <a:latin typeface="Roboto"/>
              </a:rPr>
              <a:t>Sub </a:t>
            </a:r>
            <a:r>
              <a:rPr lang="en-US" sz="1600" b="1" dirty="0" err="1">
                <a:solidFill>
                  <a:srgbClr val="1AAD96"/>
                </a:solidFill>
                <a:latin typeface="Roboto"/>
              </a:rPr>
              <a:t>Tajuk</a:t>
            </a:r>
            <a:endParaRPr lang="en-US" sz="1600" b="1" dirty="0">
              <a:solidFill>
                <a:srgbClr val="1AAD96"/>
              </a:solidFill>
              <a:latin typeface="Roboto"/>
            </a:endParaRPr>
          </a:p>
          <a:p>
            <a:pPr defTabSz="1219231">
              <a:lnSpc>
                <a:spcPct val="150000"/>
              </a:lnSpc>
            </a:pPr>
            <a:r>
              <a:rPr lang="en-US" sz="1333" dirty="0">
                <a:solidFill>
                  <a:srgbClr val="FFFFFF">
                    <a:lumMod val="50000"/>
                  </a:srgbClr>
                </a:solidFill>
                <a:latin typeface="Roboto"/>
              </a:rPr>
              <a:t>text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1524003" y="3166844"/>
            <a:ext cx="4207380" cy="6976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231">
              <a:lnSpc>
                <a:spcPct val="150000"/>
              </a:lnSpc>
            </a:pPr>
            <a:r>
              <a:rPr lang="en-US" sz="1600" b="1" dirty="0">
                <a:solidFill>
                  <a:srgbClr val="A9C370"/>
                </a:solidFill>
                <a:latin typeface="Roboto"/>
              </a:rPr>
              <a:t>Sub </a:t>
            </a:r>
            <a:r>
              <a:rPr lang="en-US" sz="1600" b="1" dirty="0" err="1">
                <a:solidFill>
                  <a:srgbClr val="A9C370"/>
                </a:solidFill>
                <a:latin typeface="Roboto"/>
              </a:rPr>
              <a:t>Tajuk</a:t>
            </a:r>
            <a:endParaRPr lang="en-US" sz="1600" b="1" dirty="0">
              <a:solidFill>
                <a:srgbClr val="A9C370"/>
              </a:solidFill>
              <a:latin typeface="Roboto"/>
            </a:endParaRPr>
          </a:p>
          <a:p>
            <a:pPr defTabSz="1219231">
              <a:lnSpc>
                <a:spcPct val="150000"/>
              </a:lnSpc>
            </a:pPr>
            <a:r>
              <a:rPr lang="en-US" sz="1600" b="1" dirty="0">
                <a:solidFill>
                  <a:srgbClr val="FFFFFF">
                    <a:lumMod val="75000"/>
                  </a:srgbClr>
                </a:solidFill>
                <a:latin typeface="Roboto"/>
              </a:rPr>
              <a:t>text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1524003" y="4366279"/>
            <a:ext cx="4207380" cy="6429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231">
              <a:lnSpc>
                <a:spcPct val="150000"/>
              </a:lnSpc>
            </a:pPr>
            <a:r>
              <a:rPr lang="en-US" sz="1600" b="1" dirty="0">
                <a:solidFill>
                  <a:srgbClr val="F5AE3B"/>
                </a:solidFill>
                <a:latin typeface="Roboto"/>
              </a:rPr>
              <a:t>Sub </a:t>
            </a:r>
            <a:r>
              <a:rPr lang="en-US" sz="1600" b="1" dirty="0" err="1">
                <a:solidFill>
                  <a:srgbClr val="F5AE3B"/>
                </a:solidFill>
                <a:latin typeface="Roboto"/>
              </a:rPr>
              <a:t>Tajuk</a:t>
            </a:r>
            <a:endParaRPr lang="en-US" sz="1600" b="1" dirty="0">
              <a:solidFill>
                <a:srgbClr val="F5AE3B"/>
              </a:solidFill>
              <a:latin typeface="Roboto"/>
            </a:endParaRPr>
          </a:p>
          <a:p>
            <a:pPr defTabSz="1219231">
              <a:lnSpc>
                <a:spcPct val="150000"/>
              </a:lnSpc>
            </a:pPr>
            <a:r>
              <a:rPr lang="en-US" sz="1333" dirty="0">
                <a:solidFill>
                  <a:srgbClr val="FFFFFF">
                    <a:lumMod val="50000"/>
                  </a:srgbClr>
                </a:solidFill>
                <a:latin typeface="Roboto"/>
              </a:rPr>
              <a:t>text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1524003" y="5530377"/>
            <a:ext cx="4207380" cy="6429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231">
              <a:lnSpc>
                <a:spcPct val="150000"/>
              </a:lnSpc>
            </a:pPr>
            <a:r>
              <a:rPr lang="en-US" sz="1600" b="1" dirty="0">
                <a:solidFill>
                  <a:srgbClr val="CC4E3D"/>
                </a:solidFill>
                <a:latin typeface="Roboto"/>
              </a:rPr>
              <a:t>Sub </a:t>
            </a:r>
            <a:r>
              <a:rPr lang="en-US" sz="1600" b="1" dirty="0" err="1">
                <a:solidFill>
                  <a:srgbClr val="CC4E3D"/>
                </a:solidFill>
                <a:latin typeface="Roboto"/>
              </a:rPr>
              <a:t>Tajuk</a:t>
            </a:r>
            <a:endParaRPr lang="en-US" sz="1600" b="1" dirty="0">
              <a:solidFill>
                <a:srgbClr val="CC4E3D"/>
              </a:solidFill>
              <a:latin typeface="Roboto"/>
            </a:endParaRPr>
          </a:p>
          <a:p>
            <a:pPr defTabSz="1219231">
              <a:lnSpc>
                <a:spcPct val="150000"/>
              </a:lnSpc>
            </a:pPr>
            <a:r>
              <a:rPr lang="en-US" sz="1333" dirty="0">
                <a:solidFill>
                  <a:srgbClr val="FFFFFF">
                    <a:lumMod val="50000"/>
                  </a:srgbClr>
                </a:solidFill>
                <a:latin typeface="Roboto"/>
              </a:rPr>
              <a:t>text</a:t>
            </a:r>
          </a:p>
        </p:txBody>
      </p:sp>
      <p:sp>
        <p:nvSpPr>
          <p:cNvPr id="36" name="Freeform 72"/>
          <p:cNvSpPr>
            <a:spLocks noEditPoints="1"/>
          </p:cNvSpPr>
          <p:nvPr/>
        </p:nvSpPr>
        <p:spPr bwMode="auto">
          <a:xfrm>
            <a:off x="640317" y="5640123"/>
            <a:ext cx="474112" cy="423440"/>
          </a:xfrm>
          <a:custGeom>
            <a:avLst/>
            <a:gdLst/>
            <a:ahLst/>
            <a:cxnLst>
              <a:cxn ang="0">
                <a:pos x="204" y="104"/>
              </a:cxn>
              <a:cxn ang="0">
                <a:pos x="152" y="52"/>
              </a:cxn>
              <a:cxn ang="0">
                <a:pos x="204" y="0"/>
              </a:cxn>
              <a:cxn ang="0">
                <a:pos x="256" y="52"/>
              </a:cxn>
              <a:cxn ang="0">
                <a:pos x="204" y="104"/>
              </a:cxn>
              <a:cxn ang="0">
                <a:pos x="232" y="36"/>
              </a:cxn>
              <a:cxn ang="0">
                <a:pos x="232" y="36"/>
              </a:cxn>
              <a:cxn ang="0">
                <a:pos x="220" y="24"/>
              </a:cxn>
              <a:cxn ang="0">
                <a:pos x="212" y="28"/>
              </a:cxn>
              <a:cxn ang="0">
                <a:pos x="204" y="35"/>
              </a:cxn>
              <a:cxn ang="0">
                <a:pos x="196" y="28"/>
              </a:cxn>
              <a:cxn ang="0">
                <a:pos x="188" y="24"/>
              </a:cxn>
              <a:cxn ang="0">
                <a:pos x="176" y="36"/>
              </a:cxn>
              <a:cxn ang="0">
                <a:pos x="180" y="44"/>
              </a:cxn>
              <a:cxn ang="0">
                <a:pos x="187" y="52"/>
              </a:cxn>
              <a:cxn ang="0">
                <a:pos x="180" y="60"/>
              </a:cxn>
              <a:cxn ang="0">
                <a:pos x="176" y="68"/>
              </a:cxn>
              <a:cxn ang="0">
                <a:pos x="188" y="80"/>
              </a:cxn>
              <a:cxn ang="0">
                <a:pos x="196" y="76"/>
              </a:cxn>
              <a:cxn ang="0">
                <a:pos x="204" y="69"/>
              </a:cxn>
              <a:cxn ang="0">
                <a:pos x="212" y="76"/>
              </a:cxn>
              <a:cxn ang="0">
                <a:pos x="220" y="80"/>
              </a:cxn>
              <a:cxn ang="0">
                <a:pos x="232" y="68"/>
              </a:cxn>
              <a:cxn ang="0">
                <a:pos x="228" y="60"/>
              </a:cxn>
              <a:cxn ang="0">
                <a:pos x="221" y="52"/>
              </a:cxn>
              <a:cxn ang="0">
                <a:pos x="228" y="44"/>
              </a:cxn>
              <a:cxn ang="0">
                <a:pos x="232" y="36"/>
              </a:cxn>
              <a:cxn ang="0">
                <a:pos x="232" y="36"/>
              </a:cxn>
              <a:cxn ang="0">
                <a:pos x="232" y="72"/>
              </a:cxn>
              <a:cxn ang="0">
                <a:pos x="232" y="72"/>
              </a:cxn>
              <a:cxn ang="0">
                <a:pos x="97" y="139"/>
              </a:cxn>
              <a:cxn ang="0">
                <a:pos x="200" y="133"/>
              </a:cxn>
              <a:cxn ang="0">
                <a:pos x="208" y="116"/>
              </a:cxn>
              <a:cxn ang="0">
                <a:pos x="238" y="106"/>
              </a:cxn>
              <a:cxn ang="0">
                <a:pos x="219" y="149"/>
              </a:cxn>
              <a:cxn ang="0">
                <a:pos x="219" y="149"/>
              </a:cxn>
              <a:cxn ang="0">
                <a:pos x="209" y="156"/>
              </a:cxn>
              <a:cxn ang="0">
                <a:pos x="105" y="163"/>
              </a:cxn>
              <a:cxn ang="0">
                <a:pos x="111" y="180"/>
              </a:cxn>
              <a:cxn ang="0">
                <a:pos x="224" y="180"/>
              </a:cxn>
              <a:cxn ang="0">
                <a:pos x="248" y="204"/>
              </a:cxn>
              <a:cxn ang="0">
                <a:pos x="224" y="228"/>
              </a:cxn>
              <a:cxn ang="0">
                <a:pos x="200" y="204"/>
              </a:cxn>
              <a:cxn ang="0">
                <a:pos x="88" y="204"/>
              </a:cxn>
              <a:cxn ang="0">
                <a:pos x="64" y="228"/>
              </a:cxn>
              <a:cxn ang="0">
                <a:pos x="40" y="204"/>
              </a:cxn>
              <a:cxn ang="0">
                <a:pos x="64" y="180"/>
              </a:cxn>
              <a:cxn ang="0">
                <a:pos x="86" y="180"/>
              </a:cxn>
              <a:cxn ang="0">
                <a:pos x="39" y="48"/>
              </a:cxn>
              <a:cxn ang="0">
                <a:pos x="12" y="48"/>
              </a:cxn>
              <a:cxn ang="0">
                <a:pos x="0" y="36"/>
              </a:cxn>
              <a:cxn ang="0">
                <a:pos x="12" y="24"/>
              </a:cxn>
              <a:cxn ang="0">
                <a:pos x="48" y="24"/>
              </a:cxn>
              <a:cxn ang="0">
                <a:pos x="59" y="32"/>
              </a:cxn>
              <a:cxn ang="0">
                <a:pos x="59" y="32"/>
              </a:cxn>
              <a:cxn ang="0">
                <a:pos x="66" y="52"/>
              </a:cxn>
              <a:cxn ang="0">
                <a:pos x="140" y="52"/>
              </a:cxn>
              <a:cxn ang="0">
                <a:pos x="145" y="76"/>
              </a:cxn>
              <a:cxn ang="0">
                <a:pos x="75" y="76"/>
              </a:cxn>
              <a:cxn ang="0">
                <a:pos x="97" y="139"/>
              </a:cxn>
            </a:cxnLst>
            <a:rect l="0" t="0" r="r" b="b"/>
            <a:pathLst>
              <a:path w="256" h="228">
                <a:moveTo>
                  <a:pt x="204" y="104"/>
                </a:moveTo>
                <a:cubicBezTo>
                  <a:pt x="175" y="104"/>
                  <a:pt x="152" y="81"/>
                  <a:pt x="152" y="52"/>
                </a:cubicBezTo>
                <a:cubicBezTo>
                  <a:pt x="152" y="23"/>
                  <a:pt x="175" y="0"/>
                  <a:pt x="204" y="0"/>
                </a:cubicBezTo>
                <a:cubicBezTo>
                  <a:pt x="233" y="0"/>
                  <a:pt x="256" y="23"/>
                  <a:pt x="256" y="52"/>
                </a:cubicBezTo>
                <a:cubicBezTo>
                  <a:pt x="256" y="81"/>
                  <a:pt x="233" y="104"/>
                  <a:pt x="204" y="104"/>
                </a:cubicBezTo>
                <a:moveTo>
                  <a:pt x="232" y="36"/>
                </a:moveTo>
                <a:cubicBezTo>
                  <a:pt x="232" y="36"/>
                  <a:pt x="232" y="36"/>
                  <a:pt x="232" y="36"/>
                </a:cubicBezTo>
                <a:cubicBezTo>
                  <a:pt x="232" y="29"/>
                  <a:pt x="227" y="24"/>
                  <a:pt x="220" y="24"/>
                </a:cubicBezTo>
                <a:cubicBezTo>
                  <a:pt x="217" y="24"/>
                  <a:pt x="214" y="25"/>
                  <a:pt x="212" y="28"/>
                </a:cubicBezTo>
                <a:cubicBezTo>
                  <a:pt x="204" y="35"/>
                  <a:pt x="204" y="35"/>
                  <a:pt x="204" y="35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4" y="25"/>
                  <a:pt x="191" y="24"/>
                  <a:pt x="188" y="24"/>
                </a:cubicBezTo>
                <a:cubicBezTo>
                  <a:pt x="181" y="24"/>
                  <a:pt x="176" y="29"/>
                  <a:pt x="176" y="36"/>
                </a:cubicBezTo>
                <a:cubicBezTo>
                  <a:pt x="176" y="39"/>
                  <a:pt x="177" y="42"/>
                  <a:pt x="180" y="44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177" y="62"/>
                  <a:pt x="176" y="65"/>
                  <a:pt x="176" y="68"/>
                </a:cubicBezTo>
                <a:cubicBezTo>
                  <a:pt x="176" y="75"/>
                  <a:pt x="181" y="80"/>
                  <a:pt x="188" y="80"/>
                </a:cubicBezTo>
                <a:cubicBezTo>
                  <a:pt x="191" y="80"/>
                  <a:pt x="194" y="79"/>
                  <a:pt x="196" y="76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12" y="76"/>
                  <a:pt x="212" y="76"/>
                  <a:pt x="212" y="76"/>
                </a:cubicBezTo>
                <a:cubicBezTo>
                  <a:pt x="214" y="79"/>
                  <a:pt x="217" y="80"/>
                  <a:pt x="220" y="80"/>
                </a:cubicBezTo>
                <a:cubicBezTo>
                  <a:pt x="227" y="80"/>
                  <a:pt x="232" y="75"/>
                  <a:pt x="232" y="68"/>
                </a:cubicBezTo>
                <a:cubicBezTo>
                  <a:pt x="232" y="65"/>
                  <a:pt x="231" y="62"/>
                  <a:pt x="228" y="60"/>
                </a:cubicBezTo>
                <a:cubicBezTo>
                  <a:pt x="221" y="52"/>
                  <a:pt x="221" y="52"/>
                  <a:pt x="221" y="52"/>
                </a:cubicBezTo>
                <a:cubicBezTo>
                  <a:pt x="228" y="44"/>
                  <a:pt x="228" y="44"/>
                  <a:pt x="228" y="44"/>
                </a:cubicBezTo>
                <a:cubicBezTo>
                  <a:pt x="231" y="42"/>
                  <a:pt x="232" y="39"/>
                  <a:pt x="232" y="36"/>
                </a:cubicBezTo>
                <a:cubicBezTo>
                  <a:pt x="232" y="36"/>
                  <a:pt x="232" y="36"/>
                  <a:pt x="232" y="36"/>
                </a:cubicBezTo>
                <a:close/>
                <a:moveTo>
                  <a:pt x="232" y="72"/>
                </a:moveTo>
                <a:cubicBezTo>
                  <a:pt x="232" y="72"/>
                  <a:pt x="232" y="72"/>
                  <a:pt x="232" y="72"/>
                </a:cubicBezTo>
                <a:close/>
                <a:moveTo>
                  <a:pt x="97" y="139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19" y="115"/>
                  <a:pt x="229" y="112"/>
                  <a:pt x="238" y="106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7" y="153"/>
                  <a:pt x="213" y="156"/>
                  <a:pt x="209" y="156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224" y="180"/>
                  <a:pt x="224" y="180"/>
                  <a:pt x="224" y="180"/>
                </a:cubicBezTo>
                <a:cubicBezTo>
                  <a:pt x="237" y="180"/>
                  <a:pt x="248" y="191"/>
                  <a:pt x="248" y="204"/>
                </a:cubicBezTo>
                <a:cubicBezTo>
                  <a:pt x="248" y="217"/>
                  <a:pt x="237" y="228"/>
                  <a:pt x="224" y="228"/>
                </a:cubicBezTo>
                <a:cubicBezTo>
                  <a:pt x="211" y="228"/>
                  <a:pt x="200" y="217"/>
                  <a:pt x="200" y="204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217"/>
                  <a:pt x="77" y="228"/>
                  <a:pt x="64" y="228"/>
                </a:cubicBezTo>
                <a:cubicBezTo>
                  <a:pt x="51" y="228"/>
                  <a:pt x="40" y="217"/>
                  <a:pt x="40" y="204"/>
                </a:cubicBezTo>
                <a:cubicBezTo>
                  <a:pt x="40" y="191"/>
                  <a:pt x="51" y="180"/>
                  <a:pt x="64" y="180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39" y="48"/>
                  <a:pt x="39" y="48"/>
                  <a:pt x="39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43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3" y="24"/>
                  <a:pt x="58" y="27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66" y="52"/>
                  <a:pt x="66" y="52"/>
                  <a:pt x="66" y="52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0" y="60"/>
                  <a:pt x="142" y="69"/>
                  <a:pt x="145" y="76"/>
                </a:cubicBezTo>
                <a:cubicBezTo>
                  <a:pt x="75" y="76"/>
                  <a:pt x="75" y="76"/>
                  <a:pt x="75" y="76"/>
                </a:cubicBezTo>
                <a:lnTo>
                  <a:pt x="97" y="1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7" name="Freeform 73"/>
          <p:cNvSpPr>
            <a:spLocks noEditPoints="1"/>
          </p:cNvSpPr>
          <p:nvPr/>
        </p:nvSpPr>
        <p:spPr bwMode="auto">
          <a:xfrm>
            <a:off x="640317" y="4476024"/>
            <a:ext cx="474112" cy="423440"/>
          </a:xfrm>
          <a:custGeom>
            <a:avLst/>
            <a:gdLst/>
            <a:ahLst/>
            <a:cxnLst>
              <a:cxn ang="0">
                <a:pos x="204" y="104"/>
              </a:cxn>
              <a:cxn ang="0">
                <a:pos x="152" y="52"/>
              </a:cxn>
              <a:cxn ang="0">
                <a:pos x="204" y="0"/>
              </a:cxn>
              <a:cxn ang="0">
                <a:pos x="256" y="52"/>
              </a:cxn>
              <a:cxn ang="0">
                <a:pos x="204" y="104"/>
              </a:cxn>
              <a:cxn ang="0">
                <a:pos x="228" y="28"/>
              </a:cxn>
              <a:cxn ang="0">
                <a:pos x="220" y="32"/>
              </a:cxn>
              <a:cxn ang="0">
                <a:pos x="196" y="55"/>
              </a:cxn>
              <a:cxn ang="0">
                <a:pos x="188" y="48"/>
              </a:cxn>
              <a:cxn ang="0">
                <a:pos x="180" y="44"/>
              </a:cxn>
              <a:cxn ang="0">
                <a:pos x="168" y="56"/>
              </a:cxn>
              <a:cxn ang="0">
                <a:pos x="172" y="64"/>
              </a:cxn>
              <a:cxn ang="0">
                <a:pos x="188" y="80"/>
              </a:cxn>
              <a:cxn ang="0">
                <a:pos x="196" y="84"/>
              </a:cxn>
              <a:cxn ang="0">
                <a:pos x="204" y="80"/>
              </a:cxn>
              <a:cxn ang="0">
                <a:pos x="236" y="48"/>
              </a:cxn>
              <a:cxn ang="0">
                <a:pos x="240" y="40"/>
              </a:cxn>
              <a:cxn ang="0">
                <a:pos x="228" y="28"/>
              </a:cxn>
              <a:cxn ang="0">
                <a:pos x="97" y="139"/>
              </a:cxn>
              <a:cxn ang="0">
                <a:pos x="200" y="133"/>
              </a:cxn>
              <a:cxn ang="0">
                <a:pos x="208" y="116"/>
              </a:cxn>
              <a:cxn ang="0">
                <a:pos x="238" y="106"/>
              </a:cxn>
              <a:cxn ang="0">
                <a:pos x="219" y="149"/>
              </a:cxn>
              <a:cxn ang="0">
                <a:pos x="219" y="149"/>
              </a:cxn>
              <a:cxn ang="0">
                <a:pos x="209" y="156"/>
              </a:cxn>
              <a:cxn ang="0">
                <a:pos x="105" y="163"/>
              </a:cxn>
              <a:cxn ang="0">
                <a:pos x="111" y="180"/>
              </a:cxn>
              <a:cxn ang="0">
                <a:pos x="224" y="180"/>
              </a:cxn>
              <a:cxn ang="0">
                <a:pos x="248" y="204"/>
              </a:cxn>
              <a:cxn ang="0">
                <a:pos x="224" y="228"/>
              </a:cxn>
              <a:cxn ang="0">
                <a:pos x="200" y="204"/>
              </a:cxn>
              <a:cxn ang="0">
                <a:pos x="88" y="204"/>
              </a:cxn>
              <a:cxn ang="0">
                <a:pos x="64" y="228"/>
              </a:cxn>
              <a:cxn ang="0">
                <a:pos x="40" y="204"/>
              </a:cxn>
              <a:cxn ang="0">
                <a:pos x="64" y="180"/>
              </a:cxn>
              <a:cxn ang="0">
                <a:pos x="86" y="180"/>
              </a:cxn>
              <a:cxn ang="0">
                <a:pos x="39" y="48"/>
              </a:cxn>
              <a:cxn ang="0">
                <a:pos x="12" y="48"/>
              </a:cxn>
              <a:cxn ang="0">
                <a:pos x="0" y="36"/>
              </a:cxn>
              <a:cxn ang="0">
                <a:pos x="12" y="24"/>
              </a:cxn>
              <a:cxn ang="0">
                <a:pos x="48" y="24"/>
              </a:cxn>
              <a:cxn ang="0">
                <a:pos x="59" y="32"/>
              </a:cxn>
              <a:cxn ang="0">
                <a:pos x="59" y="32"/>
              </a:cxn>
              <a:cxn ang="0">
                <a:pos x="66" y="52"/>
              </a:cxn>
              <a:cxn ang="0">
                <a:pos x="140" y="52"/>
              </a:cxn>
              <a:cxn ang="0">
                <a:pos x="145" y="76"/>
              </a:cxn>
              <a:cxn ang="0">
                <a:pos x="75" y="76"/>
              </a:cxn>
              <a:cxn ang="0">
                <a:pos x="97" y="139"/>
              </a:cxn>
            </a:cxnLst>
            <a:rect l="0" t="0" r="r" b="b"/>
            <a:pathLst>
              <a:path w="256" h="228">
                <a:moveTo>
                  <a:pt x="204" y="104"/>
                </a:moveTo>
                <a:cubicBezTo>
                  <a:pt x="175" y="104"/>
                  <a:pt x="152" y="81"/>
                  <a:pt x="152" y="52"/>
                </a:cubicBezTo>
                <a:cubicBezTo>
                  <a:pt x="152" y="23"/>
                  <a:pt x="175" y="0"/>
                  <a:pt x="204" y="0"/>
                </a:cubicBezTo>
                <a:cubicBezTo>
                  <a:pt x="233" y="0"/>
                  <a:pt x="256" y="23"/>
                  <a:pt x="256" y="52"/>
                </a:cubicBezTo>
                <a:cubicBezTo>
                  <a:pt x="256" y="81"/>
                  <a:pt x="233" y="104"/>
                  <a:pt x="204" y="104"/>
                </a:cubicBezTo>
                <a:moveTo>
                  <a:pt x="228" y="28"/>
                </a:moveTo>
                <a:cubicBezTo>
                  <a:pt x="225" y="28"/>
                  <a:pt x="222" y="29"/>
                  <a:pt x="220" y="32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88" y="48"/>
                  <a:pt x="188" y="48"/>
                  <a:pt x="188" y="48"/>
                </a:cubicBezTo>
                <a:cubicBezTo>
                  <a:pt x="186" y="45"/>
                  <a:pt x="183" y="44"/>
                  <a:pt x="180" y="44"/>
                </a:cubicBezTo>
                <a:cubicBezTo>
                  <a:pt x="173" y="44"/>
                  <a:pt x="168" y="49"/>
                  <a:pt x="168" y="56"/>
                </a:cubicBezTo>
                <a:cubicBezTo>
                  <a:pt x="168" y="59"/>
                  <a:pt x="169" y="62"/>
                  <a:pt x="172" y="64"/>
                </a:cubicBezTo>
                <a:cubicBezTo>
                  <a:pt x="188" y="80"/>
                  <a:pt x="188" y="80"/>
                  <a:pt x="188" y="80"/>
                </a:cubicBezTo>
                <a:cubicBezTo>
                  <a:pt x="190" y="83"/>
                  <a:pt x="193" y="84"/>
                  <a:pt x="196" y="84"/>
                </a:cubicBezTo>
                <a:cubicBezTo>
                  <a:pt x="199" y="84"/>
                  <a:pt x="202" y="83"/>
                  <a:pt x="204" y="80"/>
                </a:cubicBezTo>
                <a:cubicBezTo>
                  <a:pt x="236" y="48"/>
                  <a:pt x="236" y="48"/>
                  <a:pt x="236" y="48"/>
                </a:cubicBezTo>
                <a:cubicBezTo>
                  <a:pt x="239" y="46"/>
                  <a:pt x="240" y="43"/>
                  <a:pt x="240" y="40"/>
                </a:cubicBezTo>
                <a:cubicBezTo>
                  <a:pt x="240" y="33"/>
                  <a:pt x="235" y="28"/>
                  <a:pt x="228" y="28"/>
                </a:cubicBezTo>
                <a:moveTo>
                  <a:pt x="97" y="139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19" y="115"/>
                  <a:pt x="229" y="112"/>
                  <a:pt x="238" y="106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7" y="153"/>
                  <a:pt x="213" y="156"/>
                  <a:pt x="209" y="156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224" y="180"/>
                  <a:pt x="224" y="180"/>
                  <a:pt x="224" y="180"/>
                </a:cubicBezTo>
                <a:cubicBezTo>
                  <a:pt x="237" y="180"/>
                  <a:pt x="248" y="191"/>
                  <a:pt x="248" y="204"/>
                </a:cubicBezTo>
                <a:cubicBezTo>
                  <a:pt x="248" y="217"/>
                  <a:pt x="237" y="228"/>
                  <a:pt x="224" y="228"/>
                </a:cubicBezTo>
                <a:cubicBezTo>
                  <a:pt x="211" y="228"/>
                  <a:pt x="200" y="217"/>
                  <a:pt x="200" y="204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217"/>
                  <a:pt x="77" y="228"/>
                  <a:pt x="64" y="228"/>
                </a:cubicBezTo>
                <a:cubicBezTo>
                  <a:pt x="51" y="228"/>
                  <a:pt x="40" y="217"/>
                  <a:pt x="40" y="204"/>
                </a:cubicBezTo>
                <a:cubicBezTo>
                  <a:pt x="40" y="191"/>
                  <a:pt x="51" y="180"/>
                  <a:pt x="64" y="180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39" y="48"/>
                  <a:pt x="39" y="48"/>
                  <a:pt x="39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43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3" y="24"/>
                  <a:pt x="58" y="27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66" y="52"/>
                  <a:pt x="66" y="52"/>
                  <a:pt x="66" y="52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0" y="60"/>
                  <a:pt x="142" y="69"/>
                  <a:pt x="145" y="76"/>
                </a:cubicBezTo>
                <a:cubicBezTo>
                  <a:pt x="75" y="76"/>
                  <a:pt x="75" y="76"/>
                  <a:pt x="75" y="76"/>
                </a:cubicBezTo>
                <a:lnTo>
                  <a:pt x="97" y="1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8" name="Freeform 74"/>
          <p:cNvSpPr>
            <a:spLocks noEditPoints="1"/>
          </p:cNvSpPr>
          <p:nvPr/>
        </p:nvSpPr>
        <p:spPr bwMode="auto">
          <a:xfrm>
            <a:off x="640317" y="3311924"/>
            <a:ext cx="474112" cy="423440"/>
          </a:xfrm>
          <a:custGeom>
            <a:avLst/>
            <a:gdLst/>
            <a:ahLst/>
            <a:cxnLst>
              <a:cxn ang="0">
                <a:pos x="204" y="104"/>
              </a:cxn>
              <a:cxn ang="0">
                <a:pos x="152" y="52"/>
              </a:cxn>
              <a:cxn ang="0">
                <a:pos x="204" y="0"/>
              </a:cxn>
              <a:cxn ang="0">
                <a:pos x="256" y="52"/>
              </a:cxn>
              <a:cxn ang="0">
                <a:pos x="204" y="104"/>
              </a:cxn>
              <a:cxn ang="0">
                <a:pos x="228" y="40"/>
              </a:cxn>
              <a:cxn ang="0">
                <a:pos x="180" y="40"/>
              </a:cxn>
              <a:cxn ang="0">
                <a:pos x="168" y="52"/>
              </a:cxn>
              <a:cxn ang="0">
                <a:pos x="180" y="64"/>
              </a:cxn>
              <a:cxn ang="0">
                <a:pos x="228" y="64"/>
              </a:cxn>
              <a:cxn ang="0">
                <a:pos x="240" y="52"/>
              </a:cxn>
              <a:cxn ang="0">
                <a:pos x="228" y="40"/>
              </a:cxn>
              <a:cxn ang="0">
                <a:pos x="97" y="139"/>
              </a:cxn>
              <a:cxn ang="0">
                <a:pos x="200" y="133"/>
              </a:cxn>
              <a:cxn ang="0">
                <a:pos x="208" y="116"/>
              </a:cxn>
              <a:cxn ang="0">
                <a:pos x="238" y="106"/>
              </a:cxn>
              <a:cxn ang="0">
                <a:pos x="219" y="149"/>
              </a:cxn>
              <a:cxn ang="0">
                <a:pos x="219" y="149"/>
              </a:cxn>
              <a:cxn ang="0">
                <a:pos x="209" y="156"/>
              </a:cxn>
              <a:cxn ang="0">
                <a:pos x="105" y="163"/>
              </a:cxn>
              <a:cxn ang="0">
                <a:pos x="111" y="180"/>
              </a:cxn>
              <a:cxn ang="0">
                <a:pos x="224" y="180"/>
              </a:cxn>
              <a:cxn ang="0">
                <a:pos x="248" y="204"/>
              </a:cxn>
              <a:cxn ang="0">
                <a:pos x="224" y="228"/>
              </a:cxn>
              <a:cxn ang="0">
                <a:pos x="200" y="204"/>
              </a:cxn>
              <a:cxn ang="0">
                <a:pos x="88" y="204"/>
              </a:cxn>
              <a:cxn ang="0">
                <a:pos x="64" y="228"/>
              </a:cxn>
              <a:cxn ang="0">
                <a:pos x="40" y="204"/>
              </a:cxn>
              <a:cxn ang="0">
                <a:pos x="64" y="180"/>
              </a:cxn>
              <a:cxn ang="0">
                <a:pos x="86" y="180"/>
              </a:cxn>
              <a:cxn ang="0">
                <a:pos x="39" y="48"/>
              </a:cxn>
              <a:cxn ang="0">
                <a:pos x="12" y="48"/>
              </a:cxn>
              <a:cxn ang="0">
                <a:pos x="0" y="36"/>
              </a:cxn>
              <a:cxn ang="0">
                <a:pos x="12" y="24"/>
              </a:cxn>
              <a:cxn ang="0">
                <a:pos x="48" y="24"/>
              </a:cxn>
              <a:cxn ang="0">
                <a:pos x="59" y="32"/>
              </a:cxn>
              <a:cxn ang="0">
                <a:pos x="59" y="32"/>
              </a:cxn>
              <a:cxn ang="0">
                <a:pos x="66" y="52"/>
              </a:cxn>
              <a:cxn ang="0">
                <a:pos x="140" y="52"/>
              </a:cxn>
              <a:cxn ang="0">
                <a:pos x="145" y="76"/>
              </a:cxn>
              <a:cxn ang="0">
                <a:pos x="75" y="76"/>
              </a:cxn>
              <a:cxn ang="0">
                <a:pos x="97" y="139"/>
              </a:cxn>
            </a:cxnLst>
            <a:rect l="0" t="0" r="r" b="b"/>
            <a:pathLst>
              <a:path w="256" h="228">
                <a:moveTo>
                  <a:pt x="204" y="104"/>
                </a:moveTo>
                <a:cubicBezTo>
                  <a:pt x="175" y="104"/>
                  <a:pt x="152" y="81"/>
                  <a:pt x="152" y="52"/>
                </a:cubicBezTo>
                <a:cubicBezTo>
                  <a:pt x="152" y="23"/>
                  <a:pt x="175" y="0"/>
                  <a:pt x="204" y="0"/>
                </a:cubicBezTo>
                <a:cubicBezTo>
                  <a:pt x="233" y="0"/>
                  <a:pt x="256" y="23"/>
                  <a:pt x="256" y="52"/>
                </a:cubicBezTo>
                <a:cubicBezTo>
                  <a:pt x="256" y="81"/>
                  <a:pt x="233" y="104"/>
                  <a:pt x="204" y="104"/>
                </a:cubicBezTo>
                <a:moveTo>
                  <a:pt x="228" y="40"/>
                </a:moveTo>
                <a:cubicBezTo>
                  <a:pt x="180" y="40"/>
                  <a:pt x="180" y="40"/>
                  <a:pt x="180" y="40"/>
                </a:cubicBezTo>
                <a:cubicBezTo>
                  <a:pt x="173" y="40"/>
                  <a:pt x="168" y="45"/>
                  <a:pt x="168" y="52"/>
                </a:cubicBezTo>
                <a:cubicBezTo>
                  <a:pt x="168" y="59"/>
                  <a:pt x="173" y="64"/>
                  <a:pt x="180" y="64"/>
                </a:cubicBezTo>
                <a:cubicBezTo>
                  <a:pt x="228" y="64"/>
                  <a:pt x="228" y="64"/>
                  <a:pt x="228" y="64"/>
                </a:cubicBezTo>
                <a:cubicBezTo>
                  <a:pt x="235" y="64"/>
                  <a:pt x="240" y="59"/>
                  <a:pt x="240" y="52"/>
                </a:cubicBezTo>
                <a:cubicBezTo>
                  <a:pt x="240" y="45"/>
                  <a:pt x="235" y="40"/>
                  <a:pt x="228" y="40"/>
                </a:cubicBezTo>
                <a:moveTo>
                  <a:pt x="97" y="139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19" y="115"/>
                  <a:pt x="229" y="112"/>
                  <a:pt x="238" y="106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7" y="153"/>
                  <a:pt x="213" y="156"/>
                  <a:pt x="209" y="156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224" y="180"/>
                  <a:pt x="224" y="180"/>
                  <a:pt x="224" y="180"/>
                </a:cubicBezTo>
                <a:cubicBezTo>
                  <a:pt x="237" y="180"/>
                  <a:pt x="248" y="191"/>
                  <a:pt x="248" y="204"/>
                </a:cubicBezTo>
                <a:cubicBezTo>
                  <a:pt x="248" y="217"/>
                  <a:pt x="237" y="228"/>
                  <a:pt x="224" y="228"/>
                </a:cubicBezTo>
                <a:cubicBezTo>
                  <a:pt x="211" y="228"/>
                  <a:pt x="200" y="217"/>
                  <a:pt x="200" y="204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217"/>
                  <a:pt x="77" y="228"/>
                  <a:pt x="64" y="228"/>
                </a:cubicBezTo>
                <a:cubicBezTo>
                  <a:pt x="51" y="228"/>
                  <a:pt x="40" y="217"/>
                  <a:pt x="40" y="204"/>
                </a:cubicBezTo>
                <a:cubicBezTo>
                  <a:pt x="40" y="191"/>
                  <a:pt x="51" y="180"/>
                  <a:pt x="64" y="180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39" y="48"/>
                  <a:pt x="39" y="48"/>
                  <a:pt x="39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43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3" y="24"/>
                  <a:pt x="58" y="27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66" y="52"/>
                  <a:pt x="66" y="52"/>
                  <a:pt x="66" y="52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0" y="60"/>
                  <a:pt x="142" y="69"/>
                  <a:pt x="145" y="76"/>
                </a:cubicBezTo>
                <a:cubicBezTo>
                  <a:pt x="75" y="76"/>
                  <a:pt x="75" y="76"/>
                  <a:pt x="75" y="76"/>
                </a:cubicBezTo>
                <a:lnTo>
                  <a:pt x="97" y="1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9" name="Freeform 75"/>
          <p:cNvSpPr>
            <a:spLocks noEditPoints="1"/>
          </p:cNvSpPr>
          <p:nvPr/>
        </p:nvSpPr>
        <p:spPr bwMode="auto">
          <a:xfrm>
            <a:off x="640317" y="2147824"/>
            <a:ext cx="474112" cy="423440"/>
          </a:xfrm>
          <a:custGeom>
            <a:avLst/>
            <a:gdLst/>
            <a:ahLst/>
            <a:cxnLst>
              <a:cxn ang="0">
                <a:pos x="204" y="104"/>
              </a:cxn>
              <a:cxn ang="0">
                <a:pos x="152" y="52"/>
              </a:cxn>
              <a:cxn ang="0">
                <a:pos x="204" y="0"/>
              </a:cxn>
              <a:cxn ang="0">
                <a:pos x="256" y="52"/>
              </a:cxn>
              <a:cxn ang="0">
                <a:pos x="204" y="104"/>
              </a:cxn>
              <a:cxn ang="0">
                <a:pos x="228" y="40"/>
              </a:cxn>
              <a:cxn ang="0">
                <a:pos x="216" y="40"/>
              </a:cxn>
              <a:cxn ang="0">
                <a:pos x="216" y="28"/>
              </a:cxn>
              <a:cxn ang="0">
                <a:pos x="204" y="16"/>
              </a:cxn>
              <a:cxn ang="0">
                <a:pos x="192" y="28"/>
              </a:cxn>
              <a:cxn ang="0">
                <a:pos x="192" y="40"/>
              </a:cxn>
              <a:cxn ang="0">
                <a:pos x="180" y="40"/>
              </a:cxn>
              <a:cxn ang="0">
                <a:pos x="168" y="52"/>
              </a:cxn>
              <a:cxn ang="0">
                <a:pos x="180" y="64"/>
              </a:cxn>
              <a:cxn ang="0">
                <a:pos x="192" y="64"/>
              </a:cxn>
              <a:cxn ang="0">
                <a:pos x="192" y="76"/>
              </a:cxn>
              <a:cxn ang="0">
                <a:pos x="204" y="88"/>
              </a:cxn>
              <a:cxn ang="0">
                <a:pos x="216" y="76"/>
              </a:cxn>
              <a:cxn ang="0">
                <a:pos x="216" y="64"/>
              </a:cxn>
              <a:cxn ang="0">
                <a:pos x="228" y="64"/>
              </a:cxn>
              <a:cxn ang="0">
                <a:pos x="240" y="52"/>
              </a:cxn>
              <a:cxn ang="0">
                <a:pos x="228" y="40"/>
              </a:cxn>
              <a:cxn ang="0">
                <a:pos x="97" y="139"/>
              </a:cxn>
              <a:cxn ang="0">
                <a:pos x="200" y="133"/>
              </a:cxn>
              <a:cxn ang="0">
                <a:pos x="208" y="116"/>
              </a:cxn>
              <a:cxn ang="0">
                <a:pos x="238" y="106"/>
              </a:cxn>
              <a:cxn ang="0">
                <a:pos x="219" y="149"/>
              </a:cxn>
              <a:cxn ang="0">
                <a:pos x="219" y="149"/>
              </a:cxn>
              <a:cxn ang="0">
                <a:pos x="209" y="156"/>
              </a:cxn>
              <a:cxn ang="0">
                <a:pos x="105" y="163"/>
              </a:cxn>
              <a:cxn ang="0">
                <a:pos x="111" y="180"/>
              </a:cxn>
              <a:cxn ang="0">
                <a:pos x="224" y="180"/>
              </a:cxn>
              <a:cxn ang="0">
                <a:pos x="248" y="204"/>
              </a:cxn>
              <a:cxn ang="0">
                <a:pos x="224" y="228"/>
              </a:cxn>
              <a:cxn ang="0">
                <a:pos x="200" y="204"/>
              </a:cxn>
              <a:cxn ang="0">
                <a:pos x="88" y="204"/>
              </a:cxn>
              <a:cxn ang="0">
                <a:pos x="64" y="228"/>
              </a:cxn>
              <a:cxn ang="0">
                <a:pos x="40" y="204"/>
              </a:cxn>
              <a:cxn ang="0">
                <a:pos x="64" y="180"/>
              </a:cxn>
              <a:cxn ang="0">
                <a:pos x="86" y="180"/>
              </a:cxn>
              <a:cxn ang="0">
                <a:pos x="39" y="48"/>
              </a:cxn>
              <a:cxn ang="0">
                <a:pos x="12" y="48"/>
              </a:cxn>
              <a:cxn ang="0">
                <a:pos x="0" y="36"/>
              </a:cxn>
              <a:cxn ang="0">
                <a:pos x="12" y="24"/>
              </a:cxn>
              <a:cxn ang="0">
                <a:pos x="48" y="24"/>
              </a:cxn>
              <a:cxn ang="0">
                <a:pos x="59" y="32"/>
              </a:cxn>
              <a:cxn ang="0">
                <a:pos x="59" y="32"/>
              </a:cxn>
              <a:cxn ang="0">
                <a:pos x="66" y="52"/>
              </a:cxn>
              <a:cxn ang="0">
                <a:pos x="140" y="52"/>
              </a:cxn>
              <a:cxn ang="0">
                <a:pos x="145" y="76"/>
              </a:cxn>
              <a:cxn ang="0">
                <a:pos x="75" y="76"/>
              </a:cxn>
              <a:cxn ang="0">
                <a:pos x="97" y="139"/>
              </a:cxn>
            </a:cxnLst>
            <a:rect l="0" t="0" r="r" b="b"/>
            <a:pathLst>
              <a:path w="256" h="228">
                <a:moveTo>
                  <a:pt x="204" y="104"/>
                </a:moveTo>
                <a:cubicBezTo>
                  <a:pt x="175" y="104"/>
                  <a:pt x="152" y="81"/>
                  <a:pt x="152" y="52"/>
                </a:cubicBezTo>
                <a:cubicBezTo>
                  <a:pt x="152" y="23"/>
                  <a:pt x="175" y="0"/>
                  <a:pt x="204" y="0"/>
                </a:cubicBezTo>
                <a:cubicBezTo>
                  <a:pt x="233" y="0"/>
                  <a:pt x="256" y="23"/>
                  <a:pt x="256" y="52"/>
                </a:cubicBezTo>
                <a:cubicBezTo>
                  <a:pt x="256" y="81"/>
                  <a:pt x="233" y="104"/>
                  <a:pt x="204" y="104"/>
                </a:cubicBezTo>
                <a:moveTo>
                  <a:pt x="228" y="40"/>
                </a:moveTo>
                <a:cubicBezTo>
                  <a:pt x="216" y="40"/>
                  <a:pt x="216" y="40"/>
                  <a:pt x="216" y="40"/>
                </a:cubicBezTo>
                <a:cubicBezTo>
                  <a:pt x="216" y="28"/>
                  <a:pt x="216" y="28"/>
                  <a:pt x="216" y="28"/>
                </a:cubicBezTo>
                <a:cubicBezTo>
                  <a:pt x="216" y="21"/>
                  <a:pt x="211" y="16"/>
                  <a:pt x="204" y="16"/>
                </a:cubicBezTo>
                <a:cubicBezTo>
                  <a:pt x="197" y="16"/>
                  <a:pt x="192" y="21"/>
                  <a:pt x="192" y="28"/>
                </a:cubicBezTo>
                <a:cubicBezTo>
                  <a:pt x="192" y="40"/>
                  <a:pt x="192" y="40"/>
                  <a:pt x="192" y="40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73" y="40"/>
                  <a:pt x="168" y="45"/>
                  <a:pt x="168" y="52"/>
                </a:cubicBezTo>
                <a:cubicBezTo>
                  <a:pt x="168" y="59"/>
                  <a:pt x="173" y="64"/>
                  <a:pt x="180" y="64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2" y="76"/>
                  <a:pt x="192" y="76"/>
                  <a:pt x="192" y="76"/>
                </a:cubicBezTo>
                <a:cubicBezTo>
                  <a:pt x="192" y="83"/>
                  <a:pt x="197" y="88"/>
                  <a:pt x="204" y="88"/>
                </a:cubicBezTo>
                <a:cubicBezTo>
                  <a:pt x="211" y="88"/>
                  <a:pt x="216" y="83"/>
                  <a:pt x="216" y="76"/>
                </a:cubicBezTo>
                <a:cubicBezTo>
                  <a:pt x="216" y="64"/>
                  <a:pt x="216" y="64"/>
                  <a:pt x="216" y="64"/>
                </a:cubicBezTo>
                <a:cubicBezTo>
                  <a:pt x="228" y="64"/>
                  <a:pt x="228" y="64"/>
                  <a:pt x="228" y="64"/>
                </a:cubicBezTo>
                <a:cubicBezTo>
                  <a:pt x="235" y="64"/>
                  <a:pt x="240" y="59"/>
                  <a:pt x="240" y="52"/>
                </a:cubicBezTo>
                <a:cubicBezTo>
                  <a:pt x="240" y="45"/>
                  <a:pt x="235" y="40"/>
                  <a:pt x="228" y="40"/>
                </a:cubicBezTo>
                <a:moveTo>
                  <a:pt x="97" y="139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19" y="115"/>
                  <a:pt x="229" y="112"/>
                  <a:pt x="238" y="106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17" y="153"/>
                  <a:pt x="213" y="156"/>
                  <a:pt x="209" y="156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224" y="180"/>
                  <a:pt x="224" y="180"/>
                  <a:pt x="224" y="180"/>
                </a:cubicBezTo>
                <a:cubicBezTo>
                  <a:pt x="237" y="180"/>
                  <a:pt x="248" y="191"/>
                  <a:pt x="248" y="204"/>
                </a:cubicBezTo>
                <a:cubicBezTo>
                  <a:pt x="248" y="217"/>
                  <a:pt x="237" y="228"/>
                  <a:pt x="224" y="228"/>
                </a:cubicBezTo>
                <a:cubicBezTo>
                  <a:pt x="211" y="228"/>
                  <a:pt x="200" y="217"/>
                  <a:pt x="200" y="204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217"/>
                  <a:pt x="77" y="228"/>
                  <a:pt x="64" y="228"/>
                </a:cubicBezTo>
                <a:cubicBezTo>
                  <a:pt x="51" y="228"/>
                  <a:pt x="40" y="217"/>
                  <a:pt x="40" y="204"/>
                </a:cubicBezTo>
                <a:cubicBezTo>
                  <a:pt x="40" y="191"/>
                  <a:pt x="51" y="180"/>
                  <a:pt x="64" y="180"/>
                </a:cubicBezTo>
                <a:cubicBezTo>
                  <a:pt x="86" y="180"/>
                  <a:pt x="86" y="180"/>
                  <a:pt x="86" y="180"/>
                </a:cubicBezTo>
                <a:cubicBezTo>
                  <a:pt x="39" y="48"/>
                  <a:pt x="39" y="48"/>
                  <a:pt x="39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8"/>
                  <a:pt x="0" y="43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3" y="24"/>
                  <a:pt x="58" y="27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66" y="52"/>
                  <a:pt x="66" y="52"/>
                  <a:pt x="66" y="52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0" y="60"/>
                  <a:pt x="142" y="69"/>
                  <a:pt x="145" y="76"/>
                </a:cubicBezTo>
                <a:cubicBezTo>
                  <a:pt x="75" y="76"/>
                  <a:pt x="75" y="76"/>
                  <a:pt x="75" y="76"/>
                </a:cubicBezTo>
                <a:lnTo>
                  <a:pt x="97" y="1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srgbClr val="262626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794197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54"/>
          <p:cNvGrpSpPr/>
          <p:nvPr/>
        </p:nvGrpSpPr>
        <p:grpSpPr>
          <a:xfrm>
            <a:off x="340917" y="833379"/>
            <a:ext cx="11591832" cy="4128680"/>
            <a:chOff x="255688" y="625034"/>
            <a:chExt cx="8693874" cy="3096510"/>
          </a:xfrm>
          <a:solidFill>
            <a:schemeClr val="bg1">
              <a:lumMod val="95000"/>
            </a:schemeClr>
          </a:solidFill>
        </p:grpSpPr>
        <p:grpSp>
          <p:nvGrpSpPr>
            <p:cNvPr id="256" name="Group 255"/>
            <p:cNvGrpSpPr/>
            <p:nvPr/>
          </p:nvGrpSpPr>
          <p:grpSpPr>
            <a:xfrm>
              <a:off x="255688" y="625034"/>
              <a:ext cx="8693874" cy="3096510"/>
              <a:chOff x="255688" y="625034"/>
              <a:chExt cx="8693874" cy="3096510"/>
            </a:xfrm>
            <a:grpFill/>
          </p:grpSpPr>
          <p:sp>
            <p:nvSpPr>
              <p:cNvPr id="258" name="Freeform 13"/>
              <p:cNvSpPr>
                <a:spLocks/>
              </p:cNvSpPr>
              <p:nvPr/>
            </p:nvSpPr>
            <p:spPr bwMode="auto">
              <a:xfrm>
                <a:off x="1359882" y="2940611"/>
                <a:ext cx="272221" cy="197360"/>
              </a:xfrm>
              <a:custGeom>
                <a:avLst/>
                <a:gdLst>
                  <a:gd name="T0" fmla="*/ 88 w 88"/>
                  <a:gd name="T1" fmla="*/ 15 h 64"/>
                  <a:gd name="T2" fmla="*/ 83 w 88"/>
                  <a:gd name="T3" fmla="*/ 25 h 64"/>
                  <a:gd name="T4" fmla="*/ 81 w 88"/>
                  <a:gd name="T5" fmla="*/ 30 h 64"/>
                  <a:gd name="T6" fmla="*/ 80 w 88"/>
                  <a:gd name="T7" fmla="*/ 35 h 64"/>
                  <a:gd name="T8" fmla="*/ 77 w 88"/>
                  <a:gd name="T9" fmla="*/ 44 h 64"/>
                  <a:gd name="T10" fmla="*/ 77 w 88"/>
                  <a:gd name="T11" fmla="*/ 47 h 64"/>
                  <a:gd name="T12" fmla="*/ 82 w 88"/>
                  <a:gd name="T13" fmla="*/ 49 h 64"/>
                  <a:gd name="T14" fmla="*/ 84 w 88"/>
                  <a:gd name="T15" fmla="*/ 52 h 64"/>
                  <a:gd name="T16" fmla="*/ 85 w 88"/>
                  <a:gd name="T17" fmla="*/ 55 h 64"/>
                  <a:gd name="T18" fmla="*/ 83 w 88"/>
                  <a:gd name="T19" fmla="*/ 57 h 64"/>
                  <a:gd name="T20" fmla="*/ 78 w 88"/>
                  <a:gd name="T21" fmla="*/ 58 h 64"/>
                  <a:gd name="T22" fmla="*/ 76 w 88"/>
                  <a:gd name="T23" fmla="*/ 64 h 64"/>
                  <a:gd name="T24" fmla="*/ 76 w 88"/>
                  <a:gd name="T25" fmla="*/ 64 h 64"/>
                  <a:gd name="T26" fmla="*/ 71 w 88"/>
                  <a:gd name="T27" fmla="*/ 63 h 64"/>
                  <a:gd name="T28" fmla="*/ 57 w 88"/>
                  <a:gd name="T29" fmla="*/ 58 h 64"/>
                  <a:gd name="T30" fmla="*/ 37 w 88"/>
                  <a:gd name="T31" fmla="*/ 49 h 64"/>
                  <a:gd name="T32" fmla="*/ 21 w 88"/>
                  <a:gd name="T33" fmla="*/ 38 h 64"/>
                  <a:gd name="T34" fmla="*/ 13 w 88"/>
                  <a:gd name="T35" fmla="*/ 28 h 64"/>
                  <a:gd name="T36" fmla="*/ 6 w 88"/>
                  <a:gd name="T37" fmla="*/ 22 h 64"/>
                  <a:gd name="T38" fmla="*/ 0 w 88"/>
                  <a:gd name="T39" fmla="*/ 19 h 64"/>
                  <a:gd name="T40" fmla="*/ 0 w 88"/>
                  <a:gd name="T41" fmla="*/ 19 h 64"/>
                  <a:gd name="T42" fmla="*/ 12 w 88"/>
                  <a:gd name="T43" fmla="*/ 11 h 64"/>
                  <a:gd name="T44" fmla="*/ 19 w 88"/>
                  <a:gd name="T45" fmla="*/ 5 h 64"/>
                  <a:gd name="T46" fmla="*/ 26 w 88"/>
                  <a:gd name="T47" fmla="*/ 2 h 64"/>
                  <a:gd name="T48" fmla="*/ 30 w 88"/>
                  <a:gd name="T49" fmla="*/ 3 h 64"/>
                  <a:gd name="T50" fmla="*/ 38 w 88"/>
                  <a:gd name="T51" fmla="*/ 3 h 64"/>
                  <a:gd name="T52" fmla="*/ 46 w 88"/>
                  <a:gd name="T53" fmla="*/ 1 h 64"/>
                  <a:gd name="T54" fmla="*/ 58 w 88"/>
                  <a:gd name="T55" fmla="*/ 1 h 64"/>
                  <a:gd name="T56" fmla="*/ 66 w 88"/>
                  <a:gd name="T57" fmla="*/ 0 h 64"/>
                  <a:gd name="T58" fmla="*/ 80 w 88"/>
                  <a:gd name="T59" fmla="*/ 10 h 64"/>
                  <a:gd name="T60" fmla="*/ 88 w 88"/>
                  <a:gd name="T61" fmla="*/ 1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64">
                    <a:moveTo>
                      <a:pt x="88" y="15"/>
                    </a:moveTo>
                    <a:cubicBezTo>
                      <a:pt x="85" y="18"/>
                      <a:pt x="85" y="21"/>
                      <a:pt x="83" y="25"/>
                    </a:cubicBezTo>
                    <a:cubicBezTo>
                      <a:pt x="83" y="27"/>
                      <a:pt x="82" y="28"/>
                      <a:pt x="81" y="30"/>
                    </a:cubicBezTo>
                    <a:cubicBezTo>
                      <a:pt x="81" y="32"/>
                      <a:pt x="81" y="33"/>
                      <a:pt x="80" y="35"/>
                    </a:cubicBezTo>
                    <a:cubicBezTo>
                      <a:pt x="79" y="38"/>
                      <a:pt x="77" y="40"/>
                      <a:pt x="77" y="44"/>
                    </a:cubicBezTo>
                    <a:cubicBezTo>
                      <a:pt x="77" y="45"/>
                      <a:pt x="76" y="46"/>
                      <a:pt x="77" y="47"/>
                    </a:cubicBezTo>
                    <a:cubicBezTo>
                      <a:pt x="79" y="48"/>
                      <a:pt x="81" y="47"/>
                      <a:pt x="82" y="49"/>
                    </a:cubicBezTo>
                    <a:cubicBezTo>
                      <a:pt x="83" y="49"/>
                      <a:pt x="83" y="51"/>
                      <a:pt x="84" y="52"/>
                    </a:cubicBezTo>
                    <a:cubicBezTo>
                      <a:pt x="84" y="53"/>
                      <a:pt x="85" y="54"/>
                      <a:pt x="85" y="55"/>
                    </a:cubicBezTo>
                    <a:cubicBezTo>
                      <a:pt x="85" y="56"/>
                      <a:pt x="84" y="56"/>
                      <a:pt x="83" y="57"/>
                    </a:cubicBezTo>
                    <a:cubicBezTo>
                      <a:pt x="82" y="58"/>
                      <a:pt x="80" y="57"/>
                      <a:pt x="78" y="58"/>
                    </a:cubicBezTo>
                    <a:cubicBezTo>
                      <a:pt x="77" y="60"/>
                      <a:pt x="77" y="62"/>
                      <a:pt x="76" y="64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5" y="64"/>
                      <a:pt x="73" y="63"/>
                      <a:pt x="71" y="63"/>
                    </a:cubicBezTo>
                    <a:cubicBezTo>
                      <a:pt x="65" y="62"/>
                      <a:pt x="63" y="60"/>
                      <a:pt x="57" y="58"/>
                    </a:cubicBezTo>
                    <a:cubicBezTo>
                      <a:pt x="49" y="56"/>
                      <a:pt x="44" y="53"/>
                      <a:pt x="37" y="49"/>
                    </a:cubicBezTo>
                    <a:cubicBezTo>
                      <a:pt x="30" y="45"/>
                      <a:pt x="26" y="44"/>
                      <a:pt x="21" y="38"/>
                    </a:cubicBezTo>
                    <a:cubicBezTo>
                      <a:pt x="18" y="34"/>
                      <a:pt x="16" y="32"/>
                      <a:pt x="13" y="28"/>
                    </a:cubicBezTo>
                    <a:cubicBezTo>
                      <a:pt x="9" y="27"/>
                      <a:pt x="8" y="24"/>
                      <a:pt x="6" y="22"/>
                    </a:cubicBezTo>
                    <a:cubicBezTo>
                      <a:pt x="4" y="20"/>
                      <a:pt x="2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" y="16"/>
                      <a:pt x="8" y="13"/>
                      <a:pt x="12" y="11"/>
                    </a:cubicBezTo>
                    <a:cubicBezTo>
                      <a:pt x="16" y="9"/>
                      <a:pt x="16" y="6"/>
                      <a:pt x="19" y="5"/>
                    </a:cubicBezTo>
                    <a:cubicBezTo>
                      <a:pt x="22" y="3"/>
                      <a:pt x="24" y="3"/>
                      <a:pt x="26" y="2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61" y="1"/>
                      <a:pt x="63" y="0"/>
                      <a:pt x="66" y="0"/>
                    </a:cubicBezTo>
                    <a:cubicBezTo>
                      <a:pt x="72" y="0"/>
                      <a:pt x="75" y="5"/>
                      <a:pt x="80" y="10"/>
                    </a:cubicBezTo>
                    <a:cubicBezTo>
                      <a:pt x="83" y="12"/>
                      <a:pt x="85" y="14"/>
                      <a:pt x="88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231"/>
                <a:endParaRPr lang="en-US" sz="2400">
                  <a:solidFill>
                    <a:prstClr val="black"/>
                  </a:solidFill>
                  <a:latin typeface="Roboto"/>
                </a:endParaRPr>
              </a:p>
            </p:txBody>
          </p:sp>
          <p:grpSp>
            <p:nvGrpSpPr>
              <p:cNvPr id="259" name="Group 258"/>
              <p:cNvGrpSpPr/>
              <p:nvPr/>
            </p:nvGrpSpPr>
            <p:grpSpPr>
              <a:xfrm>
                <a:off x="255688" y="625034"/>
                <a:ext cx="8693874" cy="3096510"/>
                <a:chOff x="255688" y="625034"/>
                <a:chExt cx="8693874" cy="3096510"/>
              </a:xfrm>
              <a:grpFill/>
            </p:grpSpPr>
            <p:sp>
              <p:nvSpPr>
                <p:cNvPr id="260" name="Freeform 5"/>
                <p:cNvSpPr>
                  <a:spLocks noEditPoints="1"/>
                </p:cNvSpPr>
                <p:nvPr/>
              </p:nvSpPr>
              <p:spPr bwMode="auto">
                <a:xfrm>
                  <a:off x="7117176" y="625034"/>
                  <a:ext cx="1832386" cy="1543151"/>
                </a:xfrm>
                <a:custGeom>
                  <a:avLst/>
                  <a:gdLst>
                    <a:gd name="T0" fmla="*/ 323 w 592"/>
                    <a:gd name="T1" fmla="*/ 103 h 497"/>
                    <a:gd name="T2" fmla="*/ 288 w 592"/>
                    <a:gd name="T3" fmla="*/ 47 h 497"/>
                    <a:gd name="T4" fmla="*/ 275 w 592"/>
                    <a:gd name="T5" fmla="*/ 3 h 497"/>
                    <a:gd name="T6" fmla="*/ 258 w 592"/>
                    <a:gd name="T7" fmla="*/ 31 h 497"/>
                    <a:gd name="T8" fmla="*/ 287 w 592"/>
                    <a:gd name="T9" fmla="*/ 3 h 497"/>
                    <a:gd name="T10" fmla="*/ 238 w 592"/>
                    <a:gd name="T11" fmla="*/ 17 h 497"/>
                    <a:gd name="T12" fmla="*/ 24 w 592"/>
                    <a:gd name="T13" fmla="*/ 342 h 497"/>
                    <a:gd name="T14" fmla="*/ 0 w 592"/>
                    <a:gd name="T15" fmla="*/ 320 h 497"/>
                    <a:gd name="T16" fmla="*/ 38 w 592"/>
                    <a:gd name="T17" fmla="*/ 281 h 497"/>
                    <a:gd name="T18" fmla="*/ 83 w 592"/>
                    <a:gd name="T19" fmla="*/ 249 h 497"/>
                    <a:gd name="T20" fmla="*/ 113 w 592"/>
                    <a:gd name="T21" fmla="*/ 203 h 497"/>
                    <a:gd name="T22" fmla="*/ 125 w 592"/>
                    <a:gd name="T23" fmla="*/ 186 h 497"/>
                    <a:gd name="T24" fmla="*/ 135 w 592"/>
                    <a:gd name="T25" fmla="*/ 166 h 497"/>
                    <a:gd name="T26" fmla="*/ 172 w 592"/>
                    <a:gd name="T27" fmla="*/ 123 h 497"/>
                    <a:gd name="T28" fmla="*/ 190 w 592"/>
                    <a:gd name="T29" fmla="*/ 81 h 497"/>
                    <a:gd name="T30" fmla="*/ 219 w 592"/>
                    <a:gd name="T31" fmla="*/ 78 h 497"/>
                    <a:gd name="T32" fmla="*/ 213 w 592"/>
                    <a:gd name="T33" fmla="*/ 125 h 497"/>
                    <a:gd name="T34" fmla="*/ 251 w 592"/>
                    <a:gd name="T35" fmla="*/ 69 h 497"/>
                    <a:gd name="T36" fmla="*/ 279 w 592"/>
                    <a:gd name="T37" fmla="*/ 84 h 497"/>
                    <a:gd name="T38" fmla="*/ 317 w 592"/>
                    <a:gd name="T39" fmla="*/ 130 h 497"/>
                    <a:gd name="T40" fmla="*/ 348 w 592"/>
                    <a:gd name="T41" fmla="*/ 136 h 497"/>
                    <a:gd name="T42" fmla="*/ 349 w 592"/>
                    <a:gd name="T43" fmla="*/ 171 h 497"/>
                    <a:gd name="T44" fmla="*/ 340 w 592"/>
                    <a:gd name="T45" fmla="*/ 199 h 497"/>
                    <a:gd name="T46" fmla="*/ 344 w 592"/>
                    <a:gd name="T47" fmla="*/ 215 h 497"/>
                    <a:gd name="T48" fmla="*/ 362 w 592"/>
                    <a:gd name="T49" fmla="*/ 222 h 497"/>
                    <a:gd name="T50" fmla="*/ 413 w 592"/>
                    <a:gd name="T51" fmla="*/ 231 h 497"/>
                    <a:gd name="T52" fmla="*/ 413 w 592"/>
                    <a:gd name="T53" fmla="*/ 246 h 497"/>
                    <a:gd name="T54" fmla="*/ 426 w 592"/>
                    <a:gd name="T55" fmla="*/ 233 h 497"/>
                    <a:gd name="T56" fmla="*/ 451 w 592"/>
                    <a:gd name="T57" fmla="*/ 270 h 497"/>
                    <a:gd name="T58" fmla="*/ 470 w 592"/>
                    <a:gd name="T59" fmla="*/ 265 h 497"/>
                    <a:gd name="T60" fmla="*/ 486 w 592"/>
                    <a:gd name="T61" fmla="*/ 279 h 497"/>
                    <a:gd name="T62" fmla="*/ 523 w 592"/>
                    <a:gd name="T63" fmla="*/ 300 h 497"/>
                    <a:gd name="T64" fmla="*/ 548 w 592"/>
                    <a:gd name="T65" fmla="*/ 306 h 497"/>
                    <a:gd name="T66" fmla="*/ 591 w 592"/>
                    <a:gd name="T67" fmla="*/ 316 h 497"/>
                    <a:gd name="T68" fmla="*/ 535 w 592"/>
                    <a:gd name="T69" fmla="*/ 359 h 497"/>
                    <a:gd name="T70" fmla="*/ 472 w 592"/>
                    <a:gd name="T71" fmla="*/ 373 h 497"/>
                    <a:gd name="T72" fmla="*/ 449 w 592"/>
                    <a:gd name="T73" fmla="*/ 365 h 497"/>
                    <a:gd name="T74" fmla="*/ 440 w 592"/>
                    <a:gd name="T75" fmla="*/ 415 h 497"/>
                    <a:gd name="T76" fmla="*/ 480 w 592"/>
                    <a:gd name="T77" fmla="*/ 422 h 497"/>
                    <a:gd name="T78" fmla="*/ 464 w 592"/>
                    <a:gd name="T79" fmla="*/ 435 h 497"/>
                    <a:gd name="T80" fmla="*/ 491 w 592"/>
                    <a:gd name="T81" fmla="*/ 454 h 497"/>
                    <a:gd name="T82" fmla="*/ 449 w 592"/>
                    <a:gd name="T83" fmla="*/ 464 h 497"/>
                    <a:gd name="T84" fmla="*/ 368 w 592"/>
                    <a:gd name="T85" fmla="*/ 463 h 497"/>
                    <a:gd name="T86" fmla="*/ 326 w 592"/>
                    <a:gd name="T87" fmla="*/ 452 h 497"/>
                    <a:gd name="T88" fmla="*/ 336 w 592"/>
                    <a:gd name="T89" fmla="*/ 484 h 497"/>
                    <a:gd name="T90" fmla="*/ 374 w 592"/>
                    <a:gd name="T91" fmla="*/ 490 h 497"/>
                    <a:gd name="T92" fmla="*/ 275 w 592"/>
                    <a:gd name="T93" fmla="*/ 466 h 497"/>
                    <a:gd name="T94" fmla="*/ 227 w 592"/>
                    <a:gd name="T95" fmla="*/ 460 h 497"/>
                    <a:gd name="T96" fmla="*/ 176 w 592"/>
                    <a:gd name="T97" fmla="*/ 455 h 497"/>
                    <a:gd name="T98" fmla="*/ 134 w 592"/>
                    <a:gd name="T99" fmla="*/ 460 h 497"/>
                    <a:gd name="T100" fmla="*/ 69 w 592"/>
                    <a:gd name="T101" fmla="*/ 466 h 497"/>
                    <a:gd name="T102" fmla="*/ 33 w 592"/>
                    <a:gd name="T103" fmla="*/ 486 h 497"/>
                    <a:gd name="T104" fmla="*/ 27 w 592"/>
                    <a:gd name="T105" fmla="*/ 440 h 497"/>
                    <a:gd name="T106" fmla="*/ 34 w 592"/>
                    <a:gd name="T107" fmla="*/ 376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92" h="497">
                      <a:moveTo>
                        <a:pt x="308" y="95"/>
                      </a:moveTo>
                      <a:cubicBezTo>
                        <a:pt x="307" y="95"/>
                        <a:pt x="307" y="95"/>
                        <a:pt x="307" y="96"/>
                      </a:cubicBezTo>
                      <a:cubicBezTo>
                        <a:pt x="307" y="97"/>
                        <a:pt x="309" y="98"/>
                        <a:pt x="309" y="99"/>
                      </a:cubicBezTo>
                      <a:cubicBezTo>
                        <a:pt x="311" y="104"/>
                        <a:pt x="312" y="107"/>
                        <a:pt x="313" y="112"/>
                      </a:cubicBezTo>
                      <a:cubicBezTo>
                        <a:pt x="315" y="112"/>
                        <a:pt x="316" y="112"/>
                        <a:pt x="319" y="112"/>
                      </a:cubicBezTo>
                      <a:cubicBezTo>
                        <a:pt x="322" y="112"/>
                        <a:pt x="323" y="107"/>
                        <a:pt x="323" y="103"/>
                      </a:cubicBezTo>
                      <a:cubicBezTo>
                        <a:pt x="323" y="101"/>
                        <a:pt x="321" y="102"/>
                        <a:pt x="320" y="101"/>
                      </a:cubicBezTo>
                      <a:cubicBezTo>
                        <a:pt x="318" y="100"/>
                        <a:pt x="319" y="98"/>
                        <a:pt x="318" y="97"/>
                      </a:cubicBezTo>
                      <a:cubicBezTo>
                        <a:pt x="315" y="93"/>
                        <a:pt x="312" y="96"/>
                        <a:pt x="308" y="95"/>
                      </a:cubicBezTo>
                      <a:close/>
                      <a:moveTo>
                        <a:pt x="293" y="46"/>
                      </a:moveTo>
                      <a:cubicBezTo>
                        <a:pt x="291" y="46"/>
                        <a:pt x="290" y="46"/>
                        <a:pt x="288" y="46"/>
                      </a:cubicBezTo>
                      <a:cubicBezTo>
                        <a:pt x="288" y="47"/>
                        <a:pt x="288" y="47"/>
                        <a:pt x="288" y="47"/>
                      </a:cubicBezTo>
                      <a:cubicBezTo>
                        <a:pt x="288" y="50"/>
                        <a:pt x="290" y="50"/>
                        <a:pt x="290" y="53"/>
                      </a:cubicBezTo>
                      <a:cubicBezTo>
                        <a:pt x="292" y="51"/>
                        <a:pt x="293" y="49"/>
                        <a:pt x="296" y="49"/>
                      </a:cubicBezTo>
                      <a:cubicBezTo>
                        <a:pt x="296" y="48"/>
                        <a:pt x="296" y="48"/>
                        <a:pt x="296" y="48"/>
                      </a:cubicBezTo>
                      <a:cubicBezTo>
                        <a:pt x="296" y="47"/>
                        <a:pt x="294" y="46"/>
                        <a:pt x="293" y="46"/>
                      </a:cubicBezTo>
                      <a:close/>
                      <a:moveTo>
                        <a:pt x="279" y="0"/>
                      </a:moveTo>
                      <a:cubicBezTo>
                        <a:pt x="277" y="0"/>
                        <a:pt x="276" y="2"/>
                        <a:pt x="275" y="3"/>
                      </a:cubicBezTo>
                      <a:cubicBezTo>
                        <a:pt x="272" y="5"/>
                        <a:pt x="270" y="4"/>
                        <a:pt x="267" y="6"/>
                      </a:cubicBezTo>
                      <a:cubicBezTo>
                        <a:pt x="265" y="7"/>
                        <a:pt x="264" y="8"/>
                        <a:pt x="262" y="9"/>
                      </a:cubicBezTo>
                      <a:cubicBezTo>
                        <a:pt x="260" y="10"/>
                        <a:pt x="258" y="9"/>
                        <a:pt x="258" y="11"/>
                      </a:cubicBezTo>
                      <a:cubicBezTo>
                        <a:pt x="258" y="13"/>
                        <a:pt x="258" y="14"/>
                        <a:pt x="258" y="17"/>
                      </a:cubicBezTo>
                      <a:cubicBezTo>
                        <a:pt x="258" y="21"/>
                        <a:pt x="257" y="23"/>
                        <a:pt x="256" y="27"/>
                      </a:cubicBezTo>
                      <a:cubicBezTo>
                        <a:pt x="258" y="31"/>
                        <a:pt x="258" y="31"/>
                        <a:pt x="258" y="31"/>
                      </a:cubicBezTo>
                      <a:cubicBezTo>
                        <a:pt x="258" y="39"/>
                        <a:pt x="258" y="39"/>
                        <a:pt x="258" y="39"/>
                      </a:cubicBezTo>
                      <a:cubicBezTo>
                        <a:pt x="260" y="35"/>
                        <a:pt x="261" y="31"/>
                        <a:pt x="265" y="29"/>
                      </a:cubicBezTo>
                      <a:cubicBezTo>
                        <a:pt x="270" y="26"/>
                        <a:pt x="274" y="27"/>
                        <a:pt x="279" y="25"/>
                      </a:cubicBezTo>
                      <a:cubicBezTo>
                        <a:pt x="282" y="24"/>
                        <a:pt x="283" y="20"/>
                        <a:pt x="284" y="16"/>
                      </a:cubicBezTo>
                      <a:cubicBezTo>
                        <a:pt x="286" y="11"/>
                        <a:pt x="287" y="8"/>
                        <a:pt x="289" y="3"/>
                      </a:cubicBezTo>
                      <a:cubicBezTo>
                        <a:pt x="288" y="3"/>
                        <a:pt x="288" y="3"/>
                        <a:pt x="287" y="3"/>
                      </a:cubicBezTo>
                      <a:cubicBezTo>
                        <a:pt x="285" y="3"/>
                        <a:pt x="285" y="1"/>
                        <a:pt x="284" y="1"/>
                      </a:cubicBezTo>
                      <a:cubicBezTo>
                        <a:pt x="282" y="0"/>
                        <a:pt x="281" y="0"/>
                        <a:pt x="279" y="0"/>
                      </a:cubicBezTo>
                      <a:close/>
                      <a:moveTo>
                        <a:pt x="230" y="13"/>
                      </a:moveTo>
                      <a:cubicBezTo>
                        <a:pt x="230" y="15"/>
                        <a:pt x="230" y="16"/>
                        <a:pt x="229" y="17"/>
                      </a:cubicBezTo>
                      <a:cubicBezTo>
                        <a:pt x="230" y="17"/>
                        <a:pt x="230" y="17"/>
                        <a:pt x="230" y="17"/>
                      </a:cubicBezTo>
                      <a:cubicBezTo>
                        <a:pt x="233" y="17"/>
                        <a:pt x="235" y="16"/>
                        <a:pt x="238" y="17"/>
                      </a:cubicBezTo>
                      <a:cubicBezTo>
                        <a:pt x="238" y="14"/>
                        <a:pt x="237" y="13"/>
                        <a:pt x="238" y="10"/>
                      </a:cubicBezTo>
                      <a:cubicBezTo>
                        <a:pt x="235" y="11"/>
                        <a:pt x="233" y="13"/>
                        <a:pt x="230" y="13"/>
                      </a:cubicBezTo>
                      <a:close/>
                      <a:moveTo>
                        <a:pt x="7" y="367"/>
                      </a:moveTo>
                      <a:cubicBezTo>
                        <a:pt x="7" y="367"/>
                        <a:pt x="7" y="367"/>
                        <a:pt x="7" y="367"/>
                      </a:cubicBezTo>
                      <a:cubicBezTo>
                        <a:pt x="12" y="363"/>
                        <a:pt x="15" y="360"/>
                        <a:pt x="20" y="355"/>
                      </a:cubicBezTo>
                      <a:cubicBezTo>
                        <a:pt x="22" y="350"/>
                        <a:pt x="22" y="347"/>
                        <a:pt x="24" y="342"/>
                      </a:cubicBezTo>
                      <a:cubicBezTo>
                        <a:pt x="27" y="337"/>
                        <a:pt x="30" y="335"/>
                        <a:pt x="30" y="329"/>
                      </a:cubicBezTo>
                      <a:cubicBezTo>
                        <a:pt x="30" y="326"/>
                        <a:pt x="27" y="327"/>
                        <a:pt x="24" y="325"/>
                      </a:cubicBezTo>
                      <a:cubicBezTo>
                        <a:pt x="22" y="324"/>
                        <a:pt x="23" y="322"/>
                        <a:pt x="22" y="320"/>
                      </a:cubicBezTo>
                      <a:cubicBezTo>
                        <a:pt x="20" y="324"/>
                        <a:pt x="20" y="327"/>
                        <a:pt x="19" y="331"/>
                      </a:cubicBezTo>
                      <a:cubicBezTo>
                        <a:pt x="14" y="330"/>
                        <a:pt x="11" y="327"/>
                        <a:pt x="7" y="324"/>
                      </a:cubicBezTo>
                      <a:cubicBezTo>
                        <a:pt x="4" y="322"/>
                        <a:pt x="0" y="323"/>
                        <a:pt x="0" y="320"/>
                      </a:cubicBezTo>
                      <a:cubicBezTo>
                        <a:pt x="0" y="315"/>
                        <a:pt x="2" y="313"/>
                        <a:pt x="4" y="308"/>
                      </a:cubicBezTo>
                      <a:cubicBezTo>
                        <a:pt x="6" y="301"/>
                        <a:pt x="7" y="296"/>
                        <a:pt x="13" y="291"/>
                      </a:cubicBezTo>
                      <a:cubicBezTo>
                        <a:pt x="20" y="284"/>
                        <a:pt x="27" y="281"/>
                        <a:pt x="29" y="271"/>
                      </a:cubicBezTo>
                      <a:cubicBezTo>
                        <a:pt x="30" y="271"/>
                        <a:pt x="30" y="271"/>
                        <a:pt x="30" y="271"/>
                      </a:cubicBezTo>
                      <a:cubicBezTo>
                        <a:pt x="30" y="277"/>
                        <a:pt x="30" y="277"/>
                        <a:pt x="30" y="277"/>
                      </a:cubicBezTo>
                      <a:cubicBezTo>
                        <a:pt x="30" y="280"/>
                        <a:pt x="34" y="281"/>
                        <a:pt x="38" y="281"/>
                      </a:cubicBezTo>
                      <a:cubicBezTo>
                        <a:pt x="43" y="282"/>
                        <a:pt x="46" y="284"/>
                        <a:pt x="52" y="284"/>
                      </a:cubicBezTo>
                      <a:cubicBezTo>
                        <a:pt x="56" y="284"/>
                        <a:pt x="56" y="284"/>
                        <a:pt x="56" y="284"/>
                      </a:cubicBezTo>
                      <a:cubicBezTo>
                        <a:pt x="60" y="284"/>
                        <a:pt x="62" y="281"/>
                        <a:pt x="66" y="280"/>
                      </a:cubicBezTo>
                      <a:cubicBezTo>
                        <a:pt x="74" y="275"/>
                        <a:pt x="77" y="267"/>
                        <a:pt x="77" y="258"/>
                      </a:cubicBezTo>
                      <a:cubicBezTo>
                        <a:pt x="77" y="255"/>
                        <a:pt x="76" y="254"/>
                        <a:pt x="76" y="251"/>
                      </a:cubicBezTo>
                      <a:cubicBezTo>
                        <a:pt x="76" y="249"/>
                        <a:pt x="81" y="250"/>
                        <a:pt x="83" y="249"/>
                      </a:cubicBezTo>
                      <a:cubicBezTo>
                        <a:pt x="86" y="248"/>
                        <a:pt x="87" y="245"/>
                        <a:pt x="90" y="243"/>
                      </a:cubicBezTo>
                      <a:cubicBezTo>
                        <a:pt x="95" y="240"/>
                        <a:pt x="97" y="237"/>
                        <a:pt x="100" y="231"/>
                      </a:cubicBezTo>
                      <a:cubicBezTo>
                        <a:pt x="101" y="227"/>
                        <a:pt x="100" y="224"/>
                        <a:pt x="101" y="220"/>
                      </a:cubicBezTo>
                      <a:cubicBezTo>
                        <a:pt x="104" y="213"/>
                        <a:pt x="112" y="212"/>
                        <a:pt x="112" y="204"/>
                      </a:cubicBezTo>
                      <a:cubicBezTo>
                        <a:pt x="112" y="201"/>
                        <a:pt x="112" y="201"/>
                        <a:pt x="112" y="201"/>
                      </a:cubicBezTo>
                      <a:cubicBezTo>
                        <a:pt x="112" y="202"/>
                        <a:pt x="112" y="203"/>
                        <a:pt x="113" y="203"/>
                      </a:cubicBezTo>
                      <a:cubicBezTo>
                        <a:pt x="115" y="203"/>
                        <a:pt x="116" y="201"/>
                        <a:pt x="116" y="200"/>
                      </a:cubicBezTo>
                      <a:cubicBezTo>
                        <a:pt x="116" y="198"/>
                        <a:pt x="115" y="198"/>
                        <a:pt x="115" y="196"/>
                      </a:cubicBezTo>
                      <a:cubicBezTo>
                        <a:pt x="118" y="195"/>
                        <a:pt x="118" y="190"/>
                        <a:pt x="121" y="190"/>
                      </a:cubicBezTo>
                      <a:cubicBezTo>
                        <a:pt x="123" y="190"/>
                        <a:pt x="123" y="193"/>
                        <a:pt x="124" y="195"/>
                      </a:cubicBezTo>
                      <a:cubicBezTo>
                        <a:pt x="124" y="194"/>
                        <a:pt x="124" y="194"/>
                        <a:pt x="125" y="194"/>
                      </a:cubicBezTo>
                      <a:cubicBezTo>
                        <a:pt x="125" y="191"/>
                        <a:pt x="125" y="189"/>
                        <a:pt x="125" y="186"/>
                      </a:cubicBezTo>
                      <a:cubicBezTo>
                        <a:pt x="124" y="184"/>
                        <a:pt x="123" y="184"/>
                        <a:pt x="121" y="184"/>
                      </a:cubicBezTo>
                      <a:cubicBezTo>
                        <a:pt x="119" y="184"/>
                        <a:pt x="119" y="185"/>
                        <a:pt x="117" y="186"/>
                      </a:cubicBezTo>
                      <a:cubicBezTo>
                        <a:pt x="117" y="185"/>
                        <a:pt x="117" y="185"/>
                        <a:pt x="117" y="185"/>
                      </a:cubicBezTo>
                      <a:cubicBezTo>
                        <a:pt x="120" y="181"/>
                        <a:pt x="121" y="179"/>
                        <a:pt x="123" y="176"/>
                      </a:cubicBezTo>
                      <a:cubicBezTo>
                        <a:pt x="125" y="173"/>
                        <a:pt x="124" y="171"/>
                        <a:pt x="126" y="169"/>
                      </a:cubicBezTo>
                      <a:cubicBezTo>
                        <a:pt x="129" y="167"/>
                        <a:pt x="131" y="166"/>
                        <a:pt x="135" y="166"/>
                      </a:cubicBezTo>
                      <a:cubicBezTo>
                        <a:pt x="137" y="165"/>
                        <a:pt x="139" y="167"/>
                        <a:pt x="141" y="165"/>
                      </a:cubicBezTo>
                      <a:cubicBezTo>
                        <a:pt x="143" y="162"/>
                        <a:pt x="141" y="159"/>
                        <a:pt x="143" y="156"/>
                      </a:cubicBezTo>
                      <a:cubicBezTo>
                        <a:pt x="145" y="157"/>
                        <a:pt x="145" y="158"/>
                        <a:pt x="146" y="160"/>
                      </a:cubicBezTo>
                      <a:cubicBezTo>
                        <a:pt x="149" y="155"/>
                        <a:pt x="149" y="150"/>
                        <a:pt x="154" y="146"/>
                      </a:cubicBezTo>
                      <a:cubicBezTo>
                        <a:pt x="158" y="140"/>
                        <a:pt x="164" y="141"/>
                        <a:pt x="168" y="135"/>
                      </a:cubicBezTo>
                      <a:cubicBezTo>
                        <a:pt x="170" y="131"/>
                        <a:pt x="170" y="127"/>
                        <a:pt x="172" y="123"/>
                      </a:cubicBezTo>
                      <a:cubicBezTo>
                        <a:pt x="175" y="117"/>
                        <a:pt x="177" y="114"/>
                        <a:pt x="182" y="110"/>
                      </a:cubicBezTo>
                      <a:cubicBezTo>
                        <a:pt x="184" y="108"/>
                        <a:pt x="186" y="108"/>
                        <a:pt x="188" y="106"/>
                      </a:cubicBezTo>
                      <a:cubicBezTo>
                        <a:pt x="191" y="101"/>
                        <a:pt x="191" y="97"/>
                        <a:pt x="192" y="92"/>
                      </a:cubicBezTo>
                      <a:cubicBezTo>
                        <a:pt x="192" y="89"/>
                        <a:pt x="194" y="87"/>
                        <a:pt x="194" y="84"/>
                      </a:cubicBezTo>
                      <a:cubicBezTo>
                        <a:pt x="194" y="82"/>
                        <a:pt x="194" y="82"/>
                        <a:pt x="194" y="82"/>
                      </a:cubicBezTo>
                      <a:cubicBezTo>
                        <a:pt x="192" y="81"/>
                        <a:pt x="191" y="81"/>
                        <a:pt x="190" y="81"/>
                      </a:cubicBezTo>
                      <a:cubicBezTo>
                        <a:pt x="198" y="71"/>
                        <a:pt x="204" y="65"/>
                        <a:pt x="208" y="53"/>
                      </a:cubicBezTo>
                      <a:cubicBezTo>
                        <a:pt x="215" y="56"/>
                        <a:pt x="220" y="61"/>
                        <a:pt x="220" y="69"/>
                      </a:cubicBezTo>
                      <a:cubicBezTo>
                        <a:pt x="220" y="73"/>
                        <a:pt x="212" y="71"/>
                        <a:pt x="212" y="75"/>
                      </a:cubicBezTo>
                      <a:cubicBezTo>
                        <a:pt x="212" y="77"/>
                        <a:pt x="214" y="77"/>
                        <a:pt x="214" y="79"/>
                      </a:cubicBezTo>
                      <a:cubicBezTo>
                        <a:pt x="214" y="79"/>
                        <a:pt x="214" y="80"/>
                        <a:pt x="214" y="80"/>
                      </a:cubicBezTo>
                      <a:cubicBezTo>
                        <a:pt x="216" y="80"/>
                        <a:pt x="217" y="79"/>
                        <a:pt x="219" y="78"/>
                      </a:cubicBezTo>
                      <a:cubicBezTo>
                        <a:pt x="221" y="81"/>
                        <a:pt x="222" y="83"/>
                        <a:pt x="222" y="88"/>
                      </a:cubicBezTo>
                      <a:cubicBezTo>
                        <a:pt x="222" y="94"/>
                        <a:pt x="216" y="96"/>
                        <a:pt x="213" y="101"/>
                      </a:cubicBezTo>
                      <a:cubicBezTo>
                        <a:pt x="211" y="103"/>
                        <a:pt x="211" y="105"/>
                        <a:pt x="209" y="108"/>
                      </a:cubicBezTo>
                      <a:cubicBezTo>
                        <a:pt x="208" y="110"/>
                        <a:pt x="206" y="111"/>
                        <a:pt x="206" y="113"/>
                      </a:cubicBezTo>
                      <a:cubicBezTo>
                        <a:pt x="206" y="116"/>
                        <a:pt x="208" y="117"/>
                        <a:pt x="209" y="119"/>
                      </a:cubicBezTo>
                      <a:cubicBezTo>
                        <a:pt x="209" y="122"/>
                        <a:pt x="210" y="125"/>
                        <a:pt x="213" y="125"/>
                      </a:cubicBezTo>
                      <a:cubicBezTo>
                        <a:pt x="219" y="125"/>
                        <a:pt x="222" y="119"/>
                        <a:pt x="226" y="114"/>
                      </a:cubicBezTo>
                      <a:cubicBezTo>
                        <a:pt x="230" y="108"/>
                        <a:pt x="235" y="105"/>
                        <a:pt x="239" y="98"/>
                      </a:cubicBezTo>
                      <a:cubicBezTo>
                        <a:pt x="242" y="94"/>
                        <a:pt x="243" y="92"/>
                        <a:pt x="246" y="89"/>
                      </a:cubicBezTo>
                      <a:cubicBezTo>
                        <a:pt x="250" y="85"/>
                        <a:pt x="252" y="82"/>
                        <a:pt x="257" y="82"/>
                      </a:cubicBezTo>
                      <a:cubicBezTo>
                        <a:pt x="261" y="82"/>
                        <a:pt x="257" y="80"/>
                        <a:pt x="255" y="76"/>
                      </a:cubicBezTo>
                      <a:cubicBezTo>
                        <a:pt x="253" y="74"/>
                        <a:pt x="251" y="73"/>
                        <a:pt x="251" y="69"/>
                      </a:cubicBezTo>
                      <a:cubicBezTo>
                        <a:pt x="251" y="67"/>
                        <a:pt x="254" y="68"/>
                        <a:pt x="256" y="66"/>
                      </a:cubicBezTo>
                      <a:cubicBezTo>
                        <a:pt x="258" y="63"/>
                        <a:pt x="257" y="60"/>
                        <a:pt x="260" y="58"/>
                      </a:cubicBezTo>
                      <a:cubicBezTo>
                        <a:pt x="263" y="56"/>
                        <a:pt x="266" y="57"/>
                        <a:pt x="269" y="57"/>
                      </a:cubicBezTo>
                      <a:cubicBezTo>
                        <a:pt x="274" y="57"/>
                        <a:pt x="275" y="62"/>
                        <a:pt x="277" y="67"/>
                      </a:cubicBezTo>
                      <a:cubicBezTo>
                        <a:pt x="279" y="70"/>
                        <a:pt x="283" y="72"/>
                        <a:pt x="283" y="76"/>
                      </a:cubicBezTo>
                      <a:cubicBezTo>
                        <a:pt x="283" y="79"/>
                        <a:pt x="279" y="80"/>
                        <a:pt x="279" y="84"/>
                      </a:cubicBezTo>
                      <a:cubicBezTo>
                        <a:pt x="279" y="86"/>
                        <a:pt x="281" y="86"/>
                        <a:pt x="282" y="89"/>
                      </a:cubicBezTo>
                      <a:cubicBezTo>
                        <a:pt x="284" y="98"/>
                        <a:pt x="287" y="103"/>
                        <a:pt x="290" y="113"/>
                      </a:cubicBezTo>
                      <a:cubicBezTo>
                        <a:pt x="291" y="115"/>
                        <a:pt x="293" y="114"/>
                        <a:pt x="295" y="115"/>
                      </a:cubicBezTo>
                      <a:cubicBezTo>
                        <a:pt x="299" y="117"/>
                        <a:pt x="300" y="119"/>
                        <a:pt x="304" y="120"/>
                      </a:cubicBezTo>
                      <a:cubicBezTo>
                        <a:pt x="308" y="122"/>
                        <a:pt x="310" y="123"/>
                        <a:pt x="313" y="126"/>
                      </a:cubicBezTo>
                      <a:cubicBezTo>
                        <a:pt x="315" y="128"/>
                        <a:pt x="315" y="130"/>
                        <a:pt x="317" y="130"/>
                      </a:cubicBezTo>
                      <a:cubicBezTo>
                        <a:pt x="320" y="130"/>
                        <a:pt x="319" y="127"/>
                        <a:pt x="320" y="124"/>
                      </a:cubicBezTo>
                      <a:cubicBezTo>
                        <a:pt x="321" y="121"/>
                        <a:pt x="322" y="119"/>
                        <a:pt x="325" y="116"/>
                      </a:cubicBezTo>
                      <a:cubicBezTo>
                        <a:pt x="329" y="120"/>
                        <a:pt x="330" y="123"/>
                        <a:pt x="332" y="128"/>
                      </a:cubicBezTo>
                      <a:cubicBezTo>
                        <a:pt x="333" y="131"/>
                        <a:pt x="332" y="135"/>
                        <a:pt x="335" y="135"/>
                      </a:cubicBezTo>
                      <a:cubicBezTo>
                        <a:pt x="338" y="135"/>
                        <a:pt x="338" y="132"/>
                        <a:pt x="340" y="132"/>
                      </a:cubicBezTo>
                      <a:cubicBezTo>
                        <a:pt x="343" y="132"/>
                        <a:pt x="344" y="135"/>
                        <a:pt x="348" y="136"/>
                      </a:cubicBezTo>
                      <a:cubicBezTo>
                        <a:pt x="351" y="137"/>
                        <a:pt x="355" y="137"/>
                        <a:pt x="355" y="140"/>
                      </a:cubicBezTo>
                      <a:cubicBezTo>
                        <a:pt x="355" y="145"/>
                        <a:pt x="355" y="145"/>
                        <a:pt x="355" y="145"/>
                      </a:cubicBezTo>
                      <a:cubicBezTo>
                        <a:pt x="355" y="147"/>
                        <a:pt x="354" y="148"/>
                        <a:pt x="354" y="151"/>
                      </a:cubicBezTo>
                      <a:cubicBezTo>
                        <a:pt x="354" y="153"/>
                        <a:pt x="354" y="155"/>
                        <a:pt x="354" y="158"/>
                      </a:cubicBezTo>
                      <a:cubicBezTo>
                        <a:pt x="354" y="160"/>
                        <a:pt x="355" y="161"/>
                        <a:pt x="355" y="163"/>
                      </a:cubicBezTo>
                      <a:cubicBezTo>
                        <a:pt x="355" y="167"/>
                        <a:pt x="352" y="169"/>
                        <a:pt x="349" y="171"/>
                      </a:cubicBezTo>
                      <a:cubicBezTo>
                        <a:pt x="343" y="176"/>
                        <a:pt x="339" y="176"/>
                        <a:pt x="333" y="180"/>
                      </a:cubicBezTo>
                      <a:cubicBezTo>
                        <a:pt x="331" y="182"/>
                        <a:pt x="329" y="182"/>
                        <a:pt x="329" y="185"/>
                      </a:cubicBezTo>
                      <a:cubicBezTo>
                        <a:pt x="332" y="186"/>
                        <a:pt x="335" y="185"/>
                        <a:pt x="338" y="186"/>
                      </a:cubicBezTo>
                      <a:cubicBezTo>
                        <a:pt x="340" y="186"/>
                        <a:pt x="340" y="189"/>
                        <a:pt x="341" y="190"/>
                      </a:cubicBezTo>
                      <a:cubicBezTo>
                        <a:pt x="342" y="193"/>
                        <a:pt x="345" y="194"/>
                        <a:pt x="345" y="196"/>
                      </a:cubicBezTo>
                      <a:cubicBezTo>
                        <a:pt x="345" y="199"/>
                        <a:pt x="342" y="198"/>
                        <a:pt x="340" y="199"/>
                      </a:cubicBezTo>
                      <a:cubicBezTo>
                        <a:pt x="335" y="201"/>
                        <a:pt x="332" y="203"/>
                        <a:pt x="331" y="208"/>
                      </a:cubicBezTo>
                      <a:cubicBezTo>
                        <a:pt x="331" y="208"/>
                        <a:pt x="331" y="208"/>
                        <a:pt x="331" y="208"/>
                      </a:cubicBezTo>
                      <a:cubicBezTo>
                        <a:pt x="335" y="208"/>
                        <a:pt x="336" y="207"/>
                        <a:pt x="339" y="207"/>
                      </a:cubicBezTo>
                      <a:cubicBezTo>
                        <a:pt x="343" y="207"/>
                        <a:pt x="344" y="209"/>
                        <a:pt x="348" y="209"/>
                      </a:cubicBezTo>
                      <a:cubicBezTo>
                        <a:pt x="348" y="209"/>
                        <a:pt x="348" y="209"/>
                        <a:pt x="348" y="210"/>
                      </a:cubicBezTo>
                      <a:cubicBezTo>
                        <a:pt x="348" y="212"/>
                        <a:pt x="346" y="213"/>
                        <a:pt x="344" y="215"/>
                      </a:cubicBezTo>
                      <a:cubicBezTo>
                        <a:pt x="340" y="219"/>
                        <a:pt x="334" y="218"/>
                        <a:pt x="332" y="224"/>
                      </a:cubicBezTo>
                      <a:cubicBezTo>
                        <a:pt x="332" y="224"/>
                        <a:pt x="333" y="224"/>
                        <a:pt x="333" y="224"/>
                      </a:cubicBezTo>
                      <a:cubicBezTo>
                        <a:pt x="337" y="224"/>
                        <a:pt x="339" y="223"/>
                        <a:pt x="342" y="223"/>
                      </a:cubicBezTo>
                      <a:cubicBezTo>
                        <a:pt x="348" y="223"/>
                        <a:pt x="351" y="223"/>
                        <a:pt x="356" y="226"/>
                      </a:cubicBezTo>
                      <a:cubicBezTo>
                        <a:pt x="360" y="228"/>
                        <a:pt x="362" y="230"/>
                        <a:pt x="366" y="232"/>
                      </a:cubicBezTo>
                      <a:cubicBezTo>
                        <a:pt x="364" y="229"/>
                        <a:pt x="362" y="227"/>
                        <a:pt x="362" y="222"/>
                      </a:cubicBezTo>
                      <a:cubicBezTo>
                        <a:pt x="362" y="221"/>
                        <a:pt x="362" y="221"/>
                        <a:pt x="362" y="221"/>
                      </a:cubicBezTo>
                      <a:cubicBezTo>
                        <a:pt x="364" y="221"/>
                        <a:pt x="365" y="222"/>
                        <a:pt x="366" y="222"/>
                      </a:cubicBezTo>
                      <a:cubicBezTo>
                        <a:pt x="377" y="222"/>
                        <a:pt x="383" y="215"/>
                        <a:pt x="391" y="207"/>
                      </a:cubicBezTo>
                      <a:cubicBezTo>
                        <a:pt x="394" y="205"/>
                        <a:pt x="395" y="202"/>
                        <a:pt x="398" y="200"/>
                      </a:cubicBezTo>
                      <a:cubicBezTo>
                        <a:pt x="403" y="205"/>
                        <a:pt x="402" y="210"/>
                        <a:pt x="403" y="217"/>
                      </a:cubicBezTo>
                      <a:cubicBezTo>
                        <a:pt x="404" y="224"/>
                        <a:pt x="413" y="225"/>
                        <a:pt x="413" y="231"/>
                      </a:cubicBezTo>
                      <a:cubicBezTo>
                        <a:pt x="413" y="236"/>
                        <a:pt x="408" y="237"/>
                        <a:pt x="403" y="238"/>
                      </a:cubicBezTo>
                      <a:cubicBezTo>
                        <a:pt x="400" y="238"/>
                        <a:pt x="399" y="239"/>
                        <a:pt x="396" y="240"/>
                      </a:cubicBezTo>
                      <a:cubicBezTo>
                        <a:pt x="393" y="241"/>
                        <a:pt x="391" y="240"/>
                        <a:pt x="388" y="242"/>
                      </a:cubicBezTo>
                      <a:cubicBezTo>
                        <a:pt x="389" y="243"/>
                        <a:pt x="389" y="243"/>
                        <a:pt x="390" y="243"/>
                      </a:cubicBezTo>
                      <a:cubicBezTo>
                        <a:pt x="393" y="243"/>
                        <a:pt x="395" y="242"/>
                        <a:pt x="399" y="242"/>
                      </a:cubicBezTo>
                      <a:cubicBezTo>
                        <a:pt x="404" y="242"/>
                        <a:pt x="408" y="242"/>
                        <a:pt x="413" y="246"/>
                      </a:cubicBezTo>
                      <a:cubicBezTo>
                        <a:pt x="416" y="247"/>
                        <a:pt x="417" y="249"/>
                        <a:pt x="420" y="250"/>
                      </a:cubicBezTo>
                      <a:cubicBezTo>
                        <a:pt x="420" y="250"/>
                        <a:pt x="420" y="249"/>
                        <a:pt x="420" y="249"/>
                      </a:cubicBezTo>
                      <a:cubicBezTo>
                        <a:pt x="420" y="243"/>
                        <a:pt x="420" y="243"/>
                        <a:pt x="420" y="243"/>
                      </a:cubicBezTo>
                      <a:cubicBezTo>
                        <a:pt x="420" y="238"/>
                        <a:pt x="420" y="236"/>
                        <a:pt x="421" y="232"/>
                      </a:cubicBezTo>
                      <a:cubicBezTo>
                        <a:pt x="421" y="232"/>
                        <a:pt x="421" y="232"/>
                        <a:pt x="422" y="232"/>
                      </a:cubicBezTo>
                      <a:cubicBezTo>
                        <a:pt x="423" y="232"/>
                        <a:pt x="424" y="233"/>
                        <a:pt x="426" y="233"/>
                      </a:cubicBezTo>
                      <a:cubicBezTo>
                        <a:pt x="431" y="233"/>
                        <a:pt x="431" y="233"/>
                        <a:pt x="431" y="233"/>
                      </a:cubicBezTo>
                      <a:cubicBezTo>
                        <a:pt x="433" y="233"/>
                        <a:pt x="434" y="235"/>
                        <a:pt x="437" y="237"/>
                      </a:cubicBezTo>
                      <a:cubicBezTo>
                        <a:pt x="440" y="239"/>
                        <a:pt x="444" y="238"/>
                        <a:pt x="446" y="241"/>
                      </a:cubicBezTo>
                      <a:cubicBezTo>
                        <a:pt x="449" y="246"/>
                        <a:pt x="448" y="249"/>
                        <a:pt x="450" y="255"/>
                      </a:cubicBezTo>
                      <a:cubicBezTo>
                        <a:pt x="451" y="258"/>
                        <a:pt x="454" y="258"/>
                        <a:pt x="454" y="262"/>
                      </a:cubicBezTo>
                      <a:cubicBezTo>
                        <a:pt x="454" y="265"/>
                        <a:pt x="451" y="267"/>
                        <a:pt x="451" y="270"/>
                      </a:cubicBezTo>
                      <a:cubicBezTo>
                        <a:pt x="451" y="272"/>
                        <a:pt x="451" y="272"/>
                        <a:pt x="451" y="272"/>
                      </a:cubicBezTo>
                      <a:cubicBezTo>
                        <a:pt x="451" y="272"/>
                        <a:pt x="451" y="272"/>
                        <a:pt x="452" y="272"/>
                      </a:cubicBezTo>
                      <a:cubicBezTo>
                        <a:pt x="454" y="272"/>
                        <a:pt x="454" y="270"/>
                        <a:pt x="455" y="268"/>
                      </a:cubicBezTo>
                      <a:cubicBezTo>
                        <a:pt x="456" y="266"/>
                        <a:pt x="457" y="265"/>
                        <a:pt x="458" y="263"/>
                      </a:cubicBezTo>
                      <a:cubicBezTo>
                        <a:pt x="460" y="261"/>
                        <a:pt x="461" y="258"/>
                        <a:pt x="463" y="258"/>
                      </a:cubicBezTo>
                      <a:cubicBezTo>
                        <a:pt x="467" y="258"/>
                        <a:pt x="467" y="263"/>
                        <a:pt x="470" y="265"/>
                      </a:cubicBezTo>
                      <a:cubicBezTo>
                        <a:pt x="472" y="265"/>
                        <a:pt x="473" y="266"/>
                        <a:pt x="474" y="267"/>
                      </a:cubicBezTo>
                      <a:cubicBezTo>
                        <a:pt x="475" y="268"/>
                        <a:pt x="477" y="268"/>
                        <a:pt x="477" y="270"/>
                      </a:cubicBezTo>
                      <a:cubicBezTo>
                        <a:pt x="477" y="272"/>
                        <a:pt x="475" y="272"/>
                        <a:pt x="474" y="273"/>
                      </a:cubicBezTo>
                      <a:cubicBezTo>
                        <a:pt x="477" y="275"/>
                        <a:pt x="479" y="274"/>
                        <a:pt x="480" y="276"/>
                      </a:cubicBezTo>
                      <a:cubicBezTo>
                        <a:pt x="482" y="279"/>
                        <a:pt x="480" y="284"/>
                        <a:pt x="483" y="284"/>
                      </a:cubicBezTo>
                      <a:cubicBezTo>
                        <a:pt x="485" y="284"/>
                        <a:pt x="485" y="281"/>
                        <a:pt x="486" y="279"/>
                      </a:cubicBezTo>
                      <a:cubicBezTo>
                        <a:pt x="487" y="276"/>
                        <a:pt x="488" y="274"/>
                        <a:pt x="489" y="271"/>
                      </a:cubicBezTo>
                      <a:cubicBezTo>
                        <a:pt x="490" y="269"/>
                        <a:pt x="490" y="265"/>
                        <a:pt x="493" y="265"/>
                      </a:cubicBezTo>
                      <a:cubicBezTo>
                        <a:pt x="495" y="265"/>
                        <a:pt x="496" y="267"/>
                        <a:pt x="498" y="269"/>
                      </a:cubicBezTo>
                      <a:cubicBezTo>
                        <a:pt x="503" y="276"/>
                        <a:pt x="507" y="278"/>
                        <a:pt x="513" y="283"/>
                      </a:cubicBezTo>
                      <a:cubicBezTo>
                        <a:pt x="517" y="285"/>
                        <a:pt x="523" y="286"/>
                        <a:pt x="523" y="290"/>
                      </a:cubicBezTo>
                      <a:cubicBezTo>
                        <a:pt x="523" y="300"/>
                        <a:pt x="523" y="300"/>
                        <a:pt x="523" y="300"/>
                      </a:cubicBezTo>
                      <a:cubicBezTo>
                        <a:pt x="524" y="297"/>
                        <a:pt x="525" y="294"/>
                        <a:pt x="529" y="294"/>
                      </a:cubicBezTo>
                      <a:cubicBezTo>
                        <a:pt x="530" y="294"/>
                        <a:pt x="530" y="295"/>
                        <a:pt x="531" y="296"/>
                      </a:cubicBezTo>
                      <a:cubicBezTo>
                        <a:pt x="533" y="297"/>
                        <a:pt x="535" y="297"/>
                        <a:pt x="535" y="299"/>
                      </a:cubicBezTo>
                      <a:cubicBezTo>
                        <a:pt x="536" y="302"/>
                        <a:pt x="535" y="308"/>
                        <a:pt x="538" y="308"/>
                      </a:cubicBezTo>
                      <a:cubicBezTo>
                        <a:pt x="541" y="308"/>
                        <a:pt x="542" y="306"/>
                        <a:pt x="544" y="306"/>
                      </a:cubicBezTo>
                      <a:cubicBezTo>
                        <a:pt x="548" y="306"/>
                        <a:pt x="548" y="306"/>
                        <a:pt x="548" y="306"/>
                      </a:cubicBezTo>
                      <a:cubicBezTo>
                        <a:pt x="552" y="306"/>
                        <a:pt x="552" y="302"/>
                        <a:pt x="556" y="302"/>
                      </a:cubicBezTo>
                      <a:cubicBezTo>
                        <a:pt x="558" y="302"/>
                        <a:pt x="559" y="302"/>
                        <a:pt x="562" y="302"/>
                      </a:cubicBezTo>
                      <a:cubicBezTo>
                        <a:pt x="568" y="302"/>
                        <a:pt x="571" y="298"/>
                        <a:pt x="577" y="298"/>
                      </a:cubicBezTo>
                      <a:cubicBezTo>
                        <a:pt x="581" y="298"/>
                        <a:pt x="581" y="298"/>
                        <a:pt x="581" y="298"/>
                      </a:cubicBezTo>
                      <a:cubicBezTo>
                        <a:pt x="584" y="298"/>
                        <a:pt x="584" y="301"/>
                        <a:pt x="585" y="303"/>
                      </a:cubicBezTo>
                      <a:cubicBezTo>
                        <a:pt x="588" y="308"/>
                        <a:pt x="591" y="311"/>
                        <a:pt x="591" y="316"/>
                      </a:cubicBezTo>
                      <a:cubicBezTo>
                        <a:pt x="591" y="319"/>
                        <a:pt x="588" y="319"/>
                        <a:pt x="588" y="322"/>
                      </a:cubicBezTo>
                      <a:cubicBezTo>
                        <a:pt x="588" y="326"/>
                        <a:pt x="592" y="327"/>
                        <a:pt x="592" y="331"/>
                      </a:cubicBezTo>
                      <a:cubicBezTo>
                        <a:pt x="592" y="334"/>
                        <a:pt x="589" y="336"/>
                        <a:pt x="587" y="338"/>
                      </a:cubicBezTo>
                      <a:cubicBezTo>
                        <a:pt x="584" y="341"/>
                        <a:pt x="583" y="343"/>
                        <a:pt x="579" y="345"/>
                      </a:cubicBezTo>
                      <a:cubicBezTo>
                        <a:pt x="570" y="349"/>
                        <a:pt x="564" y="351"/>
                        <a:pt x="554" y="354"/>
                      </a:cubicBezTo>
                      <a:cubicBezTo>
                        <a:pt x="547" y="356"/>
                        <a:pt x="543" y="357"/>
                        <a:pt x="535" y="359"/>
                      </a:cubicBezTo>
                      <a:cubicBezTo>
                        <a:pt x="527" y="361"/>
                        <a:pt x="524" y="365"/>
                        <a:pt x="517" y="370"/>
                      </a:cubicBezTo>
                      <a:cubicBezTo>
                        <a:pt x="515" y="372"/>
                        <a:pt x="513" y="372"/>
                        <a:pt x="510" y="372"/>
                      </a:cubicBezTo>
                      <a:cubicBezTo>
                        <a:pt x="506" y="372"/>
                        <a:pt x="504" y="368"/>
                        <a:pt x="500" y="368"/>
                      </a:cubicBezTo>
                      <a:cubicBezTo>
                        <a:pt x="498" y="368"/>
                        <a:pt x="496" y="369"/>
                        <a:pt x="494" y="369"/>
                      </a:cubicBezTo>
                      <a:cubicBezTo>
                        <a:pt x="491" y="369"/>
                        <a:pt x="490" y="368"/>
                        <a:pt x="487" y="368"/>
                      </a:cubicBezTo>
                      <a:cubicBezTo>
                        <a:pt x="481" y="368"/>
                        <a:pt x="478" y="373"/>
                        <a:pt x="472" y="373"/>
                      </a:cubicBezTo>
                      <a:cubicBezTo>
                        <a:pt x="471" y="373"/>
                        <a:pt x="469" y="372"/>
                        <a:pt x="469" y="371"/>
                      </a:cubicBezTo>
                      <a:cubicBezTo>
                        <a:pt x="469" y="367"/>
                        <a:pt x="469" y="367"/>
                        <a:pt x="469" y="367"/>
                      </a:cubicBezTo>
                      <a:cubicBezTo>
                        <a:pt x="468" y="363"/>
                        <a:pt x="464" y="363"/>
                        <a:pt x="460" y="363"/>
                      </a:cubicBezTo>
                      <a:cubicBezTo>
                        <a:pt x="457" y="362"/>
                        <a:pt x="455" y="360"/>
                        <a:pt x="452" y="360"/>
                      </a:cubicBezTo>
                      <a:cubicBezTo>
                        <a:pt x="450" y="360"/>
                        <a:pt x="448" y="361"/>
                        <a:pt x="447" y="363"/>
                      </a:cubicBezTo>
                      <a:cubicBezTo>
                        <a:pt x="448" y="364"/>
                        <a:pt x="448" y="364"/>
                        <a:pt x="449" y="365"/>
                      </a:cubicBezTo>
                      <a:cubicBezTo>
                        <a:pt x="448" y="367"/>
                        <a:pt x="446" y="367"/>
                        <a:pt x="445" y="367"/>
                      </a:cubicBezTo>
                      <a:cubicBezTo>
                        <a:pt x="442" y="367"/>
                        <a:pt x="441" y="366"/>
                        <a:pt x="438" y="366"/>
                      </a:cubicBezTo>
                      <a:cubicBezTo>
                        <a:pt x="435" y="366"/>
                        <a:pt x="433" y="369"/>
                        <a:pt x="431" y="371"/>
                      </a:cubicBezTo>
                      <a:cubicBezTo>
                        <a:pt x="426" y="374"/>
                        <a:pt x="422" y="377"/>
                        <a:pt x="422" y="383"/>
                      </a:cubicBezTo>
                      <a:cubicBezTo>
                        <a:pt x="422" y="387"/>
                        <a:pt x="426" y="388"/>
                        <a:pt x="427" y="393"/>
                      </a:cubicBezTo>
                      <a:cubicBezTo>
                        <a:pt x="430" y="403"/>
                        <a:pt x="430" y="412"/>
                        <a:pt x="440" y="415"/>
                      </a:cubicBezTo>
                      <a:cubicBezTo>
                        <a:pt x="446" y="415"/>
                        <a:pt x="450" y="416"/>
                        <a:pt x="455" y="416"/>
                      </a:cubicBezTo>
                      <a:cubicBezTo>
                        <a:pt x="461" y="416"/>
                        <a:pt x="462" y="409"/>
                        <a:pt x="467" y="409"/>
                      </a:cubicBezTo>
                      <a:cubicBezTo>
                        <a:pt x="470" y="409"/>
                        <a:pt x="470" y="413"/>
                        <a:pt x="473" y="415"/>
                      </a:cubicBezTo>
                      <a:cubicBezTo>
                        <a:pt x="476" y="418"/>
                        <a:pt x="480" y="416"/>
                        <a:pt x="485" y="417"/>
                      </a:cubicBezTo>
                      <a:cubicBezTo>
                        <a:pt x="485" y="420"/>
                        <a:pt x="485" y="420"/>
                        <a:pt x="485" y="420"/>
                      </a:cubicBezTo>
                      <a:cubicBezTo>
                        <a:pt x="484" y="422"/>
                        <a:pt x="482" y="422"/>
                        <a:pt x="480" y="422"/>
                      </a:cubicBezTo>
                      <a:cubicBezTo>
                        <a:pt x="477" y="422"/>
                        <a:pt x="476" y="424"/>
                        <a:pt x="474" y="424"/>
                      </a:cubicBezTo>
                      <a:cubicBezTo>
                        <a:pt x="470" y="424"/>
                        <a:pt x="470" y="424"/>
                        <a:pt x="470" y="424"/>
                      </a:cubicBezTo>
                      <a:cubicBezTo>
                        <a:pt x="467" y="424"/>
                        <a:pt x="467" y="424"/>
                        <a:pt x="467" y="424"/>
                      </a:cubicBezTo>
                      <a:cubicBezTo>
                        <a:pt x="467" y="425"/>
                        <a:pt x="467" y="425"/>
                        <a:pt x="467" y="425"/>
                      </a:cubicBezTo>
                      <a:cubicBezTo>
                        <a:pt x="468" y="426"/>
                        <a:pt x="469" y="427"/>
                        <a:pt x="469" y="429"/>
                      </a:cubicBezTo>
                      <a:cubicBezTo>
                        <a:pt x="469" y="432"/>
                        <a:pt x="465" y="432"/>
                        <a:pt x="464" y="435"/>
                      </a:cubicBezTo>
                      <a:cubicBezTo>
                        <a:pt x="471" y="439"/>
                        <a:pt x="470" y="445"/>
                        <a:pt x="474" y="451"/>
                      </a:cubicBezTo>
                      <a:cubicBezTo>
                        <a:pt x="476" y="448"/>
                        <a:pt x="477" y="446"/>
                        <a:pt x="479" y="442"/>
                      </a:cubicBezTo>
                      <a:cubicBezTo>
                        <a:pt x="480" y="440"/>
                        <a:pt x="480" y="437"/>
                        <a:pt x="483" y="437"/>
                      </a:cubicBezTo>
                      <a:cubicBezTo>
                        <a:pt x="487" y="437"/>
                        <a:pt x="488" y="441"/>
                        <a:pt x="491" y="445"/>
                      </a:cubicBezTo>
                      <a:cubicBezTo>
                        <a:pt x="492" y="448"/>
                        <a:pt x="495" y="449"/>
                        <a:pt x="495" y="452"/>
                      </a:cubicBezTo>
                      <a:cubicBezTo>
                        <a:pt x="495" y="454"/>
                        <a:pt x="493" y="454"/>
                        <a:pt x="491" y="454"/>
                      </a:cubicBezTo>
                      <a:cubicBezTo>
                        <a:pt x="490" y="454"/>
                        <a:pt x="489" y="453"/>
                        <a:pt x="488" y="453"/>
                      </a:cubicBezTo>
                      <a:cubicBezTo>
                        <a:pt x="486" y="453"/>
                        <a:pt x="487" y="456"/>
                        <a:pt x="485" y="458"/>
                      </a:cubicBezTo>
                      <a:cubicBezTo>
                        <a:pt x="482" y="460"/>
                        <a:pt x="479" y="460"/>
                        <a:pt x="475" y="461"/>
                      </a:cubicBezTo>
                      <a:cubicBezTo>
                        <a:pt x="470" y="463"/>
                        <a:pt x="467" y="465"/>
                        <a:pt x="461" y="465"/>
                      </a:cubicBezTo>
                      <a:cubicBezTo>
                        <a:pt x="450" y="465"/>
                        <a:pt x="435" y="444"/>
                        <a:pt x="449" y="464"/>
                      </a:cubicBezTo>
                      <a:cubicBezTo>
                        <a:pt x="449" y="464"/>
                        <a:pt x="449" y="464"/>
                        <a:pt x="449" y="464"/>
                      </a:cubicBezTo>
                      <a:cubicBezTo>
                        <a:pt x="443" y="465"/>
                        <a:pt x="440" y="468"/>
                        <a:pt x="434" y="469"/>
                      </a:cubicBezTo>
                      <a:cubicBezTo>
                        <a:pt x="423" y="472"/>
                        <a:pt x="415" y="471"/>
                        <a:pt x="406" y="477"/>
                      </a:cubicBezTo>
                      <a:cubicBezTo>
                        <a:pt x="403" y="480"/>
                        <a:pt x="401" y="482"/>
                        <a:pt x="397" y="482"/>
                      </a:cubicBezTo>
                      <a:cubicBezTo>
                        <a:pt x="393" y="482"/>
                        <a:pt x="391" y="478"/>
                        <a:pt x="387" y="476"/>
                      </a:cubicBezTo>
                      <a:cubicBezTo>
                        <a:pt x="379" y="471"/>
                        <a:pt x="375" y="469"/>
                        <a:pt x="366" y="466"/>
                      </a:cubicBezTo>
                      <a:cubicBezTo>
                        <a:pt x="367" y="465"/>
                        <a:pt x="368" y="464"/>
                        <a:pt x="368" y="463"/>
                      </a:cubicBezTo>
                      <a:cubicBezTo>
                        <a:pt x="367" y="463"/>
                        <a:pt x="366" y="463"/>
                        <a:pt x="364" y="463"/>
                      </a:cubicBezTo>
                      <a:cubicBezTo>
                        <a:pt x="358" y="463"/>
                        <a:pt x="356" y="458"/>
                        <a:pt x="354" y="453"/>
                      </a:cubicBezTo>
                      <a:cubicBezTo>
                        <a:pt x="351" y="450"/>
                        <a:pt x="348" y="450"/>
                        <a:pt x="344" y="448"/>
                      </a:cubicBezTo>
                      <a:cubicBezTo>
                        <a:pt x="342" y="447"/>
                        <a:pt x="341" y="444"/>
                        <a:pt x="339" y="444"/>
                      </a:cubicBezTo>
                      <a:cubicBezTo>
                        <a:pt x="336" y="444"/>
                        <a:pt x="336" y="448"/>
                        <a:pt x="333" y="449"/>
                      </a:cubicBezTo>
                      <a:cubicBezTo>
                        <a:pt x="331" y="450"/>
                        <a:pt x="326" y="449"/>
                        <a:pt x="326" y="452"/>
                      </a:cubicBezTo>
                      <a:cubicBezTo>
                        <a:pt x="326" y="456"/>
                        <a:pt x="330" y="457"/>
                        <a:pt x="333" y="460"/>
                      </a:cubicBezTo>
                      <a:cubicBezTo>
                        <a:pt x="334" y="460"/>
                        <a:pt x="336" y="461"/>
                        <a:pt x="336" y="462"/>
                      </a:cubicBezTo>
                      <a:cubicBezTo>
                        <a:pt x="336" y="464"/>
                        <a:pt x="334" y="464"/>
                        <a:pt x="333" y="464"/>
                      </a:cubicBezTo>
                      <a:cubicBezTo>
                        <a:pt x="330" y="466"/>
                        <a:pt x="330" y="466"/>
                        <a:pt x="328" y="468"/>
                      </a:cubicBezTo>
                      <a:cubicBezTo>
                        <a:pt x="330" y="472"/>
                        <a:pt x="330" y="475"/>
                        <a:pt x="332" y="478"/>
                      </a:cubicBezTo>
                      <a:cubicBezTo>
                        <a:pt x="334" y="481"/>
                        <a:pt x="335" y="481"/>
                        <a:pt x="336" y="484"/>
                      </a:cubicBezTo>
                      <a:cubicBezTo>
                        <a:pt x="338" y="487"/>
                        <a:pt x="341" y="487"/>
                        <a:pt x="343" y="490"/>
                      </a:cubicBezTo>
                      <a:cubicBezTo>
                        <a:pt x="344" y="487"/>
                        <a:pt x="344" y="485"/>
                        <a:pt x="346" y="482"/>
                      </a:cubicBezTo>
                      <a:cubicBezTo>
                        <a:pt x="346" y="481"/>
                        <a:pt x="347" y="479"/>
                        <a:pt x="349" y="479"/>
                      </a:cubicBezTo>
                      <a:cubicBezTo>
                        <a:pt x="351" y="479"/>
                        <a:pt x="353" y="481"/>
                        <a:pt x="355" y="481"/>
                      </a:cubicBezTo>
                      <a:cubicBezTo>
                        <a:pt x="363" y="482"/>
                        <a:pt x="369" y="484"/>
                        <a:pt x="374" y="490"/>
                      </a:cubicBezTo>
                      <a:cubicBezTo>
                        <a:pt x="374" y="490"/>
                        <a:pt x="374" y="490"/>
                        <a:pt x="374" y="490"/>
                      </a:cubicBezTo>
                      <a:cubicBezTo>
                        <a:pt x="367" y="490"/>
                        <a:pt x="363" y="490"/>
                        <a:pt x="357" y="490"/>
                      </a:cubicBezTo>
                      <a:cubicBezTo>
                        <a:pt x="348" y="490"/>
                        <a:pt x="343" y="493"/>
                        <a:pt x="334" y="493"/>
                      </a:cubicBezTo>
                      <a:cubicBezTo>
                        <a:pt x="323" y="493"/>
                        <a:pt x="319" y="485"/>
                        <a:pt x="310" y="480"/>
                      </a:cubicBezTo>
                      <a:cubicBezTo>
                        <a:pt x="301" y="474"/>
                        <a:pt x="291" y="474"/>
                        <a:pt x="287" y="464"/>
                      </a:cubicBezTo>
                      <a:cubicBezTo>
                        <a:pt x="286" y="462"/>
                        <a:pt x="284" y="461"/>
                        <a:pt x="281" y="461"/>
                      </a:cubicBezTo>
                      <a:cubicBezTo>
                        <a:pt x="278" y="461"/>
                        <a:pt x="278" y="466"/>
                        <a:pt x="275" y="466"/>
                      </a:cubicBezTo>
                      <a:cubicBezTo>
                        <a:pt x="272" y="466"/>
                        <a:pt x="270" y="463"/>
                        <a:pt x="268" y="461"/>
                      </a:cubicBezTo>
                      <a:cubicBezTo>
                        <a:pt x="266" y="463"/>
                        <a:pt x="265" y="466"/>
                        <a:pt x="262" y="466"/>
                      </a:cubicBezTo>
                      <a:cubicBezTo>
                        <a:pt x="258" y="466"/>
                        <a:pt x="256" y="464"/>
                        <a:pt x="252" y="464"/>
                      </a:cubicBezTo>
                      <a:cubicBezTo>
                        <a:pt x="249" y="464"/>
                        <a:pt x="248" y="467"/>
                        <a:pt x="245" y="467"/>
                      </a:cubicBezTo>
                      <a:cubicBezTo>
                        <a:pt x="242" y="467"/>
                        <a:pt x="242" y="463"/>
                        <a:pt x="239" y="463"/>
                      </a:cubicBezTo>
                      <a:cubicBezTo>
                        <a:pt x="235" y="461"/>
                        <a:pt x="232" y="460"/>
                        <a:pt x="227" y="460"/>
                      </a:cubicBezTo>
                      <a:cubicBezTo>
                        <a:pt x="224" y="460"/>
                        <a:pt x="225" y="467"/>
                        <a:pt x="221" y="467"/>
                      </a:cubicBezTo>
                      <a:cubicBezTo>
                        <a:pt x="218" y="467"/>
                        <a:pt x="218" y="462"/>
                        <a:pt x="214" y="461"/>
                      </a:cubicBezTo>
                      <a:cubicBezTo>
                        <a:pt x="210" y="460"/>
                        <a:pt x="206" y="460"/>
                        <a:pt x="205" y="457"/>
                      </a:cubicBezTo>
                      <a:cubicBezTo>
                        <a:pt x="201" y="461"/>
                        <a:pt x="198" y="464"/>
                        <a:pt x="195" y="468"/>
                      </a:cubicBezTo>
                      <a:cubicBezTo>
                        <a:pt x="187" y="464"/>
                        <a:pt x="187" y="452"/>
                        <a:pt x="178" y="452"/>
                      </a:cubicBezTo>
                      <a:cubicBezTo>
                        <a:pt x="177" y="452"/>
                        <a:pt x="176" y="453"/>
                        <a:pt x="176" y="455"/>
                      </a:cubicBezTo>
                      <a:cubicBezTo>
                        <a:pt x="176" y="463"/>
                        <a:pt x="176" y="463"/>
                        <a:pt x="176" y="463"/>
                      </a:cubicBezTo>
                      <a:cubicBezTo>
                        <a:pt x="176" y="466"/>
                        <a:pt x="178" y="467"/>
                        <a:pt x="179" y="469"/>
                      </a:cubicBezTo>
                      <a:cubicBezTo>
                        <a:pt x="173" y="470"/>
                        <a:pt x="170" y="471"/>
                        <a:pt x="166" y="474"/>
                      </a:cubicBezTo>
                      <a:cubicBezTo>
                        <a:pt x="161" y="469"/>
                        <a:pt x="159" y="466"/>
                        <a:pt x="154" y="461"/>
                      </a:cubicBezTo>
                      <a:cubicBezTo>
                        <a:pt x="152" y="459"/>
                        <a:pt x="152" y="456"/>
                        <a:pt x="149" y="456"/>
                      </a:cubicBezTo>
                      <a:cubicBezTo>
                        <a:pt x="143" y="456"/>
                        <a:pt x="140" y="460"/>
                        <a:pt x="134" y="460"/>
                      </a:cubicBezTo>
                      <a:cubicBezTo>
                        <a:pt x="129" y="460"/>
                        <a:pt x="126" y="461"/>
                        <a:pt x="120" y="461"/>
                      </a:cubicBezTo>
                      <a:cubicBezTo>
                        <a:pt x="119" y="461"/>
                        <a:pt x="118" y="459"/>
                        <a:pt x="117" y="459"/>
                      </a:cubicBezTo>
                      <a:cubicBezTo>
                        <a:pt x="110" y="459"/>
                        <a:pt x="110" y="468"/>
                        <a:pt x="108" y="474"/>
                      </a:cubicBezTo>
                      <a:cubicBezTo>
                        <a:pt x="102" y="471"/>
                        <a:pt x="100" y="467"/>
                        <a:pt x="95" y="463"/>
                      </a:cubicBezTo>
                      <a:cubicBezTo>
                        <a:pt x="89" y="459"/>
                        <a:pt x="84" y="460"/>
                        <a:pt x="78" y="457"/>
                      </a:cubicBezTo>
                      <a:cubicBezTo>
                        <a:pt x="76" y="462"/>
                        <a:pt x="71" y="461"/>
                        <a:pt x="69" y="466"/>
                      </a:cubicBezTo>
                      <a:cubicBezTo>
                        <a:pt x="66" y="472"/>
                        <a:pt x="68" y="478"/>
                        <a:pt x="63" y="482"/>
                      </a:cubicBezTo>
                      <a:cubicBezTo>
                        <a:pt x="58" y="487"/>
                        <a:pt x="53" y="483"/>
                        <a:pt x="47" y="485"/>
                      </a:cubicBezTo>
                      <a:cubicBezTo>
                        <a:pt x="43" y="487"/>
                        <a:pt x="43" y="492"/>
                        <a:pt x="42" y="497"/>
                      </a:cubicBezTo>
                      <a:cubicBezTo>
                        <a:pt x="42" y="497"/>
                        <a:pt x="42" y="497"/>
                        <a:pt x="42" y="497"/>
                      </a:cubicBezTo>
                      <a:cubicBezTo>
                        <a:pt x="39" y="495"/>
                        <a:pt x="38" y="492"/>
                        <a:pt x="35" y="489"/>
                      </a:cubicBezTo>
                      <a:cubicBezTo>
                        <a:pt x="35" y="488"/>
                        <a:pt x="33" y="487"/>
                        <a:pt x="33" y="486"/>
                      </a:cubicBezTo>
                      <a:cubicBezTo>
                        <a:pt x="33" y="483"/>
                        <a:pt x="35" y="482"/>
                        <a:pt x="36" y="479"/>
                      </a:cubicBezTo>
                      <a:cubicBezTo>
                        <a:pt x="37" y="477"/>
                        <a:pt x="38" y="475"/>
                        <a:pt x="39" y="472"/>
                      </a:cubicBezTo>
                      <a:cubicBezTo>
                        <a:pt x="39" y="471"/>
                        <a:pt x="40" y="470"/>
                        <a:pt x="40" y="468"/>
                      </a:cubicBezTo>
                      <a:cubicBezTo>
                        <a:pt x="40" y="465"/>
                        <a:pt x="40" y="462"/>
                        <a:pt x="37" y="461"/>
                      </a:cubicBezTo>
                      <a:cubicBezTo>
                        <a:pt x="33" y="459"/>
                        <a:pt x="29" y="458"/>
                        <a:pt x="28" y="453"/>
                      </a:cubicBezTo>
                      <a:cubicBezTo>
                        <a:pt x="26" y="449"/>
                        <a:pt x="28" y="445"/>
                        <a:pt x="27" y="440"/>
                      </a:cubicBezTo>
                      <a:cubicBezTo>
                        <a:pt x="27" y="437"/>
                        <a:pt x="25" y="435"/>
                        <a:pt x="25" y="432"/>
                      </a:cubicBezTo>
                      <a:cubicBezTo>
                        <a:pt x="25" y="424"/>
                        <a:pt x="31" y="420"/>
                        <a:pt x="32" y="411"/>
                      </a:cubicBezTo>
                      <a:cubicBezTo>
                        <a:pt x="32" y="408"/>
                        <a:pt x="31" y="406"/>
                        <a:pt x="32" y="403"/>
                      </a:cubicBezTo>
                      <a:cubicBezTo>
                        <a:pt x="34" y="400"/>
                        <a:pt x="35" y="398"/>
                        <a:pt x="37" y="395"/>
                      </a:cubicBezTo>
                      <a:cubicBezTo>
                        <a:pt x="38" y="393"/>
                        <a:pt x="39" y="392"/>
                        <a:pt x="39" y="390"/>
                      </a:cubicBezTo>
                      <a:cubicBezTo>
                        <a:pt x="39" y="384"/>
                        <a:pt x="37" y="381"/>
                        <a:pt x="34" y="376"/>
                      </a:cubicBezTo>
                      <a:cubicBezTo>
                        <a:pt x="32" y="373"/>
                        <a:pt x="32" y="371"/>
                        <a:pt x="29" y="368"/>
                      </a:cubicBezTo>
                      <a:cubicBezTo>
                        <a:pt x="16" y="370"/>
                        <a:pt x="16" y="370"/>
                        <a:pt x="16" y="370"/>
                      </a:cubicBezTo>
                      <a:cubicBezTo>
                        <a:pt x="12" y="370"/>
                        <a:pt x="10" y="369"/>
                        <a:pt x="7" y="367"/>
                      </a:cubicBezTo>
                      <a:close/>
                    </a:path>
                  </a:pathLst>
                </a:custGeom>
                <a:solidFill>
                  <a:srgbClr val="295529"/>
                </a:solidFill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61" name="Freeform 6"/>
                <p:cNvSpPr>
                  <a:spLocks/>
                </p:cNvSpPr>
                <p:nvPr/>
              </p:nvSpPr>
              <p:spPr bwMode="auto">
                <a:xfrm>
                  <a:off x="1543631" y="1348120"/>
                  <a:ext cx="532532" cy="937460"/>
                </a:xfrm>
                <a:custGeom>
                  <a:avLst/>
                  <a:gdLst>
                    <a:gd name="T0" fmla="*/ 47 w 172"/>
                    <a:gd name="T1" fmla="*/ 170 h 302"/>
                    <a:gd name="T2" fmla="*/ 54 w 172"/>
                    <a:gd name="T3" fmla="*/ 175 h 302"/>
                    <a:gd name="T4" fmla="*/ 76 w 172"/>
                    <a:gd name="T5" fmla="*/ 183 h 302"/>
                    <a:gd name="T6" fmla="*/ 72 w 172"/>
                    <a:gd name="T7" fmla="*/ 197 h 302"/>
                    <a:gd name="T8" fmla="*/ 80 w 172"/>
                    <a:gd name="T9" fmla="*/ 210 h 302"/>
                    <a:gd name="T10" fmla="*/ 92 w 172"/>
                    <a:gd name="T11" fmla="*/ 208 h 302"/>
                    <a:gd name="T12" fmla="*/ 93 w 172"/>
                    <a:gd name="T13" fmla="*/ 234 h 302"/>
                    <a:gd name="T14" fmla="*/ 84 w 172"/>
                    <a:gd name="T15" fmla="*/ 243 h 302"/>
                    <a:gd name="T16" fmla="*/ 84 w 172"/>
                    <a:gd name="T17" fmla="*/ 261 h 302"/>
                    <a:gd name="T18" fmla="*/ 90 w 172"/>
                    <a:gd name="T19" fmla="*/ 266 h 302"/>
                    <a:gd name="T20" fmla="*/ 102 w 172"/>
                    <a:gd name="T21" fmla="*/ 263 h 302"/>
                    <a:gd name="T22" fmla="*/ 113 w 172"/>
                    <a:gd name="T23" fmla="*/ 274 h 302"/>
                    <a:gd name="T24" fmla="*/ 129 w 172"/>
                    <a:gd name="T25" fmla="*/ 283 h 302"/>
                    <a:gd name="T26" fmla="*/ 143 w 172"/>
                    <a:gd name="T27" fmla="*/ 302 h 302"/>
                    <a:gd name="T28" fmla="*/ 143 w 172"/>
                    <a:gd name="T29" fmla="*/ 272 h 302"/>
                    <a:gd name="T30" fmla="*/ 155 w 172"/>
                    <a:gd name="T31" fmla="*/ 257 h 302"/>
                    <a:gd name="T32" fmla="*/ 161 w 172"/>
                    <a:gd name="T33" fmla="*/ 256 h 302"/>
                    <a:gd name="T34" fmla="*/ 165 w 172"/>
                    <a:gd name="T35" fmla="*/ 244 h 302"/>
                    <a:gd name="T36" fmla="*/ 172 w 172"/>
                    <a:gd name="T37" fmla="*/ 226 h 302"/>
                    <a:gd name="T38" fmla="*/ 167 w 172"/>
                    <a:gd name="T39" fmla="*/ 185 h 302"/>
                    <a:gd name="T40" fmla="*/ 160 w 172"/>
                    <a:gd name="T41" fmla="*/ 154 h 302"/>
                    <a:gd name="T42" fmla="*/ 134 w 172"/>
                    <a:gd name="T43" fmla="*/ 111 h 302"/>
                    <a:gd name="T44" fmla="*/ 115 w 172"/>
                    <a:gd name="T45" fmla="*/ 70 h 302"/>
                    <a:gd name="T46" fmla="*/ 72 w 172"/>
                    <a:gd name="T47" fmla="*/ 39 h 302"/>
                    <a:gd name="T48" fmla="*/ 38 w 172"/>
                    <a:gd name="T49" fmla="*/ 9 h 302"/>
                    <a:gd name="T50" fmla="*/ 24 w 172"/>
                    <a:gd name="T51" fmla="*/ 0 h 302"/>
                    <a:gd name="T52" fmla="*/ 21 w 172"/>
                    <a:gd name="T53" fmla="*/ 6 h 302"/>
                    <a:gd name="T54" fmla="*/ 5 w 172"/>
                    <a:gd name="T55" fmla="*/ 21 h 302"/>
                    <a:gd name="T56" fmla="*/ 3 w 172"/>
                    <a:gd name="T57" fmla="*/ 33 h 302"/>
                    <a:gd name="T58" fmla="*/ 2 w 172"/>
                    <a:gd name="T59" fmla="*/ 52 h 302"/>
                    <a:gd name="T60" fmla="*/ 3 w 172"/>
                    <a:gd name="T61" fmla="*/ 63 h 302"/>
                    <a:gd name="T62" fmla="*/ 9 w 172"/>
                    <a:gd name="T63" fmla="*/ 72 h 302"/>
                    <a:gd name="T64" fmla="*/ 7 w 172"/>
                    <a:gd name="T65" fmla="*/ 95 h 302"/>
                    <a:gd name="T66" fmla="*/ 13 w 172"/>
                    <a:gd name="T67" fmla="*/ 103 h 302"/>
                    <a:gd name="T68" fmla="*/ 20 w 172"/>
                    <a:gd name="T69" fmla="*/ 129 h 302"/>
                    <a:gd name="T70" fmla="*/ 22 w 172"/>
                    <a:gd name="T71" fmla="*/ 141 h 302"/>
                    <a:gd name="T72" fmla="*/ 29 w 172"/>
                    <a:gd name="T73" fmla="*/ 147 h 302"/>
                    <a:gd name="T74" fmla="*/ 39 w 172"/>
                    <a:gd name="T75" fmla="*/ 15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2" h="302">
                      <a:moveTo>
                        <a:pt x="42" y="157"/>
                      </a:moveTo>
                      <a:cubicBezTo>
                        <a:pt x="44" y="162"/>
                        <a:pt x="45" y="165"/>
                        <a:pt x="47" y="170"/>
                      </a:cubicBezTo>
                      <a:cubicBezTo>
                        <a:pt x="48" y="171"/>
                        <a:pt x="48" y="172"/>
                        <a:pt x="49" y="173"/>
                      </a:cubicBezTo>
                      <a:cubicBezTo>
                        <a:pt x="50" y="174"/>
                        <a:pt x="52" y="174"/>
                        <a:pt x="54" y="175"/>
                      </a:cubicBezTo>
                      <a:cubicBezTo>
                        <a:pt x="55" y="176"/>
                        <a:pt x="56" y="177"/>
                        <a:pt x="57" y="178"/>
                      </a:cubicBezTo>
                      <a:cubicBezTo>
                        <a:pt x="64" y="181"/>
                        <a:pt x="69" y="180"/>
                        <a:pt x="76" y="183"/>
                      </a:cubicBezTo>
                      <a:cubicBezTo>
                        <a:pt x="76" y="194"/>
                        <a:pt x="76" y="194"/>
                        <a:pt x="76" y="194"/>
                      </a:cubicBezTo>
                      <a:cubicBezTo>
                        <a:pt x="74" y="195"/>
                        <a:pt x="72" y="195"/>
                        <a:pt x="72" y="197"/>
                      </a:cubicBezTo>
                      <a:cubicBezTo>
                        <a:pt x="72" y="200"/>
                        <a:pt x="74" y="201"/>
                        <a:pt x="76" y="204"/>
                      </a:cubicBezTo>
                      <a:cubicBezTo>
                        <a:pt x="77" y="207"/>
                        <a:pt x="77" y="210"/>
                        <a:pt x="80" y="210"/>
                      </a:cubicBezTo>
                      <a:cubicBezTo>
                        <a:pt x="88" y="210"/>
                        <a:pt x="88" y="210"/>
                        <a:pt x="88" y="210"/>
                      </a:cubicBezTo>
                      <a:cubicBezTo>
                        <a:pt x="90" y="210"/>
                        <a:pt x="90" y="209"/>
                        <a:pt x="92" y="208"/>
                      </a:cubicBezTo>
                      <a:cubicBezTo>
                        <a:pt x="94" y="214"/>
                        <a:pt x="99" y="216"/>
                        <a:pt x="99" y="222"/>
                      </a:cubicBezTo>
                      <a:cubicBezTo>
                        <a:pt x="99" y="227"/>
                        <a:pt x="96" y="230"/>
                        <a:pt x="93" y="234"/>
                      </a:cubicBezTo>
                      <a:cubicBezTo>
                        <a:pt x="91" y="235"/>
                        <a:pt x="91" y="237"/>
                        <a:pt x="89" y="239"/>
                      </a:cubicBezTo>
                      <a:cubicBezTo>
                        <a:pt x="88" y="240"/>
                        <a:pt x="86" y="241"/>
                        <a:pt x="84" y="243"/>
                      </a:cubicBezTo>
                      <a:cubicBezTo>
                        <a:pt x="82" y="246"/>
                        <a:pt x="82" y="249"/>
                        <a:pt x="82" y="253"/>
                      </a:cubicBezTo>
                      <a:cubicBezTo>
                        <a:pt x="82" y="256"/>
                        <a:pt x="84" y="258"/>
                        <a:pt x="84" y="261"/>
                      </a:cubicBezTo>
                      <a:cubicBezTo>
                        <a:pt x="84" y="264"/>
                        <a:pt x="84" y="267"/>
                        <a:pt x="87" y="267"/>
                      </a:cubicBezTo>
                      <a:cubicBezTo>
                        <a:pt x="88" y="267"/>
                        <a:pt x="89" y="266"/>
                        <a:pt x="90" y="266"/>
                      </a:cubicBezTo>
                      <a:cubicBezTo>
                        <a:pt x="93" y="265"/>
                        <a:pt x="95" y="264"/>
                        <a:pt x="98" y="264"/>
                      </a:cubicBezTo>
                      <a:cubicBezTo>
                        <a:pt x="99" y="264"/>
                        <a:pt x="100" y="263"/>
                        <a:pt x="102" y="263"/>
                      </a:cubicBezTo>
                      <a:cubicBezTo>
                        <a:pt x="104" y="263"/>
                        <a:pt x="105" y="265"/>
                        <a:pt x="106" y="267"/>
                      </a:cubicBezTo>
                      <a:cubicBezTo>
                        <a:pt x="108" y="270"/>
                        <a:pt x="110" y="272"/>
                        <a:pt x="113" y="274"/>
                      </a:cubicBezTo>
                      <a:cubicBezTo>
                        <a:pt x="117" y="277"/>
                        <a:pt x="121" y="276"/>
                        <a:pt x="125" y="279"/>
                      </a:cubicBezTo>
                      <a:cubicBezTo>
                        <a:pt x="127" y="280"/>
                        <a:pt x="128" y="281"/>
                        <a:pt x="129" y="283"/>
                      </a:cubicBezTo>
                      <a:cubicBezTo>
                        <a:pt x="131" y="287"/>
                        <a:pt x="133" y="289"/>
                        <a:pt x="136" y="293"/>
                      </a:cubicBezTo>
                      <a:cubicBezTo>
                        <a:pt x="138" y="297"/>
                        <a:pt x="139" y="300"/>
                        <a:pt x="143" y="302"/>
                      </a:cubicBezTo>
                      <a:cubicBezTo>
                        <a:pt x="146" y="298"/>
                        <a:pt x="147" y="295"/>
                        <a:pt x="147" y="290"/>
                      </a:cubicBezTo>
                      <a:cubicBezTo>
                        <a:pt x="143" y="272"/>
                        <a:pt x="143" y="272"/>
                        <a:pt x="143" y="272"/>
                      </a:cubicBezTo>
                      <a:cubicBezTo>
                        <a:pt x="145" y="265"/>
                        <a:pt x="146" y="262"/>
                        <a:pt x="146" y="255"/>
                      </a:cubicBezTo>
                      <a:cubicBezTo>
                        <a:pt x="149" y="255"/>
                        <a:pt x="151" y="257"/>
                        <a:pt x="155" y="257"/>
                      </a:cubicBezTo>
                      <a:cubicBezTo>
                        <a:pt x="156" y="257"/>
                        <a:pt x="157" y="256"/>
                        <a:pt x="159" y="256"/>
                      </a:cubicBezTo>
                      <a:cubicBezTo>
                        <a:pt x="160" y="256"/>
                        <a:pt x="160" y="256"/>
                        <a:pt x="161" y="256"/>
                      </a:cubicBezTo>
                      <a:cubicBezTo>
                        <a:pt x="161" y="256"/>
                        <a:pt x="161" y="256"/>
                        <a:pt x="161" y="256"/>
                      </a:cubicBezTo>
                      <a:cubicBezTo>
                        <a:pt x="163" y="252"/>
                        <a:pt x="164" y="249"/>
                        <a:pt x="165" y="244"/>
                      </a:cubicBezTo>
                      <a:cubicBezTo>
                        <a:pt x="166" y="242"/>
                        <a:pt x="168" y="242"/>
                        <a:pt x="169" y="240"/>
                      </a:cubicBezTo>
                      <a:cubicBezTo>
                        <a:pt x="172" y="236"/>
                        <a:pt x="170" y="232"/>
                        <a:pt x="172" y="226"/>
                      </a:cubicBezTo>
                      <a:cubicBezTo>
                        <a:pt x="167" y="192"/>
                        <a:pt x="167" y="192"/>
                        <a:pt x="167" y="192"/>
                      </a:cubicBezTo>
                      <a:cubicBezTo>
                        <a:pt x="167" y="185"/>
                        <a:pt x="167" y="185"/>
                        <a:pt x="167" y="185"/>
                      </a:cubicBezTo>
                      <a:cubicBezTo>
                        <a:pt x="169" y="172"/>
                        <a:pt x="169" y="172"/>
                        <a:pt x="169" y="172"/>
                      </a:cubicBezTo>
                      <a:cubicBezTo>
                        <a:pt x="169" y="164"/>
                        <a:pt x="164" y="161"/>
                        <a:pt x="160" y="154"/>
                      </a:cubicBezTo>
                      <a:cubicBezTo>
                        <a:pt x="152" y="141"/>
                        <a:pt x="147" y="135"/>
                        <a:pt x="141" y="122"/>
                      </a:cubicBezTo>
                      <a:cubicBezTo>
                        <a:pt x="138" y="117"/>
                        <a:pt x="137" y="115"/>
                        <a:pt x="134" y="111"/>
                      </a:cubicBezTo>
                      <a:cubicBezTo>
                        <a:pt x="129" y="102"/>
                        <a:pt x="128" y="96"/>
                        <a:pt x="124" y="87"/>
                      </a:cubicBezTo>
                      <a:cubicBezTo>
                        <a:pt x="120" y="80"/>
                        <a:pt x="118" y="77"/>
                        <a:pt x="115" y="70"/>
                      </a:cubicBezTo>
                      <a:cubicBezTo>
                        <a:pt x="112" y="65"/>
                        <a:pt x="108" y="64"/>
                        <a:pt x="104" y="60"/>
                      </a:cubicBezTo>
                      <a:cubicBezTo>
                        <a:pt x="93" y="50"/>
                        <a:pt x="85" y="46"/>
                        <a:pt x="72" y="39"/>
                      </a:cubicBezTo>
                      <a:cubicBezTo>
                        <a:pt x="59" y="34"/>
                        <a:pt x="50" y="31"/>
                        <a:pt x="43" y="18"/>
                      </a:cubicBezTo>
                      <a:cubicBezTo>
                        <a:pt x="42" y="15"/>
                        <a:pt x="41" y="12"/>
                        <a:pt x="38" y="9"/>
                      </a:cubicBezTo>
                      <a:cubicBezTo>
                        <a:pt x="34" y="4"/>
                        <a:pt x="29" y="3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2"/>
                        <a:pt x="24" y="3"/>
                        <a:pt x="23" y="5"/>
                      </a:cubicBezTo>
                      <a:cubicBezTo>
                        <a:pt x="23" y="6"/>
                        <a:pt x="22" y="6"/>
                        <a:pt x="21" y="6"/>
                      </a:cubicBezTo>
                      <a:cubicBezTo>
                        <a:pt x="19" y="10"/>
                        <a:pt x="18" y="13"/>
                        <a:pt x="13" y="16"/>
                      </a:cubicBezTo>
                      <a:cubicBezTo>
                        <a:pt x="10" y="18"/>
                        <a:pt x="8" y="19"/>
                        <a:pt x="5" y="21"/>
                      </a:cubicBezTo>
                      <a:cubicBezTo>
                        <a:pt x="3" y="23"/>
                        <a:pt x="0" y="24"/>
                        <a:pt x="0" y="28"/>
                      </a:cubicBezTo>
                      <a:cubicBezTo>
                        <a:pt x="0" y="30"/>
                        <a:pt x="2" y="31"/>
                        <a:pt x="3" y="33"/>
                      </a:cubicBezTo>
                      <a:cubicBezTo>
                        <a:pt x="4" y="36"/>
                        <a:pt x="5" y="39"/>
                        <a:pt x="5" y="43"/>
                      </a:cubicBezTo>
                      <a:cubicBezTo>
                        <a:pt x="5" y="47"/>
                        <a:pt x="2" y="48"/>
                        <a:pt x="2" y="52"/>
                      </a:cubicBezTo>
                      <a:cubicBezTo>
                        <a:pt x="2" y="54"/>
                        <a:pt x="3" y="55"/>
                        <a:pt x="3" y="56"/>
                      </a:cubicBezTo>
                      <a:cubicBezTo>
                        <a:pt x="4" y="59"/>
                        <a:pt x="3" y="60"/>
                        <a:pt x="3" y="63"/>
                      </a:cubicBezTo>
                      <a:cubicBezTo>
                        <a:pt x="3" y="66"/>
                        <a:pt x="6" y="66"/>
                        <a:pt x="8" y="68"/>
                      </a:cubicBezTo>
                      <a:cubicBezTo>
                        <a:pt x="9" y="69"/>
                        <a:pt x="9" y="71"/>
                        <a:pt x="9" y="72"/>
                      </a:cubicBezTo>
                      <a:cubicBezTo>
                        <a:pt x="8" y="77"/>
                        <a:pt x="8" y="77"/>
                        <a:pt x="8" y="77"/>
                      </a:cubicBezTo>
                      <a:cubicBezTo>
                        <a:pt x="7" y="84"/>
                        <a:pt x="7" y="88"/>
                        <a:pt x="7" y="95"/>
                      </a:cubicBezTo>
                      <a:cubicBezTo>
                        <a:pt x="7" y="98"/>
                        <a:pt x="7" y="98"/>
                        <a:pt x="7" y="98"/>
                      </a:cubicBezTo>
                      <a:cubicBezTo>
                        <a:pt x="7" y="101"/>
                        <a:pt x="10" y="101"/>
                        <a:pt x="13" y="103"/>
                      </a:cubicBezTo>
                      <a:cubicBezTo>
                        <a:pt x="17" y="106"/>
                        <a:pt x="20" y="109"/>
                        <a:pt x="20" y="114"/>
                      </a:cubicBezTo>
                      <a:cubicBezTo>
                        <a:pt x="20" y="129"/>
                        <a:pt x="20" y="129"/>
                        <a:pt x="20" y="129"/>
                      </a:cubicBezTo>
                      <a:cubicBezTo>
                        <a:pt x="20" y="132"/>
                        <a:pt x="21" y="133"/>
                        <a:pt x="21" y="135"/>
                      </a:cubicBezTo>
                      <a:cubicBezTo>
                        <a:pt x="21" y="137"/>
                        <a:pt x="21" y="139"/>
                        <a:pt x="22" y="141"/>
                      </a:cubicBezTo>
                      <a:cubicBezTo>
                        <a:pt x="23" y="143"/>
                        <a:pt x="24" y="143"/>
                        <a:pt x="26" y="144"/>
                      </a:cubicBezTo>
                      <a:cubicBezTo>
                        <a:pt x="27" y="145"/>
                        <a:pt x="28" y="146"/>
                        <a:pt x="29" y="147"/>
                      </a:cubicBezTo>
                      <a:cubicBezTo>
                        <a:pt x="32" y="148"/>
                        <a:pt x="34" y="147"/>
                        <a:pt x="37" y="149"/>
                      </a:cubicBezTo>
                      <a:cubicBezTo>
                        <a:pt x="38" y="149"/>
                        <a:pt x="38" y="150"/>
                        <a:pt x="39" y="150"/>
                      </a:cubicBezTo>
                      <a:cubicBezTo>
                        <a:pt x="41" y="153"/>
                        <a:pt x="41" y="154"/>
                        <a:pt x="42" y="157"/>
                      </a:cubicBezTo>
                      <a:close/>
                    </a:path>
                  </a:pathLst>
                </a:custGeom>
                <a:solidFill>
                  <a:srgbClr val="D7182A"/>
                </a:solidFill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62" name="Freeform 7"/>
                <p:cNvSpPr>
                  <a:spLocks noEditPoints="1"/>
                </p:cNvSpPr>
                <p:nvPr/>
              </p:nvSpPr>
              <p:spPr bwMode="auto">
                <a:xfrm>
                  <a:off x="4342226" y="1763257"/>
                  <a:ext cx="2904255" cy="1958287"/>
                </a:xfrm>
                <a:custGeom>
                  <a:avLst/>
                  <a:gdLst>
                    <a:gd name="T0" fmla="*/ 860 w 938"/>
                    <a:gd name="T1" fmla="*/ 15 h 631"/>
                    <a:gd name="T2" fmla="*/ 877 w 938"/>
                    <a:gd name="T3" fmla="*/ 100 h 631"/>
                    <a:gd name="T4" fmla="*/ 828 w 938"/>
                    <a:gd name="T5" fmla="*/ 17 h 631"/>
                    <a:gd name="T6" fmla="*/ 806 w 938"/>
                    <a:gd name="T7" fmla="*/ 115 h 631"/>
                    <a:gd name="T8" fmla="*/ 694 w 938"/>
                    <a:gd name="T9" fmla="*/ 58 h 631"/>
                    <a:gd name="T10" fmla="*/ 649 w 938"/>
                    <a:gd name="T11" fmla="*/ 142 h 631"/>
                    <a:gd name="T12" fmla="*/ 575 w 938"/>
                    <a:gd name="T13" fmla="*/ 222 h 631"/>
                    <a:gd name="T14" fmla="*/ 520 w 938"/>
                    <a:gd name="T15" fmla="*/ 286 h 631"/>
                    <a:gd name="T16" fmla="*/ 394 w 938"/>
                    <a:gd name="T17" fmla="*/ 315 h 631"/>
                    <a:gd name="T18" fmla="*/ 344 w 938"/>
                    <a:gd name="T19" fmla="*/ 332 h 631"/>
                    <a:gd name="T20" fmla="*/ 290 w 938"/>
                    <a:gd name="T21" fmla="*/ 348 h 631"/>
                    <a:gd name="T22" fmla="*/ 305 w 938"/>
                    <a:gd name="T23" fmla="*/ 385 h 631"/>
                    <a:gd name="T24" fmla="*/ 332 w 938"/>
                    <a:gd name="T25" fmla="*/ 374 h 631"/>
                    <a:gd name="T26" fmla="*/ 352 w 938"/>
                    <a:gd name="T27" fmla="*/ 419 h 631"/>
                    <a:gd name="T28" fmla="*/ 313 w 938"/>
                    <a:gd name="T29" fmla="*/ 432 h 631"/>
                    <a:gd name="T30" fmla="*/ 260 w 938"/>
                    <a:gd name="T31" fmla="*/ 437 h 631"/>
                    <a:gd name="T32" fmla="*/ 265 w 938"/>
                    <a:gd name="T33" fmla="*/ 447 h 631"/>
                    <a:gd name="T34" fmla="*/ 247 w 938"/>
                    <a:gd name="T35" fmla="*/ 493 h 631"/>
                    <a:gd name="T36" fmla="*/ 246 w 938"/>
                    <a:gd name="T37" fmla="*/ 501 h 631"/>
                    <a:gd name="T38" fmla="*/ 270 w 938"/>
                    <a:gd name="T39" fmla="*/ 527 h 631"/>
                    <a:gd name="T40" fmla="*/ 282 w 938"/>
                    <a:gd name="T41" fmla="*/ 539 h 631"/>
                    <a:gd name="T42" fmla="*/ 249 w 938"/>
                    <a:gd name="T43" fmla="*/ 514 h 631"/>
                    <a:gd name="T44" fmla="*/ 222 w 938"/>
                    <a:gd name="T45" fmla="*/ 526 h 631"/>
                    <a:gd name="T46" fmla="*/ 243 w 938"/>
                    <a:gd name="T47" fmla="*/ 552 h 631"/>
                    <a:gd name="T48" fmla="*/ 188 w 938"/>
                    <a:gd name="T49" fmla="*/ 529 h 631"/>
                    <a:gd name="T50" fmla="*/ 164 w 938"/>
                    <a:gd name="T51" fmla="*/ 544 h 631"/>
                    <a:gd name="T52" fmla="*/ 161 w 938"/>
                    <a:gd name="T53" fmla="*/ 517 h 631"/>
                    <a:gd name="T54" fmla="*/ 116 w 938"/>
                    <a:gd name="T55" fmla="*/ 509 h 631"/>
                    <a:gd name="T56" fmla="*/ 96 w 938"/>
                    <a:gd name="T57" fmla="*/ 502 h 631"/>
                    <a:gd name="T58" fmla="*/ 40 w 938"/>
                    <a:gd name="T59" fmla="*/ 487 h 631"/>
                    <a:gd name="T60" fmla="*/ 3 w 938"/>
                    <a:gd name="T61" fmla="*/ 481 h 631"/>
                    <a:gd name="T62" fmla="*/ 78 w 938"/>
                    <a:gd name="T63" fmla="*/ 569 h 631"/>
                    <a:gd name="T64" fmla="*/ 167 w 938"/>
                    <a:gd name="T65" fmla="*/ 626 h 631"/>
                    <a:gd name="T66" fmla="*/ 249 w 938"/>
                    <a:gd name="T67" fmla="*/ 600 h 631"/>
                    <a:gd name="T68" fmla="*/ 361 w 938"/>
                    <a:gd name="T69" fmla="*/ 597 h 631"/>
                    <a:gd name="T70" fmla="*/ 452 w 938"/>
                    <a:gd name="T71" fmla="*/ 520 h 631"/>
                    <a:gd name="T72" fmla="*/ 542 w 938"/>
                    <a:gd name="T73" fmla="*/ 524 h 631"/>
                    <a:gd name="T74" fmla="*/ 606 w 938"/>
                    <a:gd name="T75" fmla="*/ 560 h 631"/>
                    <a:gd name="T76" fmla="*/ 674 w 938"/>
                    <a:gd name="T77" fmla="*/ 543 h 631"/>
                    <a:gd name="T78" fmla="*/ 772 w 938"/>
                    <a:gd name="T79" fmla="*/ 537 h 631"/>
                    <a:gd name="T80" fmla="*/ 805 w 938"/>
                    <a:gd name="T81" fmla="*/ 478 h 631"/>
                    <a:gd name="T82" fmla="*/ 825 w 938"/>
                    <a:gd name="T83" fmla="*/ 398 h 631"/>
                    <a:gd name="T84" fmla="*/ 853 w 938"/>
                    <a:gd name="T85" fmla="*/ 385 h 631"/>
                    <a:gd name="T86" fmla="*/ 858 w 938"/>
                    <a:gd name="T87" fmla="*/ 338 h 631"/>
                    <a:gd name="T88" fmla="*/ 902 w 938"/>
                    <a:gd name="T89" fmla="*/ 298 h 631"/>
                    <a:gd name="T90" fmla="*/ 933 w 938"/>
                    <a:gd name="T91" fmla="*/ 237 h 631"/>
                    <a:gd name="T92" fmla="*/ 938 w 938"/>
                    <a:gd name="T93" fmla="*/ 133 h 631"/>
                    <a:gd name="T94" fmla="*/ 936 w 938"/>
                    <a:gd name="T95" fmla="*/ 101 h 631"/>
                    <a:gd name="T96" fmla="*/ 933 w 938"/>
                    <a:gd name="T97" fmla="*/ 28 h 631"/>
                    <a:gd name="T98" fmla="*/ 267 w 938"/>
                    <a:gd name="T99" fmla="*/ 341 h 631"/>
                    <a:gd name="T100" fmla="*/ 282 w 938"/>
                    <a:gd name="T101" fmla="*/ 384 h 631"/>
                    <a:gd name="T102" fmla="*/ 268 w 938"/>
                    <a:gd name="T103" fmla="*/ 347 h 631"/>
                    <a:gd name="T104" fmla="*/ 313 w 938"/>
                    <a:gd name="T105" fmla="*/ 395 h 631"/>
                    <a:gd name="T106" fmla="*/ 287 w 938"/>
                    <a:gd name="T107" fmla="*/ 390 h 631"/>
                    <a:gd name="T108" fmla="*/ 316 w 938"/>
                    <a:gd name="T109" fmla="*/ 415 h 631"/>
                    <a:gd name="T110" fmla="*/ 257 w 938"/>
                    <a:gd name="T111" fmla="*/ 396 h 631"/>
                    <a:gd name="T112" fmla="*/ 257 w 938"/>
                    <a:gd name="T113" fmla="*/ 396 h 631"/>
                    <a:gd name="T114" fmla="*/ 290 w 938"/>
                    <a:gd name="T115" fmla="*/ 401 h 631"/>
                    <a:gd name="T116" fmla="*/ 300 w 938"/>
                    <a:gd name="T117" fmla="*/ 430 h 631"/>
                    <a:gd name="T118" fmla="*/ 251 w 938"/>
                    <a:gd name="T119" fmla="*/ 431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38" h="631">
                      <a:moveTo>
                        <a:pt x="903" y="0"/>
                      </a:moveTo>
                      <a:cubicBezTo>
                        <a:pt x="903" y="1"/>
                        <a:pt x="902" y="1"/>
                        <a:pt x="901" y="2"/>
                      </a:cubicBezTo>
                      <a:cubicBezTo>
                        <a:pt x="897" y="5"/>
                        <a:pt x="897" y="9"/>
                        <a:pt x="892" y="10"/>
                      </a:cubicBezTo>
                      <a:cubicBezTo>
                        <a:pt x="887" y="12"/>
                        <a:pt x="884" y="12"/>
                        <a:pt x="878" y="12"/>
                      </a:cubicBezTo>
                      <a:cubicBezTo>
                        <a:pt x="873" y="12"/>
                        <a:pt x="871" y="8"/>
                        <a:pt x="866" y="6"/>
                      </a:cubicBezTo>
                      <a:cubicBezTo>
                        <a:pt x="864" y="10"/>
                        <a:pt x="862" y="13"/>
                        <a:pt x="860" y="15"/>
                      </a:cubicBezTo>
                      <a:cubicBezTo>
                        <a:pt x="860" y="15"/>
                        <a:pt x="860" y="15"/>
                        <a:pt x="860" y="15"/>
                      </a:cubicBezTo>
                      <a:cubicBezTo>
                        <a:pt x="869" y="28"/>
                        <a:pt x="878" y="37"/>
                        <a:pt x="878" y="53"/>
                      </a:cubicBezTo>
                      <a:cubicBezTo>
                        <a:pt x="878" y="65"/>
                        <a:pt x="878" y="65"/>
                        <a:pt x="878" y="65"/>
                      </a:cubicBezTo>
                      <a:cubicBezTo>
                        <a:pt x="878" y="75"/>
                        <a:pt x="879" y="82"/>
                        <a:pt x="885" y="90"/>
                      </a:cubicBezTo>
                      <a:cubicBezTo>
                        <a:pt x="888" y="94"/>
                        <a:pt x="894" y="95"/>
                        <a:pt x="894" y="100"/>
                      </a:cubicBezTo>
                      <a:cubicBezTo>
                        <a:pt x="894" y="101"/>
                        <a:pt x="893" y="102"/>
                        <a:pt x="892" y="102"/>
                      </a:cubicBezTo>
                      <a:cubicBezTo>
                        <a:pt x="889" y="102"/>
                        <a:pt x="887" y="100"/>
                        <a:pt x="883" y="100"/>
                      </a:cubicBezTo>
                      <a:cubicBezTo>
                        <a:pt x="881" y="100"/>
                        <a:pt x="879" y="100"/>
                        <a:pt x="877" y="100"/>
                      </a:cubicBezTo>
                      <a:cubicBezTo>
                        <a:pt x="872" y="100"/>
                        <a:pt x="870" y="95"/>
                        <a:pt x="866" y="93"/>
                      </a:cubicBezTo>
                      <a:cubicBezTo>
                        <a:pt x="861" y="90"/>
                        <a:pt x="857" y="93"/>
                        <a:pt x="851" y="91"/>
                      </a:cubicBezTo>
                      <a:cubicBezTo>
                        <a:pt x="853" y="78"/>
                        <a:pt x="841" y="71"/>
                        <a:pt x="841" y="58"/>
                      </a:cubicBezTo>
                      <a:cubicBezTo>
                        <a:pt x="841" y="42"/>
                        <a:pt x="841" y="42"/>
                        <a:pt x="841" y="42"/>
                      </a:cubicBezTo>
                      <a:cubicBezTo>
                        <a:pt x="841" y="35"/>
                        <a:pt x="838" y="32"/>
                        <a:pt x="835" y="26"/>
                      </a:cubicBezTo>
                      <a:cubicBezTo>
                        <a:pt x="835" y="26"/>
                        <a:pt x="837" y="22"/>
                        <a:pt x="837" y="21"/>
                      </a:cubicBezTo>
                      <a:cubicBezTo>
                        <a:pt x="828" y="17"/>
                        <a:pt x="828" y="17"/>
                        <a:pt x="828" y="17"/>
                      </a:cubicBezTo>
                      <a:cubicBezTo>
                        <a:pt x="824" y="18"/>
                        <a:pt x="814" y="24"/>
                        <a:pt x="811" y="26"/>
                      </a:cubicBezTo>
                      <a:cubicBezTo>
                        <a:pt x="807" y="30"/>
                        <a:pt x="810" y="34"/>
                        <a:pt x="808" y="39"/>
                      </a:cubicBezTo>
                      <a:cubicBezTo>
                        <a:pt x="807" y="41"/>
                        <a:pt x="803" y="40"/>
                        <a:pt x="803" y="43"/>
                      </a:cubicBezTo>
                      <a:cubicBezTo>
                        <a:pt x="803" y="50"/>
                        <a:pt x="808" y="53"/>
                        <a:pt x="808" y="59"/>
                      </a:cubicBezTo>
                      <a:cubicBezTo>
                        <a:pt x="808" y="77"/>
                        <a:pt x="808" y="77"/>
                        <a:pt x="808" y="77"/>
                      </a:cubicBezTo>
                      <a:cubicBezTo>
                        <a:pt x="808" y="83"/>
                        <a:pt x="812" y="88"/>
                        <a:pt x="818" y="89"/>
                      </a:cubicBezTo>
                      <a:cubicBezTo>
                        <a:pt x="815" y="100"/>
                        <a:pt x="810" y="105"/>
                        <a:pt x="806" y="115"/>
                      </a:cubicBezTo>
                      <a:cubicBezTo>
                        <a:pt x="803" y="124"/>
                        <a:pt x="803" y="130"/>
                        <a:pt x="797" y="137"/>
                      </a:cubicBezTo>
                      <a:cubicBezTo>
                        <a:pt x="791" y="144"/>
                        <a:pt x="785" y="145"/>
                        <a:pt x="778" y="150"/>
                      </a:cubicBezTo>
                      <a:cubicBezTo>
                        <a:pt x="746" y="110"/>
                        <a:pt x="746" y="110"/>
                        <a:pt x="746" y="110"/>
                      </a:cubicBezTo>
                      <a:cubicBezTo>
                        <a:pt x="741" y="107"/>
                        <a:pt x="738" y="106"/>
                        <a:pt x="733" y="105"/>
                      </a:cubicBezTo>
                      <a:cubicBezTo>
                        <a:pt x="733" y="90"/>
                        <a:pt x="730" y="78"/>
                        <a:pt x="718" y="68"/>
                      </a:cubicBezTo>
                      <a:cubicBezTo>
                        <a:pt x="710" y="62"/>
                        <a:pt x="703" y="63"/>
                        <a:pt x="694" y="58"/>
                      </a:cubicBezTo>
                      <a:cubicBezTo>
                        <a:pt x="694" y="58"/>
                        <a:pt x="694" y="58"/>
                        <a:pt x="694" y="58"/>
                      </a:cubicBezTo>
                      <a:cubicBezTo>
                        <a:pt x="691" y="59"/>
                        <a:pt x="689" y="61"/>
                        <a:pt x="685" y="61"/>
                      </a:cubicBezTo>
                      <a:cubicBezTo>
                        <a:pt x="682" y="62"/>
                        <a:pt x="681" y="62"/>
                        <a:pt x="678" y="63"/>
                      </a:cubicBezTo>
                      <a:cubicBezTo>
                        <a:pt x="680" y="69"/>
                        <a:pt x="681" y="72"/>
                        <a:pt x="681" y="78"/>
                      </a:cubicBezTo>
                      <a:cubicBezTo>
                        <a:pt x="681" y="90"/>
                        <a:pt x="676" y="96"/>
                        <a:pt x="671" y="107"/>
                      </a:cubicBezTo>
                      <a:cubicBezTo>
                        <a:pt x="667" y="113"/>
                        <a:pt x="666" y="118"/>
                        <a:pt x="662" y="124"/>
                      </a:cubicBezTo>
                      <a:cubicBezTo>
                        <a:pt x="659" y="128"/>
                        <a:pt x="656" y="129"/>
                        <a:pt x="654" y="134"/>
                      </a:cubicBezTo>
                      <a:cubicBezTo>
                        <a:pt x="652" y="137"/>
                        <a:pt x="652" y="139"/>
                        <a:pt x="649" y="142"/>
                      </a:cubicBezTo>
                      <a:cubicBezTo>
                        <a:pt x="640" y="154"/>
                        <a:pt x="634" y="159"/>
                        <a:pt x="622" y="168"/>
                      </a:cubicBezTo>
                      <a:cubicBezTo>
                        <a:pt x="614" y="174"/>
                        <a:pt x="610" y="178"/>
                        <a:pt x="601" y="184"/>
                      </a:cubicBezTo>
                      <a:cubicBezTo>
                        <a:pt x="598" y="186"/>
                        <a:pt x="594" y="186"/>
                        <a:pt x="593" y="190"/>
                      </a:cubicBezTo>
                      <a:cubicBezTo>
                        <a:pt x="593" y="191"/>
                        <a:pt x="593" y="191"/>
                        <a:pt x="593" y="191"/>
                      </a:cubicBezTo>
                      <a:cubicBezTo>
                        <a:pt x="592" y="196"/>
                        <a:pt x="590" y="199"/>
                        <a:pt x="589" y="204"/>
                      </a:cubicBezTo>
                      <a:cubicBezTo>
                        <a:pt x="587" y="208"/>
                        <a:pt x="585" y="210"/>
                        <a:pt x="581" y="214"/>
                      </a:cubicBezTo>
                      <a:cubicBezTo>
                        <a:pt x="578" y="216"/>
                        <a:pt x="575" y="218"/>
                        <a:pt x="575" y="222"/>
                      </a:cubicBezTo>
                      <a:cubicBezTo>
                        <a:pt x="575" y="224"/>
                        <a:pt x="575" y="224"/>
                        <a:pt x="575" y="224"/>
                      </a:cubicBezTo>
                      <a:cubicBezTo>
                        <a:pt x="575" y="228"/>
                        <a:pt x="572" y="228"/>
                        <a:pt x="570" y="231"/>
                      </a:cubicBezTo>
                      <a:cubicBezTo>
                        <a:pt x="567" y="234"/>
                        <a:pt x="566" y="236"/>
                        <a:pt x="563" y="239"/>
                      </a:cubicBezTo>
                      <a:cubicBezTo>
                        <a:pt x="557" y="243"/>
                        <a:pt x="556" y="248"/>
                        <a:pt x="550" y="252"/>
                      </a:cubicBezTo>
                      <a:cubicBezTo>
                        <a:pt x="545" y="256"/>
                        <a:pt x="541" y="258"/>
                        <a:pt x="538" y="265"/>
                      </a:cubicBezTo>
                      <a:cubicBezTo>
                        <a:pt x="535" y="271"/>
                        <a:pt x="535" y="276"/>
                        <a:pt x="529" y="280"/>
                      </a:cubicBezTo>
                      <a:cubicBezTo>
                        <a:pt x="525" y="282"/>
                        <a:pt x="523" y="284"/>
                        <a:pt x="520" y="286"/>
                      </a:cubicBezTo>
                      <a:cubicBezTo>
                        <a:pt x="514" y="289"/>
                        <a:pt x="510" y="288"/>
                        <a:pt x="505" y="289"/>
                      </a:cubicBezTo>
                      <a:cubicBezTo>
                        <a:pt x="491" y="292"/>
                        <a:pt x="484" y="294"/>
                        <a:pt x="470" y="297"/>
                      </a:cubicBezTo>
                      <a:cubicBezTo>
                        <a:pt x="464" y="301"/>
                        <a:pt x="460" y="303"/>
                        <a:pt x="452" y="303"/>
                      </a:cubicBezTo>
                      <a:cubicBezTo>
                        <a:pt x="448" y="303"/>
                        <a:pt x="448" y="303"/>
                        <a:pt x="448" y="303"/>
                      </a:cubicBezTo>
                      <a:cubicBezTo>
                        <a:pt x="440" y="303"/>
                        <a:pt x="436" y="305"/>
                        <a:pt x="428" y="307"/>
                      </a:cubicBezTo>
                      <a:cubicBezTo>
                        <a:pt x="420" y="308"/>
                        <a:pt x="416" y="308"/>
                        <a:pt x="408" y="310"/>
                      </a:cubicBezTo>
                      <a:cubicBezTo>
                        <a:pt x="402" y="311"/>
                        <a:pt x="399" y="312"/>
                        <a:pt x="394" y="315"/>
                      </a:cubicBezTo>
                      <a:cubicBezTo>
                        <a:pt x="388" y="317"/>
                        <a:pt x="385" y="317"/>
                        <a:pt x="379" y="318"/>
                      </a:cubicBezTo>
                      <a:cubicBezTo>
                        <a:pt x="369" y="321"/>
                        <a:pt x="363" y="322"/>
                        <a:pt x="353" y="324"/>
                      </a:cubicBezTo>
                      <a:cubicBezTo>
                        <a:pt x="346" y="325"/>
                        <a:pt x="343" y="327"/>
                        <a:pt x="337" y="327"/>
                      </a:cubicBezTo>
                      <a:cubicBezTo>
                        <a:pt x="332" y="327"/>
                        <a:pt x="332" y="327"/>
                        <a:pt x="332" y="327"/>
                      </a:cubicBezTo>
                      <a:cubicBezTo>
                        <a:pt x="328" y="326"/>
                        <a:pt x="328" y="326"/>
                        <a:pt x="328" y="326"/>
                      </a:cubicBezTo>
                      <a:cubicBezTo>
                        <a:pt x="319" y="326"/>
                        <a:pt x="336" y="330"/>
                        <a:pt x="337" y="330"/>
                      </a:cubicBezTo>
                      <a:cubicBezTo>
                        <a:pt x="340" y="331"/>
                        <a:pt x="342" y="330"/>
                        <a:pt x="344" y="332"/>
                      </a:cubicBezTo>
                      <a:cubicBezTo>
                        <a:pt x="345" y="334"/>
                        <a:pt x="344" y="335"/>
                        <a:pt x="345" y="337"/>
                      </a:cubicBezTo>
                      <a:cubicBezTo>
                        <a:pt x="344" y="337"/>
                        <a:pt x="343" y="337"/>
                        <a:pt x="343" y="336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331" y="336"/>
                        <a:pt x="329" y="329"/>
                        <a:pt x="323" y="329"/>
                      </a:cubicBezTo>
                      <a:cubicBezTo>
                        <a:pt x="321" y="329"/>
                        <a:pt x="321" y="332"/>
                        <a:pt x="319" y="333"/>
                      </a:cubicBezTo>
                      <a:cubicBezTo>
                        <a:pt x="316" y="335"/>
                        <a:pt x="313" y="334"/>
                        <a:pt x="310" y="336"/>
                      </a:cubicBezTo>
                      <a:cubicBezTo>
                        <a:pt x="302" y="340"/>
                        <a:pt x="298" y="344"/>
                        <a:pt x="290" y="348"/>
                      </a:cubicBezTo>
                      <a:cubicBezTo>
                        <a:pt x="289" y="353"/>
                        <a:pt x="287" y="356"/>
                        <a:pt x="287" y="361"/>
                      </a:cubicBezTo>
                      <a:cubicBezTo>
                        <a:pt x="287" y="367"/>
                        <a:pt x="287" y="367"/>
                        <a:pt x="287" y="367"/>
                      </a:cubicBezTo>
                      <a:cubicBezTo>
                        <a:pt x="287" y="370"/>
                        <a:pt x="285" y="372"/>
                        <a:pt x="285" y="375"/>
                      </a:cubicBezTo>
                      <a:cubicBezTo>
                        <a:pt x="285" y="375"/>
                        <a:pt x="286" y="375"/>
                        <a:pt x="287" y="376"/>
                      </a:cubicBezTo>
                      <a:cubicBezTo>
                        <a:pt x="288" y="378"/>
                        <a:pt x="290" y="381"/>
                        <a:pt x="293" y="381"/>
                      </a:cubicBezTo>
                      <a:cubicBezTo>
                        <a:pt x="295" y="381"/>
                        <a:pt x="296" y="379"/>
                        <a:pt x="299" y="378"/>
                      </a:cubicBezTo>
                      <a:cubicBezTo>
                        <a:pt x="300" y="382"/>
                        <a:pt x="301" y="385"/>
                        <a:pt x="305" y="385"/>
                      </a:cubicBezTo>
                      <a:cubicBezTo>
                        <a:pt x="310" y="385"/>
                        <a:pt x="313" y="383"/>
                        <a:pt x="317" y="380"/>
                      </a:cubicBezTo>
                      <a:cubicBezTo>
                        <a:pt x="319" y="378"/>
                        <a:pt x="320" y="377"/>
                        <a:pt x="323" y="376"/>
                      </a:cubicBezTo>
                      <a:cubicBezTo>
                        <a:pt x="325" y="376"/>
                        <a:pt x="328" y="376"/>
                        <a:pt x="328" y="374"/>
                      </a:cubicBezTo>
                      <a:cubicBezTo>
                        <a:pt x="328" y="371"/>
                        <a:pt x="326" y="370"/>
                        <a:pt x="326" y="367"/>
                      </a:cubicBezTo>
                      <a:cubicBezTo>
                        <a:pt x="326" y="362"/>
                        <a:pt x="328" y="359"/>
                        <a:pt x="332" y="356"/>
                      </a:cubicBezTo>
                      <a:cubicBezTo>
                        <a:pt x="331" y="361"/>
                        <a:pt x="328" y="363"/>
                        <a:pt x="328" y="368"/>
                      </a:cubicBezTo>
                      <a:cubicBezTo>
                        <a:pt x="328" y="371"/>
                        <a:pt x="332" y="371"/>
                        <a:pt x="332" y="374"/>
                      </a:cubicBezTo>
                      <a:cubicBezTo>
                        <a:pt x="332" y="376"/>
                        <a:pt x="329" y="376"/>
                        <a:pt x="328" y="377"/>
                      </a:cubicBezTo>
                      <a:cubicBezTo>
                        <a:pt x="324" y="378"/>
                        <a:pt x="323" y="381"/>
                        <a:pt x="321" y="384"/>
                      </a:cubicBezTo>
                      <a:cubicBezTo>
                        <a:pt x="320" y="386"/>
                        <a:pt x="317" y="387"/>
                        <a:pt x="317" y="389"/>
                      </a:cubicBezTo>
                      <a:cubicBezTo>
                        <a:pt x="317" y="394"/>
                        <a:pt x="321" y="396"/>
                        <a:pt x="324" y="400"/>
                      </a:cubicBezTo>
                      <a:cubicBezTo>
                        <a:pt x="328" y="403"/>
                        <a:pt x="327" y="408"/>
                        <a:pt x="331" y="411"/>
                      </a:cubicBezTo>
                      <a:cubicBezTo>
                        <a:pt x="335" y="414"/>
                        <a:pt x="339" y="416"/>
                        <a:pt x="344" y="417"/>
                      </a:cubicBezTo>
                      <a:cubicBezTo>
                        <a:pt x="347" y="417"/>
                        <a:pt x="352" y="416"/>
                        <a:pt x="352" y="419"/>
                      </a:cubicBezTo>
                      <a:cubicBezTo>
                        <a:pt x="352" y="420"/>
                        <a:pt x="351" y="422"/>
                        <a:pt x="350" y="422"/>
                      </a:cubicBezTo>
                      <a:cubicBezTo>
                        <a:pt x="343" y="422"/>
                        <a:pt x="340" y="417"/>
                        <a:pt x="333" y="417"/>
                      </a:cubicBezTo>
                      <a:cubicBezTo>
                        <a:pt x="328" y="417"/>
                        <a:pt x="328" y="417"/>
                        <a:pt x="328" y="417"/>
                      </a:cubicBezTo>
                      <a:cubicBezTo>
                        <a:pt x="326" y="417"/>
                        <a:pt x="324" y="420"/>
                        <a:pt x="324" y="422"/>
                      </a:cubicBezTo>
                      <a:cubicBezTo>
                        <a:pt x="324" y="429"/>
                        <a:pt x="324" y="429"/>
                        <a:pt x="324" y="429"/>
                      </a:cubicBezTo>
                      <a:cubicBezTo>
                        <a:pt x="324" y="432"/>
                        <a:pt x="323" y="434"/>
                        <a:pt x="320" y="434"/>
                      </a:cubicBezTo>
                      <a:cubicBezTo>
                        <a:pt x="317" y="434"/>
                        <a:pt x="316" y="432"/>
                        <a:pt x="313" y="432"/>
                      </a:cubicBezTo>
                      <a:cubicBezTo>
                        <a:pt x="310" y="432"/>
                        <a:pt x="308" y="435"/>
                        <a:pt x="305" y="436"/>
                      </a:cubicBezTo>
                      <a:cubicBezTo>
                        <a:pt x="302" y="437"/>
                        <a:pt x="300" y="436"/>
                        <a:pt x="297" y="437"/>
                      </a:cubicBezTo>
                      <a:cubicBezTo>
                        <a:pt x="292" y="437"/>
                        <a:pt x="290" y="440"/>
                        <a:pt x="285" y="440"/>
                      </a:cubicBezTo>
                      <a:cubicBezTo>
                        <a:pt x="280" y="440"/>
                        <a:pt x="280" y="440"/>
                        <a:pt x="280" y="440"/>
                      </a:cubicBezTo>
                      <a:cubicBezTo>
                        <a:pt x="279" y="440"/>
                        <a:pt x="278" y="440"/>
                        <a:pt x="277" y="440"/>
                      </a:cubicBezTo>
                      <a:cubicBezTo>
                        <a:pt x="275" y="440"/>
                        <a:pt x="274" y="442"/>
                        <a:pt x="272" y="442"/>
                      </a:cubicBezTo>
                      <a:cubicBezTo>
                        <a:pt x="267" y="442"/>
                        <a:pt x="265" y="437"/>
                        <a:pt x="260" y="437"/>
                      </a:cubicBezTo>
                      <a:cubicBezTo>
                        <a:pt x="260" y="437"/>
                        <a:pt x="259" y="437"/>
                        <a:pt x="259" y="438"/>
                      </a:cubicBezTo>
                      <a:cubicBezTo>
                        <a:pt x="258" y="438"/>
                        <a:pt x="258" y="438"/>
                        <a:pt x="258" y="438"/>
                      </a:cubicBezTo>
                      <a:cubicBezTo>
                        <a:pt x="261" y="440"/>
                        <a:pt x="262" y="441"/>
                        <a:pt x="265" y="442"/>
                      </a:cubicBezTo>
                      <a:cubicBezTo>
                        <a:pt x="267" y="443"/>
                        <a:pt x="270" y="444"/>
                        <a:pt x="270" y="446"/>
                      </a:cubicBezTo>
                      <a:cubicBezTo>
                        <a:pt x="270" y="448"/>
                        <a:pt x="270" y="448"/>
                        <a:pt x="270" y="448"/>
                      </a:cubicBezTo>
                      <a:cubicBezTo>
                        <a:pt x="269" y="448"/>
                        <a:pt x="269" y="448"/>
                        <a:pt x="269" y="448"/>
                      </a:cubicBezTo>
                      <a:cubicBezTo>
                        <a:pt x="268" y="448"/>
                        <a:pt x="267" y="447"/>
                        <a:pt x="265" y="447"/>
                      </a:cubicBezTo>
                      <a:cubicBezTo>
                        <a:pt x="263" y="447"/>
                        <a:pt x="262" y="448"/>
                        <a:pt x="259" y="448"/>
                      </a:cubicBezTo>
                      <a:cubicBezTo>
                        <a:pt x="257" y="448"/>
                        <a:pt x="256" y="447"/>
                        <a:pt x="254" y="446"/>
                      </a:cubicBezTo>
                      <a:cubicBezTo>
                        <a:pt x="253" y="446"/>
                        <a:pt x="253" y="446"/>
                        <a:pt x="253" y="446"/>
                      </a:cubicBezTo>
                      <a:cubicBezTo>
                        <a:pt x="253" y="455"/>
                        <a:pt x="253" y="455"/>
                        <a:pt x="253" y="455"/>
                      </a:cubicBezTo>
                      <a:cubicBezTo>
                        <a:pt x="253" y="466"/>
                        <a:pt x="243" y="469"/>
                        <a:pt x="240" y="479"/>
                      </a:cubicBezTo>
                      <a:cubicBezTo>
                        <a:pt x="243" y="480"/>
                        <a:pt x="247" y="481"/>
                        <a:pt x="247" y="485"/>
                      </a:cubicBezTo>
                      <a:cubicBezTo>
                        <a:pt x="247" y="493"/>
                        <a:pt x="247" y="493"/>
                        <a:pt x="247" y="493"/>
                      </a:cubicBezTo>
                      <a:cubicBezTo>
                        <a:pt x="247" y="495"/>
                        <a:pt x="248" y="495"/>
                        <a:pt x="248" y="497"/>
                      </a:cubicBezTo>
                      <a:cubicBezTo>
                        <a:pt x="248" y="497"/>
                        <a:pt x="247" y="497"/>
                        <a:pt x="247" y="497"/>
                      </a:cubicBezTo>
                      <a:cubicBezTo>
                        <a:pt x="243" y="497"/>
                        <a:pt x="243" y="490"/>
                        <a:pt x="239" y="490"/>
                      </a:cubicBezTo>
                      <a:cubicBezTo>
                        <a:pt x="237" y="490"/>
                        <a:pt x="237" y="490"/>
                        <a:pt x="237" y="490"/>
                      </a:cubicBezTo>
                      <a:cubicBezTo>
                        <a:pt x="237" y="490"/>
                        <a:pt x="237" y="491"/>
                        <a:pt x="237" y="491"/>
                      </a:cubicBezTo>
                      <a:cubicBezTo>
                        <a:pt x="237" y="493"/>
                        <a:pt x="238" y="494"/>
                        <a:pt x="240" y="495"/>
                      </a:cubicBezTo>
                      <a:cubicBezTo>
                        <a:pt x="242" y="498"/>
                        <a:pt x="243" y="499"/>
                        <a:pt x="246" y="501"/>
                      </a:cubicBezTo>
                      <a:cubicBezTo>
                        <a:pt x="249" y="504"/>
                        <a:pt x="246" y="510"/>
                        <a:pt x="250" y="510"/>
                      </a:cubicBezTo>
                      <a:cubicBezTo>
                        <a:pt x="252" y="510"/>
                        <a:pt x="252" y="510"/>
                        <a:pt x="254" y="510"/>
                      </a:cubicBezTo>
                      <a:cubicBezTo>
                        <a:pt x="257" y="510"/>
                        <a:pt x="258" y="512"/>
                        <a:pt x="261" y="513"/>
                      </a:cubicBezTo>
                      <a:cubicBezTo>
                        <a:pt x="263" y="513"/>
                        <a:pt x="266" y="513"/>
                        <a:pt x="266" y="515"/>
                      </a:cubicBezTo>
                      <a:cubicBezTo>
                        <a:pt x="266" y="519"/>
                        <a:pt x="263" y="520"/>
                        <a:pt x="263" y="524"/>
                      </a:cubicBezTo>
                      <a:cubicBezTo>
                        <a:pt x="263" y="527"/>
                        <a:pt x="264" y="528"/>
                        <a:pt x="265" y="531"/>
                      </a:cubicBezTo>
                      <a:cubicBezTo>
                        <a:pt x="267" y="531"/>
                        <a:pt x="267" y="527"/>
                        <a:pt x="270" y="527"/>
                      </a:cubicBezTo>
                      <a:cubicBezTo>
                        <a:pt x="272" y="527"/>
                        <a:pt x="273" y="529"/>
                        <a:pt x="275" y="530"/>
                      </a:cubicBezTo>
                      <a:cubicBezTo>
                        <a:pt x="280" y="531"/>
                        <a:pt x="282" y="533"/>
                        <a:pt x="286" y="534"/>
                      </a:cubicBezTo>
                      <a:cubicBezTo>
                        <a:pt x="291" y="536"/>
                        <a:pt x="296" y="538"/>
                        <a:pt x="296" y="543"/>
                      </a:cubicBezTo>
                      <a:cubicBezTo>
                        <a:pt x="296" y="545"/>
                        <a:pt x="296" y="545"/>
                        <a:pt x="296" y="545"/>
                      </a:cubicBezTo>
                      <a:cubicBezTo>
                        <a:pt x="295" y="546"/>
                        <a:pt x="295" y="546"/>
                        <a:pt x="295" y="546"/>
                      </a:cubicBezTo>
                      <a:cubicBezTo>
                        <a:pt x="293" y="544"/>
                        <a:pt x="293" y="541"/>
                        <a:pt x="290" y="540"/>
                      </a:cubicBezTo>
                      <a:cubicBezTo>
                        <a:pt x="287" y="540"/>
                        <a:pt x="285" y="540"/>
                        <a:pt x="282" y="539"/>
                      </a:cubicBezTo>
                      <a:cubicBezTo>
                        <a:pt x="278" y="537"/>
                        <a:pt x="277" y="534"/>
                        <a:pt x="274" y="534"/>
                      </a:cubicBezTo>
                      <a:cubicBezTo>
                        <a:pt x="271" y="534"/>
                        <a:pt x="271" y="538"/>
                        <a:pt x="269" y="538"/>
                      </a:cubicBezTo>
                      <a:cubicBezTo>
                        <a:pt x="263" y="538"/>
                        <a:pt x="260" y="532"/>
                        <a:pt x="260" y="526"/>
                      </a:cubicBezTo>
                      <a:cubicBezTo>
                        <a:pt x="260" y="520"/>
                        <a:pt x="260" y="520"/>
                        <a:pt x="260" y="520"/>
                      </a:cubicBezTo>
                      <a:cubicBezTo>
                        <a:pt x="260" y="518"/>
                        <a:pt x="260" y="517"/>
                        <a:pt x="261" y="515"/>
                      </a:cubicBezTo>
                      <a:cubicBezTo>
                        <a:pt x="258" y="514"/>
                        <a:pt x="255" y="513"/>
                        <a:pt x="252" y="513"/>
                      </a:cubicBezTo>
                      <a:cubicBezTo>
                        <a:pt x="251" y="513"/>
                        <a:pt x="250" y="514"/>
                        <a:pt x="249" y="514"/>
                      </a:cubicBezTo>
                      <a:cubicBezTo>
                        <a:pt x="247" y="514"/>
                        <a:pt x="247" y="512"/>
                        <a:pt x="245" y="510"/>
                      </a:cubicBezTo>
                      <a:cubicBezTo>
                        <a:pt x="244" y="508"/>
                        <a:pt x="242" y="507"/>
                        <a:pt x="239" y="507"/>
                      </a:cubicBezTo>
                      <a:cubicBezTo>
                        <a:pt x="237" y="507"/>
                        <a:pt x="236" y="507"/>
                        <a:pt x="234" y="507"/>
                      </a:cubicBezTo>
                      <a:cubicBezTo>
                        <a:pt x="229" y="507"/>
                        <a:pt x="229" y="507"/>
                        <a:pt x="229" y="507"/>
                      </a:cubicBezTo>
                      <a:cubicBezTo>
                        <a:pt x="228" y="507"/>
                        <a:pt x="227" y="508"/>
                        <a:pt x="227" y="508"/>
                      </a:cubicBezTo>
                      <a:cubicBezTo>
                        <a:pt x="227" y="513"/>
                        <a:pt x="227" y="513"/>
                        <a:pt x="227" y="513"/>
                      </a:cubicBezTo>
                      <a:cubicBezTo>
                        <a:pt x="227" y="519"/>
                        <a:pt x="224" y="521"/>
                        <a:pt x="222" y="526"/>
                      </a:cubicBezTo>
                      <a:cubicBezTo>
                        <a:pt x="225" y="527"/>
                        <a:pt x="228" y="526"/>
                        <a:pt x="230" y="529"/>
                      </a:cubicBezTo>
                      <a:cubicBezTo>
                        <a:pt x="233" y="533"/>
                        <a:pt x="232" y="538"/>
                        <a:pt x="236" y="541"/>
                      </a:cubicBezTo>
                      <a:cubicBezTo>
                        <a:pt x="239" y="542"/>
                        <a:pt x="240" y="544"/>
                        <a:pt x="242" y="546"/>
                      </a:cubicBezTo>
                      <a:cubicBezTo>
                        <a:pt x="244" y="547"/>
                        <a:pt x="246" y="546"/>
                        <a:pt x="247" y="547"/>
                      </a:cubicBezTo>
                      <a:cubicBezTo>
                        <a:pt x="249" y="547"/>
                        <a:pt x="249" y="549"/>
                        <a:pt x="250" y="550"/>
                      </a:cubicBezTo>
                      <a:cubicBezTo>
                        <a:pt x="251" y="552"/>
                        <a:pt x="252" y="552"/>
                        <a:pt x="253" y="555"/>
                      </a:cubicBezTo>
                      <a:cubicBezTo>
                        <a:pt x="249" y="554"/>
                        <a:pt x="247" y="552"/>
                        <a:pt x="243" y="552"/>
                      </a:cubicBezTo>
                      <a:cubicBezTo>
                        <a:pt x="239" y="552"/>
                        <a:pt x="239" y="552"/>
                        <a:pt x="239" y="552"/>
                      </a:cubicBezTo>
                      <a:cubicBezTo>
                        <a:pt x="233" y="552"/>
                        <a:pt x="230" y="548"/>
                        <a:pt x="227" y="544"/>
                      </a:cubicBezTo>
                      <a:cubicBezTo>
                        <a:pt x="223" y="538"/>
                        <a:pt x="220" y="535"/>
                        <a:pt x="214" y="532"/>
                      </a:cubicBezTo>
                      <a:cubicBezTo>
                        <a:pt x="203" y="527"/>
                        <a:pt x="198" y="524"/>
                        <a:pt x="188" y="518"/>
                      </a:cubicBezTo>
                      <a:cubicBezTo>
                        <a:pt x="188" y="518"/>
                        <a:pt x="188" y="519"/>
                        <a:pt x="188" y="520"/>
                      </a:cubicBezTo>
                      <a:cubicBezTo>
                        <a:pt x="188" y="525"/>
                        <a:pt x="188" y="525"/>
                        <a:pt x="188" y="525"/>
                      </a:cubicBezTo>
                      <a:cubicBezTo>
                        <a:pt x="188" y="526"/>
                        <a:pt x="188" y="527"/>
                        <a:pt x="188" y="529"/>
                      </a:cubicBezTo>
                      <a:cubicBezTo>
                        <a:pt x="188" y="534"/>
                        <a:pt x="186" y="538"/>
                        <a:pt x="182" y="541"/>
                      </a:cubicBezTo>
                      <a:cubicBezTo>
                        <a:pt x="178" y="543"/>
                        <a:pt x="175" y="542"/>
                        <a:pt x="171" y="545"/>
                      </a:cubicBezTo>
                      <a:cubicBezTo>
                        <a:pt x="171" y="545"/>
                        <a:pt x="171" y="545"/>
                        <a:pt x="171" y="545"/>
                      </a:cubicBezTo>
                      <a:cubicBezTo>
                        <a:pt x="172" y="545"/>
                        <a:pt x="173" y="545"/>
                        <a:pt x="174" y="545"/>
                      </a:cubicBezTo>
                      <a:cubicBezTo>
                        <a:pt x="178" y="545"/>
                        <a:pt x="183" y="546"/>
                        <a:pt x="183" y="550"/>
                      </a:cubicBezTo>
                      <a:cubicBezTo>
                        <a:pt x="183" y="553"/>
                        <a:pt x="181" y="555"/>
                        <a:pt x="179" y="555"/>
                      </a:cubicBezTo>
                      <a:cubicBezTo>
                        <a:pt x="172" y="555"/>
                        <a:pt x="169" y="549"/>
                        <a:pt x="164" y="544"/>
                      </a:cubicBezTo>
                      <a:cubicBezTo>
                        <a:pt x="169" y="543"/>
                        <a:pt x="172" y="542"/>
                        <a:pt x="176" y="539"/>
                      </a:cubicBezTo>
                      <a:cubicBezTo>
                        <a:pt x="178" y="537"/>
                        <a:pt x="182" y="537"/>
                        <a:pt x="182" y="534"/>
                      </a:cubicBezTo>
                      <a:cubicBezTo>
                        <a:pt x="182" y="531"/>
                        <a:pt x="180" y="530"/>
                        <a:pt x="180" y="528"/>
                      </a:cubicBezTo>
                      <a:cubicBezTo>
                        <a:pt x="180" y="527"/>
                        <a:pt x="180" y="525"/>
                        <a:pt x="178" y="525"/>
                      </a:cubicBezTo>
                      <a:cubicBezTo>
                        <a:pt x="174" y="525"/>
                        <a:pt x="174" y="525"/>
                        <a:pt x="174" y="525"/>
                      </a:cubicBezTo>
                      <a:cubicBezTo>
                        <a:pt x="170" y="525"/>
                        <a:pt x="167" y="524"/>
                        <a:pt x="164" y="521"/>
                      </a:cubicBezTo>
                      <a:cubicBezTo>
                        <a:pt x="163" y="519"/>
                        <a:pt x="163" y="517"/>
                        <a:pt x="161" y="517"/>
                      </a:cubicBezTo>
                      <a:cubicBezTo>
                        <a:pt x="157" y="517"/>
                        <a:pt x="156" y="520"/>
                        <a:pt x="152" y="520"/>
                      </a:cubicBezTo>
                      <a:cubicBezTo>
                        <a:pt x="151" y="520"/>
                        <a:pt x="151" y="518"/>
                        <a:pt x="150" y="518"/>
                      </a:cubicBezTo>
                      <a:cubicBezTo>
                        <a:pt x="146" y="515"/>
                        <a:pt x="145" y="511"/>
                        <a:pt x="143" y="506"/>
                      </a:cubicBezTo>
                      <a:cubicBezTo>
                        <a:pt x="142" y="503"/>
                        <a:pt x="143" y="499"/>
                        <a:pt x="140" y="499"/>
                      </a:cubicBezTo>
                      <a:cubicBezTo>
                        <a:pt x="136" y="499"/>
                        <a:pt x="135" y="505"/>
                        <a:pt x="131" y="505"/>
                      </a:cubicBezTo>
                      <a:cubicBezTo>
                        <a:pt x="123" y="505"/>
                        <a:pt x="123" y="496"/>
                        <a:pt x="120" y="489"/>
                      </a:cubicBezTo>
                      <a:cubicBezTo>
                        <a:pt x="118" y="497"/>
                        <a:pt x="117" y="502"/>
                        <a:pt x="116" y="509"/>
                      </a:cubicBezTo>
                      <a:cubicBezTo>
                        <a:pt x="113" y="506"/>
                        <a:pt x="112" y="502"/>
                        <a:pt x="108" y="502"/>
                      </a:cubicBezTo>
                      <a:cubicBezTo>
                        <a:pt x="105" y="502"/>
                        <a:pt x="105" y="502"/>
                        <a:pt x="105" y="502"/>
                      </a:cubicBezTo>
                      <a:cubicBezTo>
                        <a:pt x="107" y="504"/>
                        <a:pt x="108" y="505"/>
                        <a:pt x="108" y="508"/>
                      </a:cubicBezTo>
                      <a:cubicBezTo>
                        <a:pt x="108" y="509"/>
                        <a:pt x="107" y="510"/>
                        <a:pt x="106" y="512"/>
                      </a:cubicBezTo>
                      <a:cubicBezTo>
                        <a:pt x="104" y="511"/>
                        <a:pt x="105" y="508"/>
                        <a:pt x="103" y="507"/>
                      </a:cubicBezTo>
                      <a:cubicBezTo>
                        <a:pt x="101" y="506"/>
                        <a:pt x="99" y="506"/>
                        <a:pt x="97" y="506"/>
                      </a:cubicBezTo>
                      <a:cubicBezTo>
                        <a:pt x="97" y="504"/>
                        <a:pt x="97" y="502"/>
                        <a:pt x="96" y="502"/>
                      </a:cubicBezTo>
                      <a:cubicBezTo>
                        <a:pt x="93" y="502"/>
                        <a:pt x="92" y="505"/>
                        <a:pt x="89" y="505"/>
                      </a:cubicBezTo>
                      <a:cubicBezTo>
                        <a:pt x="87" y="505"/>
                        <a:pt x="86" y="503"/>
                        <a:pt x="84" y="503"/>
                      </a:cubicBezTo>
                      <a:cubicBezTo>
                        <a:pt x="79" y="503"/>
                        <a:pt x="76" y="505"/>
                        <a:pt x="71" y="505"/>
                      </a:cubicBezTo>
                      <a:cubicBezTo>
                        <a:pt x="65" y="505"/>
                        <a:pt x="60" y="506"/>
                        <a:pt x="55" y="503"/>
                      </a:cubicBezTo>
                      <a:cubicBezTo>
                        <a:pt x="52" y="500"/>
                        <a:pt x="51" y="497"/>
                        <a:pt x="48" y="493"/>
                      </a:cubicBezTo>
                      <a:cubicBezTo>
                        <a:pt x="45" y="491"/>
                        <a:pt x="43" y="490"/>
                        <a:pt x="41" y="487"/>
                      </a:cubicBezTo>
                      <a:cubicBezTo>
                        <a:pt x="40" y="487"/>
                        <a:pt x="40" y="487"/>
                        <a:pt x="40" y="487"/>
                      </a:cubicBezTo>
                      <a:cubicBezTo>
                        <a:pt x="35" y="487"/>
                        <a:pt x="33" y="483"/>
                        <a:pt x="29" y="480"/>
                      </a:cubicBezTo>
                      <a:cubicBezTo>
                        <a:pt x="27" y="477"/>
                        <a:pt x="24" y="477"/>
                        <a:pt x="22" y="475"/>
                      </a:cubicBezTo>
                      <a:cubicBezTo>
                        <a:pt x="17" y="471"/>
                        <a:pt x="15" y="467"/>
                        <a:pt x="14" y="460"/>
                      </a:cubicBezTo>
                      <a:cubicBezTo>
                        <a:pt x="12" y="460"/>
                        <a:pt x="11" y="459"/>
                        <a:pt x="10" y="459"/>
                      </a:cubicBezTo>
                      <a:cubicBezTo>
                        <a:pt x="10" y="459"/>
                        <a:pt x="10" y="459"/>
                        <a:pt x="10" y="459"/>
                      </a:cubicBezTo>
                      <a:cubicBezTo>
                        <a:pt x="7" y="464"/>
                        <a:pt x="1" y="465"/>
                        <a:pt x="1" y="471"/>
                      </a:cubicBezTo>
                      <a:cubicBezTo>
                        <a:pt x="1" y="475"/>
                        <a:pt x="0" y="478"/>
                        <a:pt x="3" y="481"/>
                      </a:cubicBezTo>
                      <a:cubicBezTo>
                        <a:pt x="8" y="487"/>
                        <a:pt x="21" y="482"/>
                        <a:pt x="21" y="489"/>
                      </a:cubicBezTo>
                      <a:cubicBezTo>
                        <a:pt x="21" y="495"/>
                        <a:pt x="19" y="499"/>
                        <a:pt x="19" y="505"/>
                      </a:cubicBezTo>
                      <a:cubicBezTo>
                        <a:pt x="19" y="518"/>
                        <a:pt x="28" y="524"/>
                        <a:pt x="39" y="532"/>
                      </a:cubicBezTo>
                      <a:cubicBezTo>
                        <a:pt x="42" y="534"/>
                        <a:pt x="42" y="538"/>
                        <a:pt x="44" y="540"/>
                      </a:cubicBezTo>
                      <a:cubicBezTo>
                        <a:pt x="48" y="544"/>
                        <a:pt x="52" y="544"/>
                        <a:pt x="57" y="546"/>
                      </a:cubicBezTo>
                      <a:cubicBezTo>
                        <a:pt x="62" y="549"/>
                        <a:pt x="62" y="554"/>
                        <a:pt x="64" y="560"/>
                      </a:cubicBezTo>
                      <a:cubicBezTo>
                        <a:pt x="68" y="565"/>
                        <a:pt x="73" y="566"/>
                        <a:pt x="78" y="569"/>
                      </a:cubicBezTo>
                      <a:cubicBezTo>
                        <a:pt x="85" y="573"/>
                        <a:pt x="89" y="577"/>
                        <a:pt x="96" y="581"/>
                      </a:cubicBezTo>
                      <a:cubicBezTo>
                        <a:pt x="104" y="585"/>
                        <a:pt x="106" y="591"/>
                        <a:pt x="111" y="599"/>
                      </a:cubicBezTo>
                      <a:cubicBezTo>
                        <a:pt x="113" y="603"/>
                        <a:pt x="114" y="608"/>
                        <a:pt x="119" y="608"/>
                      </a:cubicBezTo>
                      <a:cubicBezTo>
                        <a:pt x="122" y="608"/>
                        <a:pt x="123" y="606"/>
                        <a:pt x="126" y="606"/>
                      </a:cubicBezTo>
                      <a:cubicBezTo>
                        <a:pt x="133" y="606"/>
                        <a:pt x="133" y="614"/>
                        <a:pt x="135" y="619"/>
                      </a:cubicBezTo>
                      <a:cubicBezTo>
                        <a:pt x="140" y="627"/>
                        <a:pt x="147" y="631"/>
                        <a:pt x="156" y="631"/>
                      </a:cubicBezTo>
                      <a:cubicBezTo>
                        <a:pt x="161" y="631"/>
                        <a:pt x="162" y="626"/>
                        <a:pt x="167" y="626"/>
                      </a:cubicBezTo>
                      <a:cubicBezTo>
                        <a:pt x="170" y="626"/>
                        <a:pt x="171" y="628"/>
                        <a:pt x="174" y="628"/>
                      </a:cubicBezTo>
                      <a:cubicBezTo>
                        <a:pt x="178" y="628"/>
                        <a:pt x="180" y="625"/>
                        <a:pt x="184" y="625"/>
                      </a:cubicBezTo>
                      <a:cubicBezTo>
                        <a:pt x="191" y="625"/>
                        <a:pt x="191" y="625"/>
                        <a:pt x="191" y="625"/>
                      </a:cubicBezTo>
                      <a:cubicBezTo>
                        <a:pt x="195" y="622"/>
                        <a:pt x="194" y="618"/>
                        <a:pt x="196" y="614"/>
                      </a:cubicBezTo>
                      <a:cubicBezTo>
                        <a:pt x="200" y="608"/>
                        <a:pt x="205" y="605"/>
                        <a:pt x="212" y="605"/>
                      </a:cubicBezTo>
                      <a:cubicBezTo>
                        <a:pt x="214" y="605"/>
                        <a:pt x="215" y="605"/>
                        <a:pt x="217" y="605"/>
                      </a:cubicBezTo>
                      <a:cubicBezTo>
                        <a:pt x="230" y="605"/>
                        <a:pt x="237" y="600"/>
                        <a:pt x="249" y="600"/>
                      </a:cubicBezTo>
                      <a:cubicBezTo>
                        <a:pt x="253" y="598"/>
                        <a:pt x="255" y="597"/>
                        <a:pt x="259" y="595"/>
                      </a:cubicBezTo>
                      <a:cubicBezTo>
                        <a:pt x="266" y="604"/>
                        <a:pt x="274" y="607"/>
                        <a:pt x="284" y="607"/>
                      </a:cubicBezTo>
                      <a:cubicBezTo>
                        <a:pt x="290" y="607"/>
                        <a:pt x="292" y="603"/>
                        <a:pt x="297" y="603"/>
                      </a:cubicBezTo>
                      <a:cubicBezTo>
                        <a:pt x="304" y="603"/>
                        <a:pt x="305" y="611"/>
                        <a:pt x="311" y="611"/>
                      </a:cubicBezTo>
                      <a:cubicBezTo>
                        <a:pt x="319" y="611"/>
                        <a:pt x="320" y="601"/>
                        <a:pt x="327" y="601"/>
                      </a:cubicBezTo>
                      <a:cubicBezTo>
                        <a:pt x="337" y="601"/>
                        <a:pt x="340" y="609"/>
                        <a:pt x="350" y="609"/>
                      </a:cubicBezTo>
                      <a:cubicBezTo>
                        <a:pt x="356" y="609"/>
                        <a:pt x="356" y="601"/>
                        <a:pt x="361" y="597"/>
                      </a:cubicBezTo>
                      <a:cubicBezTo>
                        <a:pt x="369" y="590"/>
                        <a:pt x="376" y="588"/>
                        <a:pt x="387" y="588"/>
                      </a:cubicBezTo>
                      <a:cubicBezTo>
                        <a:pt x="397" y="588"/>
                        <a:pt x="399" y="577"/>
                        <a:pt x="403" y="568"/>
                      </a:cubicBezTo>
                      <a:cubicBezTo>
                        <a:pt x="405" y="563"/>
                        <a:pt x="411" y="561"/>
                        <a:pt x="411" y="556"/>
                      </a:cubicBezTo>
                      <a:cubicBezTo>
                        <a:pt x="411" y="554"/>
                        <a:pt x="411" y="553"/>
                        <a:pt x="411" y="551"/>
                      </a:cubicBezTo>
                      <a:cubicBezTo>
                        <a:pt x="411" y="543"/>
                        <a:pt x="413" y="537"/>
                        <a:pt x="420" y="533"/>
                      </a:cubicBezTo>
                      <a:cubicBezTo>
                        <a:pt x="426" y="529"/>
                        <a:pt x="431" y="531"/>
                        <a:pt x="438" y="528"/>
                      </a:cubicBezTo>
                      <a:cubicBezTo>
                        <a:pt x="444" y="526"/>
                        <a:pt x="446" y="520"/>
                        <a:pt x="452" y="520"/>
                      </a:cubicBezTo>
                      <a:cubicBezTo>
                        <a:pt x="467" y="520"/>
                        <a:pt x="475" y="524"/>
                        <a:pt x="489" y="524"/>
                      </a:cubicBezTo>
                      <a:cubicBezTo>
                        <a:pt x="493" y="524"/>
                        <a:pt x="494" y="522"/>
                        <a:pt x="498" y="522"/>
                      </a:cubicBezTo>
                      <a:cubicBezTo>
                        <a:pt x="502" y="522"/>
                        <a:pt x="504" y="525"/>
                        <a:pt x="508" y="525"/>
                      </a:cubicBezTo>
                      <a:cubicBezTo>
                        <a:pt x="513" y="525"/>
                        <a:pt x="514" y="518"/>
                        <a:pt x="519" y="518"/>
                      </a:cubicBezTo>
                      <a:cubicBezTo>
                        <a:pt x="522" y="518"/>
                        <a:pt x="524" y="520"/>
                        <a:pt x="526" y="520"/>
                      </a:cubicBezTo>
                      <a:cubicBezTo>
                        <a:pt x="532" y="520"/>
                        <a:pt x="535" y="519"/>
                        <a:pt x="541" y="520"/>
                      </a:cubicBezTo>
                      <a:cubicBezTo>
                        <a:pt x="542" y="522"/>
                        <a:pt x="542" y="523"/>
                        <a:pt x="542" y="524"/>
                      </a:cubicBezTo>
                      <a:cubicBezTo>
                        <a:pt x="542" y="533"/>
                        <a:pt x="539" y="537"/>
                        <a:pt x="537" y="545"/>
                      </a:cubicBezTo>
                      <a:cubicBezTo>
                        <a:pt x="540" y="544"/>
                        <a:pt x="542" y="543"/>
                        <a:pt x="545" y="543"/>
                      </a:cubicBezTo>
                      <a:cubicBezTo>
                        <a:pt x="550" y="543"/>
                        <a:pt x="549" y="552"/>
                        <a:pt x="555" y="552"/>
                      </a:cubicBezTo>
                      <a:cubicBezTo>
                        <a:pt x="559" y="552"/>
                        <a:pt x="561" y="550"/>
                        <a:pt x="564" y="550"/>
                      </a:cubicBezTo>
                      <a:cubicBezTo>
                        <a:pt x="573" y="550"/>
                        <a:pt x="578" y="552"/>
                        <a:pt x="584" y="557"/>
                      </a:cubicBezTo>
                      <a:cubicBezTo>
                        <a:pt x="588" y="559"/>
                        <a:pt x="589" y="563"/>
                        <a:pt x="594" y="563"/>
                      </a:cubicBezTo>
                      <a:cubicBezTo>
                        <a:pt x="599" y="563"/>
                        <a:pt x="601" y="560"/>
                        <a:pt x="606" y="560"/>
                      </a:cubicBezTo>
                      <a:cubicBezTo>
                        <a:pt x="611" y="560"/>
                        <a:pt x="613" y="563"/>
                        <a:pt x="616" y="565"/>
                      </a:cubicBezTo>
                      <a:cubicBezTo>
                        <a:pt x="621" y="570"/>
                        <a:pt x="623" y="573"/>
                        <a:pt x="628" y="579"/>
                      </a:cubicBezTo>
                      <a:cubicBezTo>
                        <a:pt x="631" y="575"/>
                        <a:pt x="630" y="569"/>
                        <a:pt x="635" y="568"/>
                      </a:cubicBezTo>
                      <a:cubicBezTo>
                        <a:pt x="642" y="566"/>
                        <a:pt x="648" y="569"/>
                        <a:pt x="653" y="564"/>
                      </a:cubicBezTo>
                      <a:cubicBezTo>
                        <a:pt x="656" y="562"/>
                        <a:pt x="654" y="558"/>
                        <a:pt x="656" y="554"/>
                      </a:cubicBezTo>
                      <a:cubicBezTo>
                        <a:pt x="659" y="550"/>
                        <a:pt x="664" y="551"/>
                        <a:pt x="668" y="549"/>
                      </a:cubicBezTo>
                      <a:cubicBezTo>
                        <a:pt x="671" y="547"/>
                        <a:pt x="671" y="544"/>
                        <a:pt x="674" y="543"/>
                      </a:cubicBezTo>
                      <a:cubicBezTo>
                        <a:pt x="686" y="540"/>
                        <a:pt x="693" y="539"/>
                        <a:pt x="705" y="539"/>
                      </a:cubicBezTo>
                      <a:cubicBezTo>
                        <a:pt x="710" y="539"/>
                        <a:pt x="710" y="544"/>
                        <a:pt x="714" y="547"/>
                      </a:cubicBezTo>
                      <a:cubicBezTo>
                        <a:pt x="716" y="539"/>
                        <a:pt x="725" y="542"/>
                        <a:pt x="733" y="539"/>
                      </a:cubicBezTo>
                      <a:cubicBezTo>
                        <a:pt x="737" y="537"/>
                        <a:pt x="738" y="532"/>
                        <a:pt x="742" y="532"/>
                      </a:cubicBezTo>
                      <a:cubicBezTo>
                        <a:pt x="750" y="532"/>
                        <a:pt x="754" y="535"/>
                        <a:pt x="761" y="539"/>
                      </a:cubicBezTo>
                      <a:cubicBezTo>
                        <a:pt x="763" y="540"/>
                        <a:pt x="763" y="543"/>
                        <a:pt x="765" y="543"/>
                      </a:cubicBezTo>
                      <a:cubicBezTo>
                        <a:pt x="769" y="543"/>
                        <a:pt x="769" y="539"/>
                        <a:pt x="772" y="537"/>
                      </a:cubicBezTo>
                      <a:cubicBezTo>
                        <a:pt x="774" y="536"/>
                        <a:pt x="778" y="536"/>
                        <a:pt x="778" y="533"/>
                      </a:cubicBezTo>
                      <a:cubicBezTo>
                        <a:pt x="778" y="530"/>
                        <a:pt x="776" y="529"/>
                        <a:pt x="776" y="526"/>
                      </a:cubicBezTo>
                      <a:cubicBezTo>
                        <a:pt x="776" y="521"/>
                        <a:pt x="782" y="521"/>
                        <a:pt x="785" y="517"/>
                      </a:cubicBezTo>
                      <a:cubicBezTo>
                        <a:pt x="788" y="512"/>
                        <a:pt x="789" y="509"/>
                        <a:pt x="789" y="503"/>
                      </a:cubicBezTo>
                      <a:cubicBezTo>
                        <a:pt x="789" y="491"/>
                        <a:pt x="789" y="491"/>
                        <a:pt x="789" y="491"/>
                      </a:cubicBezTo>
                      <a:cubicBezTo>
                        <a:pt x="789" y="486"/>
                        <a:pt x="788" y="482"/>
                        <a:pt x="791" y="479"/>
                      </a:cubicBezTo>
                      <a:cubicBezTo>
                        <a:pt x="795" y="476"/>
                        <a:pt x="800" y="480"/>
                        <a:pt x="805" y="478"/>
                      </a:cubicBezTo>
                      <a:cubicBezTo>
                        <a:pt x="813" y="475"/>
                        <a:pt x="817" y="469"/>
                        <a:pt x="817" y="461"/>
                      </a:cubicBezTo>
                      <a:cubicBezTo>
                        <a:pt x="817" y="452"/>
                        <a:pt x="801" y="452"/>
                        <a:pt x="801" y="443"/>
                      </a:cubicBezTo>
                      <a:cubicBezTo>
                        <a:pt x="801" y="437"/>
                        <a:pt x="802" y="433"/>
                        <a:pt x="803" y="427"/>
                      </a:cubicBezTo>
                      <a:cubicBezTo>
                        <a:pt x="803" y="424"/>
                        <a:pt x="802" y="419"/>
                        <a:pt x="805" y="419"/>
                      </a:cubicBezTo>
                      <a:cubicBezTo>
                        <a:pt x="807" y="419"/>
                        <a:pt x="808" y="420"/>
                        <a:pt x="810" y="420"/>
                      </a:cubicBezTo>
                      <a:cubicBezTo>
                        <a:pt x="818" y="420"/>
                        <a:pt x="822" y="417"/>
                        <a:pt x="830" y="415"/>
                      </a:cubicBezTo>
                      <a:cubicBezTo>
                        <a:pt x="827" y="409"/>
                        <a:pt x="825" y="405"/>
                        <a:pt x="825" y="398"/>
                      </a:cubicBezTo>
                      <a:cubicBezTo>
                        <a:pt x="830" y="398"/>
                        <a:pt x="833" y="398"/>
                        <a:pt x="838" y="398"/>
                      </a:cubicBezTo>
                      <a:cubicBezTo>
                        <a:pt x="840" y="398"/>
                        <a:pt x="841" y="398"/>
                        <a:pt x="842" y="399"/>
                      </a:cubicBezTo>
                      <a:cubicBezTo>
                        <a:pt x="843" y="397"/>
                        <a:pt x="843" y="395"/>
                        <a:pt x="843" y="392"/>
                      </a:cubicBezTo>
                      <a:cubicBezTo>
                        <a:pt x="844" y="392"/>
                        <a:pt x="845" y="392"/>
                        <a:pt x="846" y="392"/>
                      </a:cubicBezTo>
                      <a:cubicBezTo>
                        <a:pt x="849" y="393"/>
                        <a:pt x="849" y="393"/>
                        <a:pt x="849" y="393"/>
                      </a:cubicBezTo>
                      <a:cubicBezTo>
                        <a:pt x="852" y="392"/>
                        <a:pt x="852" y="392"/>
                        <a:pt x="852" y="392"/>
                      </a:cubicBezTo>
                      <a:cubicBezTo>
                        <a:pt x="852" y="390"/>
                        <a:pt x="851" y="388"/>
                        <a:pt x="853" y="385"/>
                      </a:cubicBezTo>
                      <a:cubicBezTo>
                        <a:pt x="854" y="382"/>
                        <a:pt x="858" y="383"/>
                        <a:pt x="861" y="382"/>
                      </a:cubicBezTo>
                      <a:cubicBezTo>
                        <a:pt x="868" y="380"/>
                        <a:pt x="874" y="377"/>
                        <a:pt x="874" y="371"/>
                      </a:cubicBezTo>
                      <a:cubicBezTo>
                        <a:pt x="868" y="370"/>
                        <a:pt x="866" y="364"/>
                        <a:pt x="860" y="361"/>
                      </a:cubicBezTo>
                      <a:cubicBezTo>
                        <a:pt x="857" y="362"/>
                        <a:pt x="857" y="362"/>
                        <a:pt x="857" y="362"/>
                      </a:cubicBezTo>
                      <a:cubicBezTo>
                        <a:pt x="854" y="361"/>
                        <a:pt x="850" y="360"/>
                        <a:pt x="850" y="357"/>
                      </a:cubicBezTo>
                      <a:cubicBezTo>
                        <a:pt x="850" y="353"/>
                        <a:pt x="849" y="349"/>
                        <a:pt x="851" y="346"/>
                      </a:cubicBezTo>
                      <a:cubicBezTo>
                        <a:pt x="854" y="343"/>
                        <a:pt x="858" y="342"/>
                        <a:pt x="858" y="338"/>
                      </a:cubicBezTo>
                      <a:cubicBezTo>
                        <a:pt x="858" y="334"/>
                        <a:pt x="851" y="334"/>
                        <a:pt x="851" y="331"/>
                      </a:cubicBezTo>
                      <a:cubicBezTo>
                        <a:pt x="851" y="323"/>
                        <a:pt x="859" y="320"/>
                        <a:pt x="859" y="312"/>
                      </a:cubicBezTo>
                      <a:cubicBezTo>
                        <a:pt x="860" y="312"/>
                        <a:pt x="862" y="312"/>
                        <a:pt x="864" y="312"/>
                      </a:cubicBezTo>
                      <a:cubicBezTo>
                        <a:pt x="867" y="312"/>
                        <a:pt x="870" y="310"/>
                        <a:pt x="872" y="307"/>
                      </a:cubicBezTo>
                      <a:cubicBezTo>
                        <a:pt x="878" y="305"/>
                        <a:pt x="879" y="300"/>
                        <a:pt x="882" y="294"/>
                      </a:cubicBezTo>
                      <a:cubicBezTo>
                        <a:pt x="883" y="300"/>
                        <a:pt x="884" y="307"/>
                        <a:pt x="890" y="307"/>
                      </a:cubicBezTo>
                      <a:cubicBezTo>
                        <a:pt x="896" y="307"/>
                        <a:pt x="897" y="301"/>
                        <a:pt x="902" y="298"/>
                      </a:cubicBezTo>
                      <a:cubicBezTo>
                        <a:pt x="911" y="292"/>
                        <a:pt x="914" y="287"/>
                        <a:pt x="922" y="281"/>
                      </a:cubicBezTo>
                      <a:cubicBezTo>
                        <a:pt x="917" y="279"/>
                        <a:pt x="915" y="274"/>
                        <a:pt x="915" y="269"/>
                      </a:cubicBezTo>
                      <a:cubicBezTo>
                        <a:pt x="915" y="259"/>
                        <a:pt x="924" y="255"/>
                        <a:pt x="924" y="244"/>
                      </a:cubicBezTo>
                      <a:cubicBezTo>
                        <a:pt x="924" y="236"/>
                        <a:pt x="924" y="236"/>
                        <a:pt x="924" y="236"/>
                      </a:cubicBezTo>
                      <a:cubicBezTo>
                        <a:pt x="928" y="236"/>
                        <a:pt x="928" y="236"/>
                        <a:pt x="928" y="236"/>
                      </a:cubicBezTo>
                      <a:cubicBezTo>
                        <a:pt x="931" y="237"/>
                        <a:pt x="931" y="237"/>
                        <a:pt x="931" y="237"/>
                      </a:cubicBezTo>
                      <a:cubicBezTo>
                        <a:pt x="933" y="237"/>
                        <a:pt x="933" y="237"/>
                        <a:pt x="933" y="237"/>
                      </a:cubicBezTo>
                      <a:cubicBezTo>
                        <a:pt x="933" y="236"/>
                        <a:pt x="933" y="235"/>
                        <a:pt x="933" y="234"/>
                      </a:cubicBezTo>
                      <a:cubicBezTo>
                        <a:pt x="933" y="217"/>
                        <a:pt x="925" y="209"/>
                        <a:pt x="925" y="192"/>
                      </a:cubicBezTo>
                      <a:cubicBezTo>
                        <a:pt x="925" y="183"/>
                        <a:pt x="927" y="178"/>
                        <a:pt x="929" y="170"/>
                      </a:cubicBezTo>
                      <a:cubicBezTo>
                        <a:pt x="926" y="168"/>
                        <a:pt x="922" y="167"/>
                        <a:pt x="922" y="163"/>
                      </a:cubicBezTo>
                      <a:cubicBezTo>
                        <a:pt x="922" y="158"/>
                        <a:pt x="933" y="161"/>
                        <a:pt x="933" y="156"/>
                      </a:cubicBezTo>
                      <a:cubicBezTo>
                        <a:pt x="933" y="147"/>
                        <a:pt x="933" y="147"/>
                        <a:pt x="933" y="147"/>
                      </a:cubicBezTo>
                      <a:cubicBezTo>
                        <a:pt x="933" y="141"/>
                        <a:pt x="937" y="139"/>
                        <a:pt x="938" y="133"/>
                      </a:cubicBezTo>
                      <a:cubicBezTo>
                        <a:pt x="938" y="132"/>
                        <a:pt x="938" y="131"/>
                        <a:pt x="938" y="130"/>
                      </a:cubicBezTo>
                      <a:cubicBezTo>
                        <a:pt x="938" y="130"/>
                        <a:pt x="938" y="130"/>
                        <a:pt x="938" y="130"/>
                      </a:cubicBezTo>
                      <a:cubicBezTo>
                        <a:pt x="935" y="128"/>
                        <a:pt x="934" y="125"/>
                        <a:pt x="931" y="122"/>
                      </a:cubicBezTo>
                      <a:cubicBezTo>
                        <a:pt x="931" y="121"/>
                        <a:pt x="929" y="120"/>
                        <a:pt x="929" y="119"/>
                      </a:cubicBezTo>
                      <a:cubicBezTo>
                        <a:pt x="929" y="116"/>
                        <a:pt x="931" y="115"/>
                        <a:pt x="932" y="112"/>
                      </a:cubicBezTo>
                      <a:cubicBezTo>
                        <a:pt x="933" y="110"/>
                        <a:pt x="934" y="108"/>
                        <a:pt x="935" y="105"/>
                      </a:cubicBezTo>
                      <a:cubicBezTo>
                        <a:pt x="935" y="104"/>
                        <a:pt x="936" y="103"/>
                        <a:pt x="936" y="101"/>
                      </a:cubicBezTo>
                      <a:cubicBezTo>
                        <a:pt x="936" y="98"/>
                        <a:pt x="936" y="95"/>
                        <a:pt x="933" y="94"/>
                      </a:cubicBezTo>
                      <a:cubicBezTo>
                        <a:pt x="929" y="92"/>
                        <a:pt x="925" y="91"/>
                        <a:pt x="924" y="86"/>
                      </a:cubicBezTo>
                      <a:cubicBezTo>
                        <a:pt x="922" y="82"/>
                        <a:pt x="924" y="78"/>
                        <a:pt x="923" y="73"/>
                      </a:cubicBezTo>
                      <a:cubicBezTo>
                        <a:pt x="923" y="70"/>
                        <a:pt x="921" y="68"/>
                        <a:pt x="921" y="65"/>
                      </a:cubicBezTo>
                      <a:cubicBezTo>
                        <a:pt x="921" y="57"/>
                        <a:pt x="927" y="53"/>
                        <a:pt x="928" y="44"/>
                      </a:cubicBezTo>
                      <a:cubicBezTo>
                        <a:pt x="928" y="41"/>
                        <a:pt x="927" y="39"/>
                        <a:pt x="928" y="36"/>
                      </a:cubicBezTo>
                      <a:cubicBezTo>
                        <a:pt x="930" y="33"/>
                        <a:pt x="931" y="31"/>
                        <a:pt x="933" y="28"/>
                      </a:cubicBezTo>
                      <a:cubicBezTo>
                        <a:pt x="934" y="26"/>
                        <a:pt x="935" y="25"/>
                        <a:pt x="935" y="23"/>
                      </a:cubicBezTo>
                      <a:cubicBezTo>
                        <a:pt x="935" y="17"/>
                        <a:pt x="933" y="14"/>
                        <a:pt x="930" y="9"/>
                      </a:cubicBezTo>
                      <a:cubicBezTo>
                        <a:pt x="928" y="6"/>
                        <a:pt x="928" y="4"/>
                        <a:pt x="925" y="1"/>
                      </a:cubicBezTo>
                      <a:cubicBezTo>
                        <a:pt x="912" y="3"/>
                        <a:pt x="912" y="3"/>
                        <a:pt x="912" y="3"/>
                      </a:cubicBezTo>
                      <a:cubicBezTo>
                        <a:pt x="908" y="3"/>
                        <a:pt x="906" y="2"/>
                        <a:pt x="903" y="0"/>
                      </a:cubicBezTo>
                      <a:cubicBezTo>
                        <a:pt x="903" y="0"/>
                        <a:pt x="903" y="0"/>
                        <a:pt x="903" y="0"/>
                      </a:cubicBezTo>
                      <a:close/>
                      <a:moveTo>
                        <a:pt x="267" y="341"/>
                      </a:moveTo>
                      <a:cubicBezTo>
                        <a:pt x="269" y="339"/>
                        <a:pt x="270" y="339"/>
                        <a:pt x="271" y="338"/>
                      </a:cubicBezTo>
                      <a:cubicBezTo>
                        <a:pt x="272" y="336"/>
                        <a:pt x="273" y="335"/>
                        <a:pt x="274" y="335"/>
                      </a:cubicBezTo>
                      <a:cubicBezTo>
                        <a:pt x="276" y="335"/>
                        <a:pt x="275" y="337"/>
                        <a:pt x="276" y="338"/>
                      </a:cubicBezTo>
                      <a:cubicBezTo>
                        <a:pt x="279" y="342"/>
                        <a:pt x="281" y="345"/>
                        <a:pt x="281" y="350"/>
                      </a:cubicBezTo>
                      <a:cubicBezTo>
                        <a:pt x="281" y="356"/>
                        <a:pt x="281" y="356"/>
                        <a:pt x="281" y="356"/>
                      </a:cubicBezTo>
                      <a:cubicBezTo>
                        <a:pt x="281" y="361"/>
                        <a:pt x="279" y="364"/>
                        <a:pt x="279" y="369"/>
                      </a:cubicBezTo>
                      <a:cubicBezTo>
                        <a:pt x="279" y="375"/>
                        <a:pt x="281" y="378"/>
                        <a:pt x="282" y="384"/>
                      </a:cubicBezTo>
                      <a:cubicBezTo>
                        <a:pt x="282" y="389"/>
                        <a:pt x="282" y="392"/>
                        <a:pt x="284" y="397"/>
                      </a:cubicBezTo>
                      <a:cubicBezTo>
                        <a:pt x="282" y="397"/>
                        <a:pt x="279" y="398"/>
                        <a:pt x="278" y="400"/>
                      </a:cubicBezTo>
                      <a:cubicBezTo>
                        <a:pt x="275" y="398"/>
                        <a:pt x="275" y="395"/>
                        <a:pt x="274" y="392"/>
                      </a:cubicBezTo>
                      <a:cubicBezTo>
                        <a:pt x="273" y="390"/>
                        <a:pt x="270" y="390"/>
                        <a:pt x="270" y="388"/>
                      </a:cubicBezTo>
                      <a:cubicBezTo>
                        <a:pt x="270" y="384"/>
                        <a:pt x="271" y="382"/>
                        <a:pt x="271" y="378"/>
                      </a:cubicBezTo>
                      <a:cubicBezTo>
                        <a:pt x="271" y="370"/>
                        <a:pt x="269" y="366"/>
                        <a:pt x="268" y="358"/>
                      </a:cubicBezTo>
                      <a:cubicBezTo>
                        <a:pt x="268" y="347"/>
                        <a:pt x="268" y="347"/>
                        <a:pt x="268" y="347"/>
                      </a:cubicBezTo>
                      <a:cubicBezTo>
                        <a:pt x="267" y="341"/>
                        <a:pt x="267" y="341"/>
                        <a:pt x="267" y="341"/>
                      </a:cubicBezTo>
                      <a:close/>
                      <a:moveTo>
                        <a:pt x="287" y="388"/>
                      </a:moveTo>
                      <a:cubicBezTo>
                        <a:pt x="287" y="385"/>
                        <a:pt x="285" y="383"/>
                        <a:pt x="286" y="381"/>
                      </a:cubicBezTo>
                      <a:cubicBezTo>
                        <a:pt x="286" y="379"/>
                        <a:pt x="288" y="383"/>
                        <a:pt x="289" y="383"/>
                      </a:cubicBezTo>
                      <a:cubicBezTo>
                        <a:pt x="293" y="384"/>
                        <a:pt x="295" y="386"/>
                        <a:pt x="298" y="384"/>
                      </a:cubicBezTo>
                      <a:cubicBezTo>
                        <a:pt x="300" y="388"/>
                        <a:pt x="302" y="390"/>
                        <a:pt x="306" y="392"/>
                      </a:cubicBezTo>
                      <a:cubicBezTo>
                        <a:pt x="309" y="392"/>
                        <a:pt x="313" y="392"/>
                        <a:pt x="313" y="395"/>
                      </a:cubicBezTo>
                      <a:cubicBezTo>
                        <a:pt x="313" y="397"/>
                        <a:pt x="310" y="397"/>
                        <a:pt x="310" y="399"/>
                      </a:cubicBezTo>
                      <a:cubicBezTo>
                        <a:pt x="310" y="401"/>
                        <a:pt x="312" y="402"/>
                        <a:pt x="313" y="402"/>
                      </a:cubicBezTo>
                      <a:cubicBezTo>
                        <a:pt x="312" y="403"/>
                        <a:pt x="312" y="404"/>
                        <a:pt x="310" y="404"/>
                      </a:cubicBezTo>
                      <a:cubicBezTo>
                        <a:pt x="308" y="404"/>
                        <a:pt x="308" y="400"/>
                        <a:pt x="305" y="400"/>
                      </a:cubicBezTo>
                      <a:cubicBezTo>
                        <a:pt x="303" y="400"/>
                        <a:pt x="302" y="401"/>
                        <a:pt x="300" y="401"/>
                      </a:cubicBezTo>
                      <a:cubicBezTo>
                        <a:pt x="295" y="401"/>
                        <a:pt x="292" y="399"/>
                        <a:pt x="290" y="394"/>
                      </a:cubicBezTo>
                      <a:cubicBezTo>
                        <a:pt x="289" y="393"/>
                        <a:pt x="287" y="392"/>
                        <a:pt x="287" y="390"/>
                      </a:cubicBezTo>
                      <a:cubicBezTo>
                        <a:pt x="287" y="389"/>
                        <a:pt x="287" y="389"/>
                        <a:pt x="287" y="388"/>
                      </a:cubicBezTo>
                      <a:close/>
                      <a:moveTo>
                        <a:pt x="317" y="402"/>
                      </a:moveTo>
                      <a:cubicBezTo>
                        <a:pt x="318" y="402"/>
                        <a:pt x="320" y="401"/>
                        <a:pt x="321" y="402"/>
                      </a:cubicBezTo>
                      <a:cubicBezTo>
                        <a:pt x="322" y="404"/>
                        <a:pt x="322" y="405"/>
                        <a:pt x="322" y="407"/>
                      </a:cubicBezTo>
                      <a:cubicBezTo>
                        <a:pt x="323" y="409"/>
                        <a:pt x="325" y="410"/>
                        <a:pt x="325" y="412"/>
                      </a:cubicBezTo>
                      <a:cubicBezTo>
                        <a:pt x="325" y="415"/>
                        <a:pt x="321" y="416"/>
                        <a:pt x="320" y="419"/>
                      </a:cubicBezTo>
                      <a:cubicBezTo>
                        <a:pt x="318" y="417"/>
                        <a:pt x="318" y="415"/>
                        <a:pt x="316" y="415"/>
                      </a:cubicBezTo>
                      <a:cubicBezTo>
                        <a:pt x="316" y="415"/>
                        <a:pt x="316" y="416"/>
                        <a:pt x="315" y="416"/>
                      </a:cubicBezTo>
                      <a:cubicBezTo>
                        <a:pt x="315" y="416"/>
                        <a:pt x="315" y="415"/>
                        <a:pt x="315" y="415"/>
                      </a:cubicBezTo>
                      <a:cubicBezTo>
                        <a:pt x="315" y="414"/>
                        <a:pt x="315" y="413"/>
                        <a:pt x="315" y="412"/>
                      </a:cubicBezTo>
                      <a:cubicBezTo>
                        <a:pt x="315" y="411"/>
                        <a:pt x="314" y="411"/>
                        <a:pt x="314" y="410"/>
                      </a:cubicBezTo>
                      <a:cubicBezTo>
                        <a:pt x="314" y="407"/>
                        <a:pt x="317" y="407"/>
                        <a:pt x="317" y="405"/>
                      </a:cubicBezTo>
                      <a:cubicBezTo>
                        <a:pt x="317" y="404"/>
                        <a:pt x="317" y="403"/>
                        <a:pt x="317" y="402"/>
                      </a:cubicBezTo>
                      <a:close/>
                      <a:moveTo>
                        <a:pt x="257" y="396"/>
                      </a:moveTo>
                      <a:cubicBezTo>
                        <a:pt x="258" y="397"/>
                        <a:pt x="259" y="398"/>
                        <a:pt x="259" y="399"/>
                      </a:cubicBezTo>
                      <a:cubicBezTo>
                        <a:pt x="259" y="410"/>
                        <a:pt x="262" y="415"/>
                        <a:pt x="264" y="426"/>
                      </a:cubicBezTo>
                      <a:cubicBezTo>
                        <a:pt x="262" y="424"/>
                        <a:pt x="261" y="422"/>
                        <a:pt x="258" y="420"/>
                      </a:cubicBezTo>
                      <a:cubicBezTo>
                        <a:pt x="256" y="418"/>
                        <a:pt x="253" y="417"/>
                        <a:pt x="253" y="413"/>
                      </a:cubicBezTo>
                      <a:cubicBezTo>
                        <a:pt x="253" y="411"/>
                        <a:pt x="254" y="410"/>
                        <a:pt x="254" y="408"/>
                      </a:cubicBezTo>
                      <a:cubicBezTo>
                        <a:pt x="254" y="406"/>
                        <a:pt x="252" y="405"/>
                        <a:pt x="252" y="404"/>
                      </a:cubicBezTo>
                      <a:cubicBezTo>
                        <a:pt x="252" y="400"/>
                        <a:pt x="256" y="399"/>
                        <a:pt x="257" y="396"/>
                      </a:cubicBezTo>
                      <a:close/>
                      <a:moveTo>
                        <a:pt x="290" y="401"/>
                      </a:moveTo>
                      <a:cubicBezTo>
                        <a:pt x="291" y="404"/>
                        <a:pt x="291" y="404"/>
                        <a:pt x="291" y="404"/>
                      </a:cubicBezTo>
                      <a:cubicBezTo>
                        <a:pt x="290" y="407"/>
                        <a:pt x="288" y="408"/>
                        <a:pt x="287" y="411"/>
                      </a:cubicBezTo>
                      <a:cubicBezTo>
                        <a:pt x="286" y="411"/>
                        <a:pt x="286" y="411"/>
                        <a:pt x="285" y="411"/>
                      </a:cubicBezTo>
                      <a:cubicBezTo>
                        <a:pt x="284" y="411"/>
                        <a:pt x="283" y="411"/>
                        <a:pt x="282" y="411"/>
                      </a:cubicBezTo>
                      <a:cubicBezTo>
                        <a:pt x="282" y="407"/>
                        <a:pt x="282" y="405"/>
                        <a:pt x="282" y="402"/>
                      </a:cubicBezTo>
                      <a:cubicBezTo>
                        <a:pt x="285" y="402"/>
                        <a:pt x="287" y="401"/>
                        <a:pt x="290" y="401"/>
                      </a:cubicBezTo>
                      <a:close/>
                      <a:moveTo>
                        <a:pt x="308" y="414"/>
                      </a:moveTo>
                      <a:cubicBezTo>
                        <a:pt x="312" y="416"/>
                        <a:pt x="312" y="419"/>
                        <a:pt x="314" y="423"/>
                      </a:cubicBezTo>
                      <a:cubicBezTo>
                        <a:pt x="315" y="424"/>
                        <a:pt x="317" y="424"/>
                        <a:pt x="317" y="426"/>
                      </a:cubicBezTo>
                      <a:cubicBezTo>
                        <a:pt x="317" y="428"/>
                        <a:pt x="317" y="428"/>
                        <a:pt x="317" y="428"/>
                      </a:cubicBezTo>
                      <a:cubicBezTo>
                        <a:pt x="312" y="428"/>
                        <a:pt x="312" y="428"/>
                        <a:pt x="312" y="428"/>
                      </a:cubicBezTo>
                      <a:cubicBezTo>
                        <a:pt x="311" y="428"/>
                        <a:pt x="310" y="427"/>
                        <a:pt x="308" y="427"/>
                      </a:cubicBezTo>
                      <a:cubicBezTo>
                        <a:pt x="305" y="427"/>
                        <a:pt x="303" y="429"/>
                        <a:pt x="300" y="430"/>
                      </a:cubicBezTo>
                      <a:cubicBezTo>
                        <a:pt x="301" y="426"/>
                        <a:pt x="300" y="424"/>
                        <a:pt x="302" y="420"/>
                      </a:cubicBezTo>
                      <a:cubicBezTo>
                        <a:pt x="304" y="417"/>
                        <a:pt x="307" y="417"/>
                        <a:pt x="308" y="414"/>
                      </a:cubicBezTo>
                      <a:close/>
                      <a:moveTo>
                        <a:pt x="259" y="430"/>
                      </a:moveTo>
                      <a:cubicBezTo>
                        <a:pt x="259" y="431"/>
                        <a:pt x="259" y="431"/>
                        <a:pt x="259" y="432"/>
                      </a:cubicBezTo>
                      <a:cubicBezTo>
                        <a:pt x="258" y="432"/>
                        <a:pt x="257" y="431"/>
                        <a:pt x="256" y="431"/>
                      </a:cubicBezTo>
                      <a:cubicBezTo>
                        <a:pt x="255" y="431"/>
                        <a:pt x="254" y="432"/>
                        <a:pt x="253" y="432"/>
                      </a:cubicBezTo>
                      <a:cubicBezTo>
                        <a:pt x="252" y="432"/>
                        <a:pt x="252" y="432"/>
                        <a:pt x="251" y="431"/>
                      </a:cubicBezTo>
                      <a:cubicBezTo>
                        <a:pt x="252" y="428"/>
                        <a:pt x="254" y="428"/>
                        <a:pt x="256" y="425"/>
                      </a:cubicBezTo>
                      <a:cubicBezTo>
                        <a:pt x="257" y="427"/>
                        <a:pt x="259" y="428"/>
                        <a:pt x="259" y="43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63" name="Freeform 8"/>
                <p:cNvSpPr>
                  <a:spLocks noEditPoints="1"/>
                </p:cNvSpPr>
                <p:nvPr/>
              </p:nvSpPr>
              <p:spPr bwMode="auto">
                <a:xfrm>
                  <a:off x="806934" y="2297490"/>
                  <a:ext cx="541039" cy="592080"/>
                </a:xfrm>
                <a:custGeom>
                  <a:avLst/>
                  <a:gdLst>
                    <a:gd name="T0" fmla="*/ 132 w 175"/>
                    <a:gd name="T1" fmla="*/ 96 h 191"/>
                    <a:gd name="T2" fmla="*/ 125 w 175"/>
                    <a:gd name="T3" fmla="*/ 106 h 191"/>
                    <a:gd name="T4" fmla="*/ 125 w 175"/>
                    <a:gd name="T5" fmla="*/ 117 h 191"/>
                    <a:gd name="T6" fmla="*/ 129 w 175"/>
                    <a:gd name="T7" fmla="*/ 124 h 191"/>
                    <a:gd name="T8" fmla="*/ 140 w 175"/>
                    <a:gd name="T9" fmla="*/ 124 h 191"/>
                    <a:gd name="T10" fmla="*/ 144 w 175"/>
                    <a:gd name="T11" fmla="*/ 105 h 191"/>
                    <a:gd name="T12" fmla="*/ 142 w 175"/>
                    <a:gd name="T13" fmla="*/ 99 h 191"/>
                    <a:gd name="T14" fmla="*/ 172 w 175"/>
                    <a:gd name="T15" fmla="*/ 96 h 191"/>
                    <a:gd name="T16" fmla="*/ 173 w 175"/>
                    <a:gd name="T17" fmla="*/ 108 h 191"/>
                    <a:gd name="T18" fmla="*/ 172 w 175"/>
                    <a:gd name="T19" fmla="*/ 135 h 191"/>
                    <a:gd name="T20" fmla="*/ 145 w 175"/>
                    <a:gd name="T21" fmla="*/ 152 h 191"/>
                    <a:gd name="T22" fmla="*/ 146 w 175"/>
                    <a:gd name="T23" fmla="*/ 176 h 191"/>
                    <a:gd name="T24" fmla="*/ 140 w 175"/>
                    <a:gd name="T25" fmla="*/ 189 h 191"/>
                    <a:gd name="T26" fmla="*/ 133 w 175"/>
                    <a:gd name="T27" fmla="*/ 191 h 191"/>
                    <a:gd name="T28" fmla="*/ 99 w 175"/>
                    <a:gd name="T29" fmla="*/ 173 h 191"/>
                    <a:gd name="T30" fmla="*/ 85 w 175"/>
                    <a:gd name="T31" fmla="*/ 158 h 191"/>
                    <a:gd name="T32" fmla="*/ 75 w 175"/>
                    <a:gd name="T33" fmla="*/ 122 h 191"/>
                    <a:gd name="T34" fmla="*/ 76 w 175"/>
                    <a:gd name="T35" fmla="*/ 112 h 191"/>
                    <a:gd name="T36" fmla="*/ 76 w 175"/>
                    <a:gd name="T37" fmla="*/ 101 h 191"/>
                    <a:gd name="T38" fmla="*/ 50 w 175"/>
                    <a:gd name="T39" fmla="*/ 65 h 191"/>
                    <a:gd name="T40" fmla="*/ 25 w 175"/>
                    <a:gd name="T41" fmla="*/ 29 h 191"/>
                    <a:gd name="T42" fmla="*/ 3 w 175"/>
                    <a:gd name="T43" fmla="*/ 14 h 191"/>
                    <a:gd name="T44" fmla="*/ 0 w 175"/>
                    <a:gd name="T45" fmla="*/ 0 h 191"/>
                    <a:gd name="T46" fmla="*/ 6 w 175"/>
                    <a:gd name="T47" fmla="*/ 0 h 191"/>
                    <a:gd name="T48" fmla="*/ 23 w 175"/>
                    <a:gd name="T49" fmla="*/ 2 h 191"/>
                    <a:gd name="T50" fmla="*/ 25 w 175"/>
                    <a:gd name="T51" fmla="*/ 12 h 191"/>
                    <a:gd name="T52" fmla="*/ 36 w 175"/>
                    <a:gd name="T53" fmla="*/ 12 h 191"/>
                    <a:gd name="T54" fmla="*/ 52 w 175"/>
                    <a:gd name="T55" fmla="*/ 18 h 191"/>
                    <a:gd name="T56" fmla="*/ 62 w 175"/>
                    <a:gd name="T57" fmla="*/ 21 h 191"/>
                    <a:gd name="T58" fmla="*/ 74 w 175"/>
                    <a:gd name="T59" fmla="*/ 28 h 191"/>
                    <a:gd name="T60" fmla="*/ 78 w 175"/>
                    <a:gd name="T61" fmla="*/ 8 h 191"/>
                    <a:gd name="T62" fmla="*/ 86 w 175"/>
                    <a:gd name="T63" fmla="*/ 13 h 191"/>
                    <a:gd name="T64" fmla="*/ 99 w 175"/>
                    <a:gd name="T65" fmla="*/ 25 h 191"/>
                    <a:gd name="T66" fmla="*/ 110 w 175"/>
                    <a:gd name="T67" fmla="*/ 25 h 191"/>
                    <a:gd name="T68" fmla="*/ 125 w 175"/>
                    <a:gd name="T69" fmla="*/ 20 h 191"/>
                    <a:gd name="T70" fmla="*/ 143 w 175"/>
                    <a:gd name="T71" fmla="*/ 25 h 191"/>
                    <a:gd name="T72" fmla="*/ 149 w 175"/>
                    <a:gd name="T73" fmla="*/ 33 h 191"/>
                    <a:gd name="T74" fmla="*/ 146 w 175"/>
                    <a:gd name="T75" fmla="*/ 50 h 191"/>
                    <a:gd name="T76" fmla="*/ 146 w 175"/>
                    <a:gd name="T77" fmla="*/ 65 h 191"/>
                    <a:gd name="T78" fmla="*/ 148 w 175"/>
                    <a:gd name="T79" fmla="*/ 77 h 191"/>
                    <a:gd name="T80" fmla="*/ 158 w 175"/>
                    <a:gd name="T81" fmla="*/ 89 h 191"/>
                    <a:gd name="T82" fmla="*/ 172 w 175"/>
                    <a:gd name="T83" fmla="*/ 91 h 191"/>
                    <a:gd name="T84" fmla="*/ 137 w 175"/>
                    <a:gd name="T85" fmla="*/ 140 h 191"/>
                    <a:gd name="T86" fmla="*/ 130 w 175"/>
                    <a:gd name="T87" fmla="*/ 139 h 191"/>
                    <a:gd name="T88" fmla="*/ 130 w 175"/>
                    <a:gd name="T89" fmla="*/ 145 h 191"/>
                    <a:gd name="T90" fmla="*/ 132 w 175"/>
                    <a:gd name="T91" fmla="*/ 147 h 191"/>
                    <a:gd name="T92" fmla="*/ 134 w 175"/>
                    <a:gd name="T93" fmla="*/ 149 h 191"/>
                    <a:gd name="T94" fmla="*/ 137 w 175"/>
                    <a:gd name="T95" fmla="*/ 149 h 191"/>
                    <a:gd name="T96" fmla="*/ 139 w 175"/>
                    <a:gd name="T97" fmla="*/ 147 h 191"/>
                    <a:gd name="T98" fmla="*/ 139 w 175"/>
                    <a:gd name="T99" fmla="*/ 145 h 191"/>
                    <a:gd name="T100" fmla="*/ 140 w 175"/>
                    <a:gd name="T101" fmla="*/ 143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75" h="191">
                      <a:moveTo>
                        <a:pt x="142" y="99"/>
                      </a:moveTo>
                      <a:cubicBezTo>
                        <a:pt x="138" y="97"/>
                        <a:pt x="136" y="96"/>
                        <a:pt x="132" y="96"/>
                      </a:cubicBezTo>
                      <a:cubicBezTo>
                        <a:pt x="128" y="96"/>
                        <a:pt x="125" y="99"/>
                        <a:pt x="125" y="102"/>
                      </a:cubicBezTo>
                      <a:cubicBezTo>
                        <a:pt x="125" y="104"/>
                        <a:pt x="125" y="105"/>
                        <a:pt x="125" y="106"/>
                      </a:cubicBezTo>
                      <a:cubicBezTo>
                        <a:pt x="125" y="108"/>
                        <a:pt x="122" y="109"/>
                        <a:pt x="122" y="112"/>
                      </a:cubicBezTo>
                      <a:cubicBezTo>
                        <a:pt x="122" y="114"/>
                        <a:pt x="123" y="115"/>
                        <a:pt x="125" y="117"/>
                      </a:cubicBezTo>
                      <a:cubicBezTo>
                        <a:pt x="126" y="119"/>
                        <a:pt x="126" y="121"/>
                        <a:pt x="127" y="122"/>
                      </a:cubicBezTo>
                      <a:cubicBezTo>
                        <a:pt x="128" y="123"/>
                        <a:pt x="128" y="123"/>
                        <a:pt x="129" y="124"/>
                      </a:cubicBezTo>
                      <a:cubicBezTo>
                        <a:pt x="130" y="126"/>
                        <a:pt x="131" y="128"/>
                        <a:pt x="133" y="128"/>
                      </a:cubicBezTo>
                      <a:cubicBezTo>
                        <a:pt x="136" y="128"/>
                        <a:pt x="138" y="126"/>
                        <a:pt x="140" y="124"/>
                      </a:cubicBezTo>
                      <a:cubicBezTo>
                        <a:pt x="145" y="120"/>
                        <a:pt x="145" y="115"/>
                        <a:pt x="145" y="109"/>
                      </a:cubicBezTo>
                      <a:cubicBezTo>
                        <a:pt x="145" y="107"/>
                        <a:pt x="144" y="107"/>
                        <a:pt x="144" y="105"/>
                      </a:cubicBezTo>
                      <a:cubicBezTo>
                        <a:pt x="144" y="105"/>
                        <a:pt x="145" y="104"/>
                        <a:pt x="145" y="104"/>
                      </a:cubicBezTo>
                      <a:cubicBezTo>
                        <a:pt x="145" y="102"/>
                        <a:pt x="143" y="100"/>
                        <a:pt x="142" y="99"/>
                      </a:cubicBezTo>
                      <a:close/>
                      <a:moveTo>
                        <a:pt x="172" y="91"/>
                      </a:moveTo>
                      <a:cubicBezTo>
                        <a:pt x="172" y="93"/>
                        <a:pt x="172" y="94"/>
                        <a:pt x="172" y="96"/>
                      </a:cubicBezTo>
                      <a:cubicBezTo>
                        <a:pt x="172" y="98"/>
                        <a:pt x="173" y="99"/>
                        <a:pt x="173" y="101"/>
                      </a:cubicBezTo>
                      <a:cubicBezTo>
                        <a:pt x="173" y="104"/>
                        <a:pt x="173" y="106"/>
                        <a:pt x="173" y="108"/>
                      </a:cubicBezTo>
                      <a:cubicBezTo>
                        <a:pt x="174" y="114"/>
                        <a:pt x="175" y="116"/>
                        <a:pt x="175" y="122"/>
                      </a:cubicBezTo>
                      <a:cubicBezTo>
                        <a:pt x="175" y="127"/>
                        <a:pt x="174" y="130"/>
                        <a:pt x="172" y="135"/>
                      </a:cubicBezTo>
                      <a:cubicBezTo>
                        <a:pt x="170" y="140"/>
                        <a:pt x="170" y="144"/>
                        <a:pt x="165" y="147"/>
                      </a:cubicBezTo>
                      <a:cubicBezTo>
                        <a:pt x="159" y="152"/>
                        <a:pt x="153" y="153"/>
                        <a:pt x="145" y="152"/>
                      </a:cubicBezTo>
                      <a:cubicBezTo>
                        <a:pt x="147" y="157"/>
                        <a:pt x="149" y="160"/>
                        <a:pt x="149" y="166"/>
                      </a:cubicBezTo>
                      <a:cubicBezTo>
                        <a:pt x="149" y="170"/>
                        <a:pt x="148" y="172"/>
                        <a:pt x="146" y="176"/>
                      </a:cubicBezTo>
                      <a:cubicBezTo>
                        <a:pt x="145" y="177"/>
                        <a:pt x="144" y="178"/>
                        <a:pt x="143" y="179"/>
                      </a:cubicBezTo>
                      <a:cubicBezTo>
                        <a:pt x="141" y="183"/>
                        <a:pt x="140" y="185"/>
                        <a:pt x="140" y="189"/>
                      </a:cubicBezTo>
                      <a:cubicBezTo>
                        <a:pt x="140" y="189"/>
                        <a:pt x="140" y="189"/>
                        <a:pt x="140" y="189"/>
                      </a:cubicBezTo>
                      <a:cubicBezTo>
                        <a:pt x="138" y="190"/>
                        <a:pt x="136" y="191"/>
                        <a:pt x="133" y="191"/>
                      </a:cubicBezTo>
                      <a:cubicBezTo>
                        <a:pt x="125" y="191"/>
                        <a:pt x="121" y="187"/>
                        <a:pt x="114" y="182"/>
                      </a:cubicBezTo>
                      <a:cubicBezTo>
                        <a:pt x="108" y="178"/>
                        <a:pt x="104" y="177"/>
                        <a:pt x="99" y="173"/>
                      </a:cubicBezTo>
                      <a:cubicBezTo>
                        <a:pt x="97" y="172"/>
                        <a:pt x="97" y="169"/>
                        <a:pt x="96" y="167"/>
                      </a:cubicBezTo>
                      <a:cubicBezTo>
                        <a:pt x="93" y="163"/>
                        <a:pt x="91" y="160"/>
                        <a:pt x="85" y="158"/>
                      </a:cubicBezTo>
                      <a:cubicBezTo>
                        <a:pt x="78" y="155"/>
                        <a:pt x="71" y="151"/>
                        <a:pt x="71" y="143"/>
                      </a:cubicBezTo>
                      <a:cubicBezTo>
                        <a:pt x="71" y="134"/>
                        <a:pt x="73" y="130"/>
                        <a:pt x="75" y="122"/>
                      </a:cubicBezTo>
                      <a:cubicBezTo>
                        <a:pt x="75" y="119"/>
                        <a:pt x="78" y="119"/>
                        <a:pt x="78" y="116"/>
                      </a:cubicBezTo>
                      <a:cubicBezTo>
                        <a:pt x="78" y="114"/>
                        <a:pt x="77" y="113"/>
                        <a:pt x="76" y="112"/>
                      </a:cubicBezTo>
                      <a:cubicBezTo>
                        <a:pt x="76" y="110"/>
                        <a:pt x="76" y="110"/>
                        <a:pt x="76" y="109"/>
                      </a:cubicBezTo>
                      <a:cubicBezTo>
                        <a:pt x="76" y="106"/>
                        <a:pt x="76" y="104"/>
                        <a:pt x="76" y="101"/>
                      </a:cubicBezTo>
                      <a:cubicBezTo>
                        <a:pt x="76" y="86"/>
                        <a:pt x="67" y="78"/>
                        <a:pt x="55" y="68"/>
                      </a:cubicBezTo>
                      <a:cubicBezTo>
                        <a:pt x="53" y="67"/>
                        <a:pt x="52" y="66"/>
                        <a:pt x="50" y="65"/>
                      </a:cubicBezTo>
                      <a:cubicBezTo>
                        <a:pt x="45" y="62"/>
                        <a:pt x="44" y="59"/>
                        <a:pt x="41" y="54"/>
                      </a:cubicBezTo>
                      <a:cubicBezTo>
                        <a:pt x="35" y="44"/>
                        <a:pt x="33" y="37"/>
                        <a:pt x="25" y="29"/>
                      </a:cubicBezTo>
                      <a:cubicBezTo>
                        <a:pt x="19" y="23"/>
                        <a:pt x="15" y="21"/>
                        <a:pt x="8" y="18"/>
                      </a:cubicBezTo>
                      <a:cubicBezTo>
                        <a:pt x="6" y="17"/>
                        <a:pt x="5" y="16"/>
                        <a:pt x="3" y="14"/>
                      </a:cubicBezTo>
                      <a:cubicBezTo>
                        <a:pt x="2" y="13"/>
                        <a:pt x="0" y="13"/>
                        <a:pt x="0" y="1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10" y="0"/>
                        <a:pt x="12" y="1"/>
                        <a:pt x="15" y="2"/>
                      </a:cubicBezTo>
                      <a:cubicBezTo>
                        <a:pt x="18" y="3"/>
                        <a:pt x="20" y="2"/>
                        <a:pt x="23" y="2"/>
                      </a:cubicBezTo>
                      <a:cubicBezTo>
                        <a:pt x="23" y="6"/>
                        <a:pt x="23" y="8"/>
                        <a:pt x="23" y="11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6" y="10"/>
                        <a:pt x="27" y="8"/>
                        <a:pt x="30" y="8"/>
                      </a:cubicBezTo>
                      <a:cubicBezTo>
                        <a:pt x="33" y="8"/>
                        <a:pt x="34" y="11"/>
                        <a:pt x="36" y="12"/>
                      </a:cubicBezTo>
                      <a:cubicBezTo>
                        <a:pt x="37" y="13"/>
                        <a:pt x="39" y="14"/>
                        <a:pt x="41" y="14"/>
                      </a:cubicBezTo>
                      <a:cubicBezTo>
                        <a:pt x="46" y="14"/>
                        <a:pt x="48" y="17"/>
                        <a:pt x="52" y="18"/>
                      </a:cubicBezTo>
                      <a:cubicBezTo>
                        <a:pt x="54" y="18"/>
                        <a:pt x="55" y="19"/>
                        <a:pt x="57" y="20"/>
                      </a:cubicBezTo>
                      <a:cubicBezTo>
                        <a:pt x="59" y="21"/>
                        <a:pt x="61" y="20"/>
                        <a:pt x="62" y="21"/>
                      </a:cubicBezTo>
                      <a:cubicBezTo>
                        <a:pt x="63" y="22"/>
                        <a:pt x="63" y="22"/>
                        <a:pt x="64" y="23"/>
                      </a:cubicBezTo>
                      <a:cubicBezTo>
                        <a:pt x="67" y="26"/>
                        <a:pt x="69" y="28"/>
                        <a:pt x="74" y="28"/>
                      </a:cubicBezTo>
                      <a:cubicBezTo>
                        <a:pt x="77" y="28"/>
                        <a:pt x="77" y="22"/>
                        <a:pt x="77" y="19"/>
                      </a:cubicBezTo>
                      <a:cubicBezTo>
                        <a:pt x="77" y="15"/>
                        <a:pt x="78" y="12"/>
                        <a:pt x="78" y="8"/>
                      </a:cubicBezTo>
                      <a:cubicBezTo>
                        <a:pt x="79" y="8"/>
                        <a:pt x="79" y="7"/>
                        <a:pt x="80" y="7"/>
                      </a:cubicBezTo>
                      <a:cubicBezTo>
                        <a:pt x="82" y="9"/>
                        <a:pt x="83" y="11"/>
                        <a:pt x="86" y="13"/>
                      </a:cubicBezTo>
                      <a:cubicBezTo>
                        <a:pt x="89" y="15"/>
                        <a:pt x="92" y="16"/>
                        <a:pt x="94" y="19"/>
                      </a:cubicBezTo>
                      <a:cubicBezTo>
                        <a:pt x="96" y="22"/>
                        <a:pt x="97" y="23"/>
                        <a:pt x="99" y="25"/>
                      </a:cubicBezTo>
                      <a:cubicBezTo>
                        <a:pt x="101" y="27"/>
                        <a:pt x="103" y="29"/>
                        <a:pt x="105" y="29"/>
                      </a:cubicBezTo>
                      <a:cubicBezTo>
                        <a:pt x="108" y="29"/>
                        <a:pt x="108" y="26"/>
                        <a:pt x="110" y="25"/>
                      </a:cubicBezTo>
                      <a:cubicBezTo>
                        <a:pt x="112" y="23"/>
                        <a:pt x="113" y="23"/>
                        <a:pt x="115" y="22"/>
                      </a:cubicBezTo>
                      <a:cubicBezTo>
                        <a:pt x="118" y="21"/>
                        <a:pt x="122" y="20"/>
                        <a:pt x="125" y="20"/>
                      </a:cubicBezTo>
                      <a:cubicBezTo>
                        <a:pt x="125" y="20"/>
                        <a:pt x="125" y="20"/>
                        <a:pt x="125" y="20"/>
                      </a:cubicBezTo>
                      <a:cubicBezTo>
                        <a:pt x="132" y="23"/>
                        <a:pt x="136" y="23"/>
                        <a:pt x="143" y="25"/>
                      </a:cubicBezTo>
                      <a:cubicBezTo>
                        <a:pt x="145" y="26"/>
                        <a:pt x="146" y="26"/>
                        <a:pt x="148" y="28"/>
                      </a:cubicBezTo>
                      <a:cubicBezTo>
                        <a:pt x="149" y="29"/>
                        <a:pt x="149" y="31"/>
                        <a:pt x="149" y="33"/>
                      </a:cubicBezTo>
                      <a:cubicBezTo>
                        <a:pt x="149" y="36"/>
                        <a:pt x="150" y="37"/>
                        <a:pt x="150" y="40"/>
                      </a:cubicBezTo>
                      <a:cubicBezTo>
                        <a:pt x="150" y="44"/>
                        <a:pt x="146" y="46"/>
                        <a:pt x="146" y="50"/>
                      </a:cubicBezTo>
                      <a:cubicBezTo>
                        <a:pt x="146" y="53"/>
                        <a:pt x="148" y="54"/>
                        <a:pt x="148" y="57"/>
                      </a:cubicBezTo>
                      <a:cubicBezTo>
                        <a:pt x="148" y="60"/>
                        <a:pt x="146" y="62"/>
                        <a:pt x="146" y="65"/>
                      </a:cubicBezTo>
                      <a:cubicBezTo>
                        <a:pt x="146" y="73"/>
                        <a:pt x="146" y="73"/>
                        <a:pt x="146" y="73"/>
                      </a:cubicBezTo>
                      <a:cubicBezTo>
                        <a:pt x="146" y="75"/>
                        <a:pt x="148" y="75"/>
                        <a:pt x="148" y="77"/>
                      </a:cubicBezTo>
                      <a:cubicBezTo>
                        <a:pt x="148" y="86"/>
                        <a:pt x="148" y="86"/>
                        <a:pt x="148" y="86"/>
                      </a:cubicBezTo>
                      <a:cubicBezTo>
                        <a:pt x="152" y="86"/>
                        <a:pt x="154" y="88"/>
                        <a:pt x="158" y="89"/>
                      </a:cubicBezTo>
                      <a:cubicBezTo>
                        <a:pt x="163" y="91"/>
                        <a:pt x="167" y="91"/>
                        <a:pt x="172" y="91"/>
                      </a:cubicBezTo>
                      <a:cubicBezTo>
                        <a:pt x="172" y="91"/>
                        <a:pt x="172" y="91"/>
                        <a:pt x="172" y="91"/>
                      </a:cubicBezTo>
                      <a:close/>
                      <a:moveTo>
                        <a:pt x="140" y="139"/>
                      </a:moveTo>
                      <a:cubicBezTo>
                        <a:pt x="139" y="139"/>
                        <a:pt x="138" y="140"/>
                        <a:pt x="137" y="140"/>
                      </a:cubicBezTo>
                      <a:cubicBezTo>
                        <a:pt x="136" y="140"/>
                        <a:pt x="134" y="140"/>
                        <a:pt x="133" y="139"/>
                      </a:cubicBezTo>
                      <a:cubicBezTo>
                        <a:pt x="132" y="139"/>
                        <a:pt x="131" y="139"/>
                        <a:pt x="130" y="139"/>
                      </a:cubicBezTo>
                      <a:cubicBezTo>
                        <a:pt x="129" y="139"/>
                        <a:pt x="129" y="140"/>
                        <a:pt x="129" y="142"/>
                      </a:cubicBezTo>
                      <a:cubicBezTo>
                        <a:pt x="129" y="143"/>
                        <a:pt x="129" y="145"/>
                        <a:pt x="130" y="145"/>
                      </a:cubicBezTo>
                      <a:cubicBezTo>
                        <a:pt x="130" y="145"/>
                        <a:pt x="130" y="145"/>
                        <a:pt x="130" y="145"/>
                      </a:cubicBezTo>
                      <a:cubicBezTo>
                        <a:pt x="130" y="146"/>
                        <a:pt x="131" y="146"/>
                        <a:pt x="132" y="147"/>
                      </a:cubicBezTo>
                      <a:cubicBezTo>
                        <a:pt x="132" y="147"/>
                        <a:pt x="133" y="147"/>
                        <a:pt x="133" y="148"/>
                      </a:cubicBezTo>
                      <a:cubicBezTo>
                        <a:pt x="134" y="148"/>
                        <a:pt x="133" y="149"/>
                        <a:pt x="134" y="149"/>
                      </a:cubicBezTo>
                      <a:cubicBezTo>
                        <a:pt x="135" y="149"/>
                        <a:pt x="134" y="149"/>
                        <a:pt x="135" y="150"/>
                      </a:cubicBezTo>
                      <a:cubicBezTo>
                        <a:pt x="136" y="150"/>
                        <a:pt x="137" y="149"/>
                        <a:pt x="137" y="149"/>
                      </a:cubicBezTo>
                      <a:cubicBezTo>
                        <a:pt x="138" y="148"/>
                        <a:pt x="138" y="148"/>
                        <a:pt x="138" y="148"/>
                      </a:cubicBezTo>
                      <a:cubicBezTo>
                        <a:pt x="138" y="147"/>
                        <a:pt x="138" y="147"/>
                        <a:pt x="139" y="147"/>
                      </a:cubicBezTo>
                      <a:cubicBezTo>
                        <a:pt x="139" y="146"/>
                        <a:pt x="138" y="146"/>
                        <a:pt x="139" y="146"/>
                      </a:cubicBezTo>
                      <a:cubicBezTo>
                        <a:pt x="139" y="145"/>
                        <a:pt x="139" y="145"/>
                        <a:pt x="139" y="145"/>
                      </a:cubicBezTo>
                      <a:cubicBezTo>
                        <a:pt x="139" y="144"/>
                        <a:pt x="140" y="144"/>
                        <a:pt x="140" y="143"/>
                      </a:cubicBezTo>
                      <a:cubicBezTo>
                        <a:pt x="140" y="143"/>
                        <a:pt x="140" y="143"/>
                        <a:pt x="140" y="143"/>
                      </a:cubicBezTo>
                      <a:lnTo>
                        <a:pt x="140" y="139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64" name="Freeform 9"/>
                <p:cNvSpPr>
                  <a:spLocks noEditPoints="1"/>
                </p:cNvSpPr>
                <p:nvPr/>
              </p:nvSpPr>
              <p:spPr bwMode="auto">
                <a:xfrm>
                  <a:off x="509193" y="1479126"/>
                  <a:ext cx="173541" cy="212673"/>
                </a:xfrm>
                <a:custGeom>
                  <a:avLst/>
                  <a:gdLst>
                    <a:gd name="T0" fmla="*/ 5 w 56"/>
                    <a:gd name="T1" fmla="*/ 13 h 69"/>
                    <a:gd name="T2" fmla="*/ 3 w 56"/>
                    <a:gd name="T3" fmla="*/ 22 h 69"/>
                    <a:gd name="T4" fmla="*/ 0 w 56"/>
                    <a:gd name="T5" fmla="*/ 37 h 69"/>
                    <a:gd name="T6" fmla="*/ 4 w 56"/>
                    <a:gd name="T7" fmla="*/ 43 h 69"/>
                    <a:gd name="T8" fmla="*/ 6 w 56"/>
                    <a:gd name="T9" fmla="*/ 52 h 69"/>
                    <a:gd name="T10" fmla="*/ 18 w 56"/>
                    <a:gd name="T11" fmla="*/ 28 h 69"/>
                    <a:gd name="T12" fmla="*/ 16 w 56"/>
                    <a:gd name="T13" fmla="*/ 22 h 69"/>
                    <a:gd name="T14" fmla="*/ 5 w 56"/>
                    <a:gd name="T15" fmla="*/ 13 h 69"/>
                    <a:gd name="T16" fmla="*/ 36 w 56"/>
                    <a:gd name="T17" fmla="*/ 66 h 69"/>
                    <a:gd name="T18" fmla="*/ 37 w 56"/>
                    <a:gd name="T19" fmla="*/ 67 h 69"/>
                    <a:gd name="T20" fmla="*/ 39 w 56"/>
                    <a:gd name="T21" fmla="*/ 67 h 69"/>
                    <a:gd name="T22" fmla="*/ 39 w 56"/>
                    <a:gd name="T23" fmla="*/ 67 h 69"/>
                    <a:gd name="T24" fmla="*/ 41 w 56"/>
                    <a:gd name="T25" fmla="*/ 67 h 69"/>
                    <a:gd name="T26" fmla="*/ 42 w 56"/>
                    <a:gd name="T27" fmla="*/ 68 h 69"/>
                    <a:gd name="T28" fmla="*/ 44 w 56"/>
                    <a:gd name="T29" fmla="*/ 68 h 69"/>
                    <a:gd name="T30" fmla="*/ 45 w 56"/>
                    <a:gd name="T31" fmla="*/ 68 h 69"/>
                    <a:gd name="T32" fmla="*/ 47 w 56"/>
                    <a:gd name="T33" fmla="*/ 69 h 69"/>
                    <a:gd name="T34" fmla="*/ 47 w 56"/>
                    <a:gd name="T35" fmla="*/ 69 h 69"/>
                    <a:gd name="T36" fmla="*/ 55 w 56"/>
                    <a:gd name="T37" fmla="*/ 69 h 69"/>
                    <a:gd name="T38" fmla="*/ 56 w 56"/>
                    <a:gd name="T39" fmla="*/ 58 h 69"/>
                    <a:gd name="T40" fmla="*/ 56 w 56"/>
                    <a:gd name="T41" fmla="*/ 50 h 69"/>
                    <a:gd name="T42" fmla="*/ 53 w 56"/>
                    <a:gd name="T43" fmla="*/ 37 h 69"/>
                    <a:gd name="T44" fmla="*/ 53 w 56"/>
                    <a:gd name="T45" fmla="*/ 10 h 69"/>
                    <a:gd name="T46" fmla="*/ 52 w 56"/>
                    <a:gd name="T47" fmla="*/ 1 h 69"/>
                    <a:gd name="T48" fmla="*/ 39 w 56"/>
                    <a:gd name="T49" fmla="*/ 1 h 69"/>
                    <a:gd name="T50" fmla="*/ 28 w 56"/>
                    <a:gd name="T51" fmla="*/ 0 h 69"/>
                    <a:gd name="T52" fmla="*/ 28 w 56"/>
                    <a:gd name="T53" fmla="*/ 0 h 69"/>
                    <a:gd name="T54" fmla="*/ 31 w 56"/>
                    <a:gd name="T55" fmla="*/ 13 h 69"/>
                    <a:gd name="T56" fmla="*/ 30 w 56"/>
                    <a:gd name="T57" fmla="*/ 19 h 69"/>
                    <a:gd name="T58" fmla="*/ 34 w 56"/>
                    <a:gd name="T59" fmla="*/ 36 h 69"/>
                    <a:gd name="T60" fmla="*/ 36 w 56"/>
                    <a:gd name="T61" fmla="*/ 47 h 69"/>
                    <a:gd name="T62" fmla="*/ 39 w 56"/>
                    <a:gd name="T63" fmla="*/ 62 h 69"/>
                    <a:gd name="T64" fmla="*/ 36 w 56"/>
                    <a:gd name="T65" fmla="*/ 66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6" h="69">
                      <a:moveTo>
                        <a:pt x="5" y="13"/>
                      </a:moveTo>
                      <a:cubicBezTo>
                        <a:pt x="2" y="15"/>
                        <a:pt x="3" y="18"/>
                        <a:pt x="3" y="22"/>
                      </a:cubicBezTo>
                      <a:cubicBezTo>
                        <a:pt x="3" y="28"/>
                        <a:pt x="0" y="31"/>
                        <a:pt x="0" y="37"/>
                      </a:cubicBezTo>
                      <a:cubicBezTo>
                        <a:pt x="0" y="40"/>
                        <a:pt x="3" y="40"/>
                        <a:pt x="4" y="43"/>
                      </a:cubicBezTo>
                      <a:cubicBezTo>
                        <a:pt x="5" y="46"/>
                        <a:pt x="4" y="48"/>
                        <a:pt x="6" y="52"/>
                      </a:cubicBezTo>
                      <a:cubicBezTo>
                        <a:pt x="14" y="46"/>
                        <a:pt x="18" y="39"/>
                        <a:pt x="18" y="28"/>
                      </a:cubicBezTo>
                      <a:cubicBezTo>
                        <a:pt x="18" y="26"/>
                        <a:pt x="17" y="25"/>
                        <a:pt x="16" y="22"/>
                      </a:cubicBezTo>
                      <a:cubicBezTo>
                        <a:pt x="14" y="17"/>
                        <a:pt x="11" y="13"/>
                        <a:pt x="5" y="13"/>
                      </a:cubicBezTo>
                      <a:close/>
                      <a:moveTo>
                        <a:pt x="36" y="66"/>
                      </a:moveTo>
                      <a:cubicBezTo>
                        <a:pt x="36" y="66"/>
                        <a:pt x="37" y="66"/>
                        <a:pt x="37" y="67"/>
                      </a:cubicBezTo>
                      <a:cubicBezTo>
                        <a:pt x="38" y="67"/>
                        <a:pt x="38" y="67"/>
                        <a:pt x="39" y="67"/>
                      </a:cubicBezTo>
                      <a:cubicBezTo>
                        <a:pt x="39" y="67"/>
                        <a:pt x="39" y="67"/>
                        <a:pt x="39" y="67"/>
                      </a:cubicBezTo>
                      <a:cubicBezTo>
                        <a:pt x="40" y="67"/>
                        <a:pt x="40" y="67"/>
                        <a:pt x="41" y="67"/>
                      </a:cubicBezTo>
                      <a:cubicBezTo>
                        <a:pt x="41" y="68"/>
                        <a:pt x="42" y="68"/>
                        <a:pt x="42" y="68"/>
                      </a:cubicBezTo>
                      <a:cubicBezTo>
                        <a:pt x="43" y="68"/>
                        <a:pt x="43" y="68"/>
                        <a:pt x="44" y="68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cubicBezTo>
                        <a:pt x="47" y="69"/>
                        <a:pt x="47" y="69"/>
                        <a:pt x="47" y="69"/>
                      </a:cubicBezTo>
                      <a:cubicBezTo>
                        <a:pt x="47" y="69"/>
                        <a:pt x="47" y="69"/>
                        <a:pt x="47" y="69"/>
                      </a:cubicBezTo>
                      <a:cubicBezTo>
                        <a:pt x="55" y="69"/>
                        <a:pt x="55" y="69"/>
                        <a:pt x="55" y="69"/>
                      </a:cubicBezTo>
                      <a:cubicBezTo>
                        <a:pt x="56" y="65"/>
                        <a:pt x="56" y="62"/>
                        <a:pt x="56" y="58"/>
                      </a:cubicBezTo>
                      <a:cubicBezTo>
                        <a:pt x="56" y="55"/>
                        <a:pt x="56" y="53"/>
                        <a:pt x="56" y="50"/>
                      </a:cubicBezTo>
                      <a:cubicBezTo>
                        <a:pt x="55" y="45"/>
                        <a:pt x="53" y="42"/>
                        <a:pt x="53" y="37"/>
                      </a:cubicBezTo>
                      <a:cubicBezTo>
                        <a:pt x="53" y="26"/>
                        <a:pt x="53" y="21"/>
                        <a:pt x="53" y="10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5" y="1"/>
                        <a:pt x="32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9" y="4"/>
                        <a:pt x="30" y="8"/>
                        <a:pt x="31" y="13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26"/>
                        <a:pt x="33" y="29"/>
                        <a:pt x="34" y="36"/>
                      </a:cubicBezTo>
                      <a:cubicBezTo>
                        <a:pt x="35" y="40"/>
                        <a:pt x="35" y="43"/>
                        <a:pt x="36" y="47"/>
                      </a:cubicBezTo>
                      <a:cubicBezTo>
                        <a:pt x="37" y="53"/>
                        <a:pt x="39" y="56"/>
                        <a:pt x="39" y="62"/>
                      </a:cubicBezTo>
                      <a:cubicBezTo>
                        <a:pt x="39" y="64"/>
                        <a:pt x="38" y="65"/>
                        <a:pt x="36" y="66"/>
                      </a:cubicBezTo>
                      <a:close/>
                    </a:path>
                  </a:pathLst>
                </a:custGeom>
                <a:solidFill>
                  <a:srgbClr val="000099"/>
                </a:solidFill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65" name="Freeform 10"/>
                <p:cNvSpPr>
                  <a:spLocks/>
                </p:cNvSpPr>
                <p:nvPr/>
              </p:nvSpPr>
              <p:spPr bwMode="auto">
                <a:xfrm>
                  <a:off x="483672" y="934685"/>
                  <a:ext cx="117396" cy="210971"/>
                </a:xfrm>
                <a:custGeom>
                  <a:avLst/>
                  <a:gdLst>
                    <a:gd name="T0" fmla="*/ 38 w 38"/>
                    <a:gd name="T1" fmla="*/ 26 h 68"/>
                    <a:gd name="T2" fmla="*/ 32 w 38"/>
                    <a:gd name="T3" fmla="*/ 34 h 68"/>
                    <a:gd name="T4" fmla="*/ 26 w 38"/>
                    <a:gd name="T5" fmla="*/ 47 h 68"/>
                    <a:gd name="T6" fmla="*/ 24 w 38"/>
                    <a:gd name="T7" fmla="*/ 51 h 68"/>
                    <a:gd name="T8" fmla="*/ 13 w 38"/>
                    <a:gd name="T9" fmla="*/ 62 h 68"/>
                    <a:gd name="T10" fmla="*/ 9 w 38"/>
                    <a:gd name="T11" fmla="*/ 68 h 68"/>
                    <a:gd name="T12" fmla="*/ 9 w 38"/>
                    <a:gd name="T13" fmla="*/ 68 h 68"/>
                    <a:gd name="T14" fmla="*/ 5 w 38"/>
                    <a:gd name="T15" fmla="*/ 63 h 68"/>
                    <a:gd name="T16" fmla="*/ 1 w 38"/>
                    <a:gd name="T17" fmla="*/ 45 h 68"/>
                    <a:gd name="T18" fmla="*/ 0 w 38"/>
                    <a:gd name="T19" fmla="*/ 44 h 68"/>
                    <a:gd name="T20" fmla="*/ 0 w 38"/>
                    <a:gd name="T21" fmla="*/ 44 h 68"/>
                    <a:gd name="T22" fmla="*/ 3 w 38"/>
                    <a:gd name="T23" fmla="*/ 23 h 68"/>
                    <a:gd name="T24" fmla="*/ 8 w 38"/>
                    <a:gd name="T25" fmla="*/ 22 h 68"/>
                    <a:gd name="T26" fmla="*/ 5 w 38"/>
                    <a:gd name="T27" fmla="*/ 7 h 68"/>
                    <a:gd name="T28" fmla="*/ 12 w 38"/>
                    <a:gd name="T29" fmla="*/ 0 h 68"/>
                    <a:gd name="T30" fmla="*/ 25 w 38"/>
                    <a:gd name="T31" fmla="*/ 5 h 68"/>
                    <a:gd name="T32" fmla="*/ 27 w 38"/>
                    <a:gd name="T33" fmla="*/ 19 h 68"/>
                    <a:gd name="T34" fmla="*/ 38 w 38"/>
                    <a:gd name="T35" fmla="*/ 2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" h="68">
                      <a:moveTo>
                        <a:pt x="38" y="26"/>
                      </a:moveTo>
                      <a:cubicBezTo>
                        <a:pt x="36" y="29"/>
                        <a:pt x="35" y="31"/>
                        <a:pt x="32" y="34"/>
                      </a:cubicBezTo>
                      <a:cubicBezTo>
                        <a:pt x="29" y="38"/>
                        <a:pt x="29" y="42"/>
                        <a:pt x="26" y="47"/>
                      </a:cubicBezTo>
                      <a:cubicBezTo>
                        <a:pt x="26" y="49"/>
                        <a:pt x="25" y="49"/>
                        <a:pt x="24" y="51"/>
                      </a:cubicBezTo>
                      <a:cubicBezTo>
                        <a:pt x="20" y="55"/>
                        <a:pt x="18" y="58"/>
                        <a:pt x="13" y="62"/>
                      </a:cubicBezTo>
                      <a:cubicBezTo>
                        <a:pt x="12" y="64"/>
                        <a:pt x="10" y="66"/>
                        <a:pt x="9" y="68"/>
                      </a:cubicBezTo>
                      <a:cubicBezTo>
                        <a:pt x="9" y="68"/>
                        <a:pt x="9" y="68"/>
                        <a:pt x="9" y="68"/>
                      </a:cubicBezTo>
                      <a:cubicBezTo>
                        <a:pt x="8" y="67"/>
                        <a:pt x="6" y="66"/>
                        <a:pt x="5" y="63"/>
                      </a:cubicBezTo>
                      <a:cubicBezTo>
                        <a:pt x="3" y="56"/>
                        <a:pt x="3" y="52"/>
                        <a:pt x="1" y="45"/>
                      </a:cubicBezTo>
                      <a:cubicBezTo>
                        <a:pt x="1" y="45"/>
                        <a:pt x="1" y="44"/>
                        <a:pt x="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2" y="36"/>
                        <a:pt x="2" y="31"/>
                        <a:pt x="3" y="23"/>
                      </a:cubicBezTo>
                      <a:cubicBezTo>
                        <a:pt x="5" y="23"/>
                        <a:pt x="6" y="23"/>
                        <a:pt x="8" y="22"/>
                      </a:cubicBezTo>
                      <a:cubicBezTo>
                        <a:pt x="7" y="16"/>
                        <a:pt x="5" y="13"/>
                        <a:pt x="5" y="7"/>
                      </a:cubicBezTo>
                      <a:cubicBezTo>
                        <a:pt x="5" y="3"/>
                        <a:pt x="8" y="0"/>
                        <a:pt x="12" y="0"/>
                      </a:cubicBezTo>
                      <a:cubicBezTo>
                        <a:pt x="18" y="0"/>
                        <a:pt x="23" y="0"/>
                        <a:pt x="25" y="5"/>
                      </a:cubicBezTo>
                      <a:cubicBezTo>
                        <a:pt x="28" y="10"/>
                        <a:pt x="25" y="14"/>
                        <a:pt x="27" y="19"/>
                      </a:cubicBezTo>
                      <a:cubicBezTo>
                        <a:pt x="29" y="23"/>
                        <a:pt x="34" y="24"/>
                        <a:pt x="38" y="26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66" name="Freeform 11"/>
                <p:cNvSpPr>
                  <a:spLocks/>
                </p:cNvSpPr>
                <p:nvPr/>
              </p:nvSpPr>
              <p:spPr bwMode="auto">
                <a:xfrm>
                  <a:off x="599366" y="1310690"/>
                  <a:ext cx="649927" cy="1076973"/>
                </a:xfrm>
                <a:custGeom>
                  <a:avLst/>
                  <a:gdLst>
                    <a:gd name="T0" fmla="*/ 29 w 210"/>
                    <a:gd name="T1" fmla="*/ 132 h 347"/>
                    <a:gd name="T2" fmla="*/ 40 w 210"/>
                    <a:gd name="T3" fmla="*/ 117 h 347"/>
                    <a:gd name="T4" fmla="*/ 61 w 210"/>
                    <a:gd name="T5" fmla="*/ 95 h 347"/>
                    <a:gd name="T6" fmla="*/ 73 w 210"/>
                    <a:gd name="T7" fmla="*/ 85 h 347"/>
                    <a:gd name="T8" fmla="*/ 74 w 210"/>
                    <a:gd name="T9" fmla="*/ 71 h 347"/>
                    <a:gd name="T10" fmla="*/ 85 w 210"/>
                    <a:gd name="T11" fmla="*/ 61 h 347"/>
                    <a:gd name="T12" fmla="*/ 91 w 210"/>
                    <a:gd name="T13" fmla="*/ 39 h 347"/>
                    <a:gd name="T14" fmla="*/ 90 w 210"/>
                    <a:gd name="T15" fmla="*/ 28 h 347"/>
                    <a:gd name="T16" fmla="*/ 100 w 210"/>
                    <a:gd name="T17" fmla="*/ 28 h 347"/>
                    <a:gd name="T18" fmla="*/ 134 w 210"/>
                    <a:gd name="T19" fmla="*/ 40 h 347"/>
                    <a:gd name="T20" fmla="*/ 149 w 210"/>
                    <a:gd name="T21" fmla="*/ 17 h 347"/>
                    <a:gd name="T22" fmla="*/ 184 w 210"/>
                    <a:gd name="T23" fmla="*/ 0 h 347"/>
                    <a:gd name="T24" fmla="*/ 202 w 210"/>
                    <a:gd name="T25" fmla="*/ 31 h 347"/>
                    <a:gd name="T26" fmla="*/ 200 w 210"/>
                    <a:gd name="T27" fmla="*/ 51 h 347"/>
                    <a:gd name="T28" fmla="*/ 207 w 210"/>
                    <a:gd name="T29" fmla="*/ 63 h 347"/>
                    <a:gd name="T30" fmla="*/ 202 w 210"/>
                    <a:gd name="T31" fmla="*/ 89 h 347"/>
                    <a:gd name="T32" fmla="*/ 186 w 210"/>
                    <a:gd name="T33" fmla="*/ 96 h 347"/>
                    <a:gd name="T34" fmla="*/ 173 w 210"/>
                    <a:gd name="T35" fmla="*/ 117 h 347"/>
                    <a:gd name="T36" fmla="*/ 164 w 210"/>
                    <a:gd name="T37" fmla="*/ 146 h 347"/>
                    <a:gd name="T38" fmla="*/ 163 w 210"/>
                    <a:gd name="T39" fmla="*/ 162 h 347"/>
                    <a:gd name="T40" fmla="*/ 160 w 210"/>
                    <a:gd name="T41" fmla="*/ 171 h 347"/>
                    <a:gd name="T42" fmla="*/ 155 w 210"/>
                    <a:gd name="T43" fmla="*/ 179 h 347"/>
                    <a:gd name="T44" fmla="*/ 151 w 210"/>
                    <a:gd name="T45" fmla="*/ 197 h 347"/>
                    <a:gd name="T46" fmla="*/ 148 w 210"/>
                    <a:gd name="T47" fmla="*/ 215 h 347"/>
                    <a:gd name="T48" fmla="*/ 155 w 210"/>
                    <a:gd name="T49" fmla="*/ 231 h 347"/>
                    <a:gd name="T50" fmla="*/ 170 w 210"/>
                    <a:gd name="T51" fmla="*/ 261 h 347"/>
                    <a:gd name="T52" fmla="*/ 179 w 210"/>
                    <a:gd name="T53" fmla="*/ 274 h 347"/>
                    <a:gd name="T54" fmla="*/ 183 w 210"/>
                    <a:gd name="T55" fmla="*/ 290 h 347"/>
                    <a:gd name="T56" fmla="*/ 183 w 210"/>
                    <a:gd name="T57" fmla="*/ 310 h 347"/>
                    <a:gd name="T58" fmla="*/ 188 w 210"/>
                    <a:gd name="T59" fmla="*/ 329 h 347"/>
                    <a:gd name="T60" fmla="*/ 182 w 210"/>
                    <a:gd name="T61" fmla="*/ 340 h 347"/>
                    <a:gd name="T62" fmla="*/ 166 w 210"/>
                    <a:gd name="T63" fmla="*/ 343 h 347"/>
                    <a:gd name="T64" fmla="*/ 147 w 210"/>
                    <a:gd name="T65" fmla="*/ 325 h 347"/>
                    <a:gd name="T66" fmla="*/ 141 w 210"/>
                    <a:gd name="T67" fmla="*/ 346 h 347"/>
                    <a:gd name="T68" fmla="*/ 124 w 210"/>
                    <a:gd name="T69" fmla="*/ 338 h 347"/>
                    <a:gd name="T70" fmla="*/ 103 w 210"/>
                    <a:gd name="T71" fmla="*/ 330 h 347"/>
                    <a:gd name="T72" fmla="*/ 90 w 210"/>
                    <a:gd name="T73" fmla="*/ 329 h 347"/>
                    <a:gd name="T74" fmla="*/ 73 w 210"/>
                    <a:gd name="T75" fmla="*/ 318 h 347"/>
                    <a:gd name="T76" fmla="*/ 64 w 210"/>
                    <a:gd name="T77" fmla="*/ 318 h 347"/>
                    <a:gd name="T78" fmla="*/ 49 w 210"/>
                    <a:gd name="T79" fmla="*/ 314 h 347"/>
                    <a:gd name="T80" fmla="*/ 50 w 210"/>
                    <a:gd name="T81" fmla="*/ 299 h 347"/>
                    <a:gd name="T82" fmla="*/ 72 w 210"/>
                    <a:gd name="T83" fmla="*/ 294 h 347"/>
                    <a:gd name="T84" fmla="*/ 72 w 210"/>
                    <a:gd name="T85" fmla="*/ 289 h 347"/>
                    <a:gd name="T86" fmla="*/ 62 w 210"/>
                    <a:gd name="T87" fmla="*/ 284 h 347"/>
                    <a:gd name="T88" fmla="*/ 36 w 210"/>
                    <a:gd name="T89" fmla="*/ 268 h 347"/>
                    <a:gd name="T90" fmla="*/ 34 w 210"/>
                    <a:gd name="T91" fmla="*/ 256 h 347"/>
                    <a:gd name="T92" fmla="*/ 31 w 210"/>
                    <a:gd name="T93" fmla="*/ 241 h 347"/>
                    <a:gd name="T94" fmla="*/ 40 w 210"/>
                    <a:gd name="T95" fmla="*/ 217 h 347"/>
                    <a:gd name="T96" fmla="*/ 33 w 210"/>
                    <a:gd name="T97" fmla="*/ 203 h 347"/>
                    <a:gd name="T98" fmla="*/ 32 w 210"/>
                    <a:gd name="T99" fmla="*/ 184 h 347"/>
                    <a:gd name="T100" fmla="*/ 34 w 210"/>
                    <a:gd name="T101" fmla="*/ 179 h 347"/>
                    <a:gd name="T102" fmla="*/ 41 w 210"/>
                    <a:gd name="T103" fmla="*/ 173 h 347"/>
                    <a:gd name="T104" fmla="*/ 29 w 210"/>
                    <a:gd name="T105" fmla="*/ 168 h 347"/>
                    <a:gd name="T106" fmla="*/ 38 w 210"/>
                    <a:gd name="T107" fmla="*/ 169 h 347"/>
                    <a:gd name="T108" fmla="*/ 10 w 210"/>
                    <a:gd name="T109" fmla="*/ 151 h 347"/>
                    <a:gd name="T110" fmla="*/ 1 w 210"/>
                    <a:gd name="T111" fmla="*/ 133 h 347"/>
                    <a:gd name="T112" fmla="*/ 7 w 210"/>
                    <a:gd name="T113" fmla="*/ 120 h 347"/>
                    <a:gd name="T114" fmla="*/ 10 w 210"/>
                    <a:gd name="T115" fmla="*/ 121 h 347"/>
                    <a:gd name="T116" fmla="*/ 15 w 210"/>
                    <a:gd name="T117" fmla="*/ 122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0" h="347">
                      <a:moveTo>
                        <a:pt x="18" y="123"/>
                      </a:moveTo>
                      <a:cubicBezTo>
                        <a:pt x="18" y="124"/>
                        <a:pt x="22" y="126"/>
                        <a:pt x="24" y="128"/>
                      </a:cubicBezTo>
                      <a:cubicBezTo>
                        <a:pt x="26" y="129"/>
                        <a:pt x="26" y="132"/>
                        <a:pt x="29" y="132"/>
                      </a:cubicBezTo>
                      <a:cubicBezTo>
                        <a:pt x="30" y="132"/>
                        <a:pt x="31" y="131"/>
                        <a:pt x="31" y="130"/>
                      </a:cubicBezTo>
                      <a:cubicBezTo>
                        <a:pt x="32" y="128"/>
                        <a:pt x="33" y="126"/>
                        <a:pt x="34" y="125"/>
                      </a:cubicBezTo>
                      <a:cubicBezTo>
                        <a:pt x="36" y="122"/>
                        <a:pt x="38" y="120"/>
                        <a:pt x="40" y="117"/>
                      </a:cubicBezTo>
                      <a:cubicBezTo>
                        <a:pt x="45" y="113"/>
                        <a:pt x="48" y="110"/>
                        <a:pt x="51" y="104"/>
                      </a:cubicBezTo>
                      <a:cubicBezTo>
                        <a:pt x="52" y="102"/>
                        <a:pt x="52" y="100"/>
                        <a:pt x="54" y="98"/>
                      </a:cubicBezTo>
                      <a:cubicBezTo>
                        <a:pt x="56" y="95"/>
                        <a:pt x="58" y="96"/>
                        <a:pt x="61" y="95"/>
                      </a:cubicBezTo>
                      <a:cubicBezTo>
                        <a:pt x="64" y="93"/>
                        <a:pt x="65" y="92"/>
                        <a:pt x="68" y="90"/>
                      </a:cubicBezTo>
                      <a:cubicBezTo>
                        <a:pt x="70" y="90"/>
                        <a:pt x="74" y="89"/>
                        <a:pt x="74" y="87"/>
                      </a:cubicBezTo>
                      <a:cubicBezTo>
                        <a:pt x="74" y="86"/>
                        <a:pt x="73" y="86"/>
                        <a:pt x="73" y="85"/>
                      </a:cubicBezTo>
                      <a:cubicBezTo>
                        <a:pt x="72" y="83"/>
                        <a:pt x="72" y="82"/>
                        <a:pt x="72" y="80"/>
                      </a:cubicBezTo>
                      <a:cubicBezTo>
                        <a:pt x="72" y="77"/>
                        <a:pt x="72" y="76"/>
                        <a:pt x="73" y="74"/>
                      </a:cubicBezTo>
                      <a:cubicBezTo>
                        <a:pt x="73" y="73"/>
                        <a:pt x="73" y="71"/>
                        <a:pt x="74" y="71"/>
                      </a:cubicBezTo>
                      <a:cubicBezTo>
                        <a:pt x="74" y="70"/>
                        <a:pt x="76" y="70"/>
                        <a:pt x="77" y="70"/>
                      </a:cubicBezTo>
                      <a:cubicBezTo>
                        <a:pt x="78" y="69"/>
                        <a:pt x="79" y="68"/>
                        <a:pt x="80" y="67"/>
                      </a:cubicBezTo>
                      <a:cubicBezTo>
                        <a:pt x="83" y="65"/>
                        <a:pt x="85" y="64"/>
                        <a:pt x="85" y="61"/>
                      </a:cubicBezTo>
                      <a:cubicBezTo>
                        <a:pt x="85" y="54"/>
                        <a:pt x="85" y="54"/>
                        <a:pt x="85" y="54"/>
                      </a:cubicBezTo>
                      <a:cubicBezTo>
                        <a:pt x="85" y="52"/>
                        <a:pt x="85" y="51"/>
                        <a:pt x="86" y="49"/>
                      </a:cubicBezTo>
                      <a:cubicBezTo>
                        <a:pt x="87" y="45"/>
                        <a:pt x="91" y="44"/>
                        <a:pt x="91" y="39"/>
                      </a:cubicBezTo>
                      <a:cubicBezTo>
                        <a:pt x="91" y="37"/>
                        <a:pt x="91" y="35"/>
                        <a:pt x="90" y="32"/>
                      </a:cubicBezTo>
                      <a:cubicBezTo>
                        <a:pt x="89" y="31"/>
                        <a:pt x="88" y="31"/>
                        <a:pt x="88" y="29"/>
                      </a:cubicBezTo>
                      <a:cubicBezTo>
                        <a:pt x="88" y="28"/>
                        <a:pt x="89" y="29"/>
                        <a:pt x="90" y="28"/>
                      </a:cubicBezTo>
                      <a:cubicBezTo>
                        <a:pt x="92" y="26"/>
                        <a:pt x="93" y="25"/>
                        <a:pt x="96" y="23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7" y="24"/>
                        <a:pt x="98" y="26"/>
                        <a:pt x="100" y="28"/>
                      </a:cubicBezTo>
                      <a:cubicBezTo>
                        <a:pt x="109" y="34"/>
                        <a:pt x="111" y="41"/>
                        <a:pt x="118" y="49"/>
                      </a:cubicBezTo>
                      <a:cubicBezTo>
                        <a:pt x="121" y="48"/>
                        <a:pt x="122" y="45"/>
                        <a:pt x="126" y="44"/>
                      </a:cubicBezTo>
                      <a:cubicBezTo>
                        <a:pt x="129" y="43"/>
                        <a:pt x="134" y="43"/>
                        <a:pt x="134" y="40"/>
                      </a:cubicBezTo>
                      <a:cubicBezTo>
                        <a:pt x="134" y="37"/>
                        <a:pt x="132" y="36"/>
                        <a:pt x="132" y="34"/>
                      </a:cubicBezTo>
                      <a:cubicBezTo>
                        <a:pt x="132" y="28"/>
                        <a:pt x="131" y="23"/>
                        <a:pt x="135" y="19"/>
                      </a:cubicBezTo>
                      <a:cubicBezTo>
                        <a:pt x="139" y="16"/>
                        <a:pt x="144" y="19"/>
                        <a:pt x="149" y="17"/>
                      </a:cubicBezTo>
                      <a:cubicBezTo>
                        <a:pt x="152" y="15"/>
                        <a:pt x="152" y="9"/>
                        <a:pt x="156" y="9"/>
                      </a:cubicBezTo>
                      <a:cubicBezTo>
                        <a:pt x="159" y="9"/>
                        <a:pt x="161" y="10"/>
                        <a:pt x="164" y="10"/>
                      </a:cubicBezTo>
                      <a:cubicBezTo>
                        <a:pt x="173" y="10"/>
                        <a:pt x="175" y="0"/>
                        <a:pt x="184" y="0"/>
                      </a:cubicBezTo>
                      <a:cubicBezTo>
                        <a:pt x="194" y="0"/>
                        <a:pt x="193" y="14"/>
                        <a:pt x="199" y="23"/>
                      </a:cubicBezTo>
                      <a:cubicBezTo>
                        <a:pt x="199" y="23"/>
                        <a:pt x="199" y="23"/>
                        <a:pt x="199" y="23"/>
                      </a:cubicBezTo>
                      <a:cubicBezTo>
                        <a:pt x="199" y="27"/>
                        <a:pt x="202" y="28"/>
                        <a:pt x="202" y="31"/>
                      </a:cubicBezTo>
                      <a:cubicBezTo>
                        <a:pt x="202" y="35"/>
                        <a:pt x="201" y="38"/>
                        <a:pt x="200" y="43"/>
                      </a:cubicBezTo>
                      <a:cubicBezTo>
                        <a:pt x="200" y="44"/>
                        <a:pt x="199" y="45"/>
                        <a:pt x="199" y="46"/>
                      </a:cubicBezTo>
                      <a:cubicBezTo>
                        <a:pt x="199" y="48"/>
                        <a:pt x="200" y="49"/>
                        <a:pt x="200" y="51"/>
                      </a:cubicBezTo>
                      <a:cubicBezTo>
                        <a:pt x="201" y="54"/>
                        <a:pt x="199" y="57"/>
                        <a:pt x="201" y="59"/>
                      </a:cubicBezTo>
                      <a:cubicBezTo>
                        <a:pt x="202" y="61"/>
                        <a:pt x="204" y="61"/>
                        <a:pt x="206" y="61"/>
                      </a:cubicBezTo>
                      <a:cubicBezTo>
                        <a:pt x="207" y="62"/>
                        <a:pt x="207" y="63"/>
                        <a:pt x="207" y="63"/>
                      </a:cubicBezTo>
                      <a:cubicBezTo>
                        <a:pt x="209" y="65"/>
                        <a:pt x="210" y="67"/>
                        <a:pt x="210" y="70"/>
                      </a:cubicBezTo>
                      <a:cubicBezTo>
                        <a:pt x="210" y="83"/>
                        <a:pt x="210" y="83"/>
                        <a:pt x="210" y="83"/>
                      </a:cubicBezTo>
                      <a:cubicBezTo>
                        <a:pt x="210" y="87"/>
                        <a:pt x="206" y="89"/>
                        <a:pt x="202" y="89"/>
                      </a:cubicBezTo>
                      <a:cubicBezTo>
                        <a:pt x="198" y="89"/>
                        <a:pt x="196" y="87"/>
                        <a:pt x="192" y="87"/>
                      </a:cubicBezTo>
                      <a:cubicBezTo>
                        <a:pt x="190" y="87"/>
                        <a:pt x="190" y="89"/>
                        <a:pt x="189" y="90"/>
                      </a:cubicBezTo>
                      <a:cubicBezTo>
                        <a:pt x="189" y="92"/>
                        <a:pt x="188" y="94"/>
                        <a:pt x="186" y="96"/>
                      </a:cubicBezTo>
                      <a:cubicBezTo>
                        <a:pt x="184" y="97"/>
                        <a:pt x="182" y="98"/>
                        <a:pt x="179" y="99"/>
                      </a:cubicBezTo>
                      <a:cubicBezTo>
                        <a:pt x="179" y="100"/>
                        <a:pt x="179" y="101"/>
                        <a:pt x="179" y="101"/>
                      </a:cubicBezTo>
                      <a:cubicBezTo>
                        <a:pt x="176" y="107"/>
                        <a:pt x="175" y="111"/>
                        <a:pt x="173" y="117"/>
                      </a:cubicBezTo>
                      <a:cubicBezTo>
                        <a:pt x="172" y="121"/>
                        <a:pt x="170" y="124"/>
                        <a:pt x="170" y="129"/>
                      </a:cubicBezTo>
                      <a:cubicBezTo>
                        <a:pt x="170" y="130"/>
                        <a:pt x="170" y="131"/>
                        <a:pt x="169" y="132"/>
                      </a:cubicBezTo>
                      <a:cubicBezTo>
                        <a:pt x="167" y="138"/>
                        <a:pt x="164" y="140"/>
                        <a:pt x="164" y="146"/>
                      </a:cubicBezTo>
                      <a:cubicBezTo>
                        <a:pt x="164" y="149"/>
                        <a:pt x="166" y="150"/>
                        <a:pt x="166" y="153"/>
                      </a:cubicBezTo>
                      <a:cubicBezTo>
                        <a:pt x="166" y="155"/>
                        <a:pt x="165" y="156"/>
                        <a:pt x="165" y="157"/>
                      </a:cubicBezTo>
                      <a:cubicBezTo>
                        <a:pt x="164" y="159"/>
                        <a:pt x="164" y="160"/>
                        <a:pt x="163" y="162"/>
                      </a:cubicBezTo>
                      <a:cubicBezTo>
                        <a:pt x="162" y="164"/>
                        <a:pt x="161" y="164"/>
                        <a:pt x="160" y="165"/>
                      </a:cubicBezTo>
                      <a:cubicBezTo>
                        <a:pt x="160" y="166"/>
                        <a:pt x="159" y="166"/>
                        <a:pt x="159" y="167"/>
                      </a:cubicBezTo>
                      <a:cubicBezTo>
                        <a:pt x="159" y="168"/>
                        <a:pt x="160" y="169"/>
                        <a:pt x="160" y="171"/>
                      </a:cubicBezTo>
                      <a:cubicBezTo>
                        <a:pt x="160" y="171"/>
                        <a:pt x="159" y="171"/>
                        <a:pt x="159" y="172"/>
                      </a:cubicBezTo>
                      <a:cubicBezTo>
                        <a:pt x="159" y="173"/>
                        <a:pt x="159" y="173"/>
                        <a:pt x="159" y="174"/>
                      </a:cubicBezTo>
                      <a:cubicBezTo>
                        <a:pt x="159" y="176"/>
                        <a:pt x="156" y="177"/>
                        <a:pt x="155" y="179"/>
                      </a:cubicBezTo>
                      <a:cubicBezTo>
                        <a:pt x="153" y="181"/>
                        <a:pt x="154" y="183"/>
                        <a:pt x="154" y="186"/>
                      </a:cubicBezTo>
                      <a:cubicBezTo>
                        <a:pt x="154" y="188"/>
                        <a:pt x="154" y="190"/>
                        <a:pt x="153" y="193"/>
                      </a:cubicBezTo>
                      <a:cubicBezTo>
                        <a:pt x="152" y="194"/>
                        <a:pt x="151" y="195"/>
                        <a:pt x="151" y="197"/>
                      </a:cubicBezTo>
                      <a:cubicBezTo>
                        <a:pt x="151" y="199"/>
                        <a:pt x="152" y="200"/>
                        <a:pt x="153" y="202"/>
                      </a:cubicBezTo>
                      <a:cubicBezTo>
                        <a:pt x="153" y="202"/>
                        <a:pt x="153" y="202"/>
                        <a:pt x="153" y="202"/>
                      </a:cubicBezTo>
                      <a:cubicBezTo>
                        <a:pt x="152" y="208"/>
                        <a:pt x="148" y="210"/>
                        <a:pt x="148" y="215"/>
                      </a:cubicBezTo>
                      <a:cubicBezTo>
                        <a:pt x="148" y="217"/>
                        <a:pt x="150" y="218"/>
                        <a:pt x="150" y="220"/>
                      </a:cubicBezTo>
                      <a:cubicBezTo>
                        <a:pt x="151" y="223"/>
                        <a:pt x="150" y="226"/>
                        <a:pt x="152" y="229"/>
                      </a:cubicBezTo>
                      <a:cubicBezTo>
                        <a:pt x="152" y="230"/>
                        <a:pt x="154" y="230"/>
                        <a:pt x="155" y="231"/>
                      </a:cubicBezTo>
                      <a:cubicBezTo>
                        <a:pt x="158" y="233"/>
                        <a:pt x="160" y="235"/>
                        <a:pt x="161" y="238"/>
                      </a:cubicBezTo>
                      <a:cubicBezTo>
                        <a:pt x="162" y="242"/>
                        <a:pt x="162" y="245"/>
                        <a:pt x="164" y="248"/>
                      </a:cubicBezTo>
                      <a:cubicBezTo>
                        <a:pt x="166" y="253"/>
                        <a:pt x="170" y="255"/>
                        <a:pt x="170" y="261"/>
                      </a:cubicBezTo>
                      <a:cubicBezTo>
                        <a:pt x="170" y="263"/>
                        <a:pt x="170" y="265"/>
                        <a:pt x="170" y="267"/>
                      </a:cubicBezTo>
                      <a:cubicBezTo>
                        <a:pt x="170" y="268"/>
                        <a:pt x="172" y="269"/>
                        <a:pt x="173" y="269"/>
                      </a:cubicBezTo>
                      <a:cubicBezTo>
                        <a:pt x="175" y="271"/>
                        <a:pt x="177" y="273"/>
                        <a:pt x="179" y="274"/>
                      </a:cubicBezTo>
                      <a:cubicBezTo>
                        <a:pt x="182" y="276"/>
                        <a:pt x="184" y="278"/>
                        <a:pt x="184" y="281"/>
                      </a:cubicBezTo>
                      <a:cubicBezTo>
                        <a:pt x="184" y="283"/>
                        <a:pt x="183" y="284"/>
                        <a:pt x="183" y="286"/>
                      </a:cubicBezTo>
                      <a:cubicBezTo>
                        <a:pt x="183" y="288"/>
                        <a:pt x="183" y="288"/>
                        <a:pt x="183" y="290"/>
                      </a:cubicBezTo>
                      <a:cubicBezTo>
                        <a:pt x="183" y="292"/>
                        <a:pt x="181" y="292"/>
                        <a:pt x="181" y="295"/>
                      </a:cubicBezTo>
                      <a:cubicBezTo>
                        <a:pt x="181" y="305"/>
                        <a:pt x="181" y="305"/>
                        <a:pt x="181" y="305"/>
                      </a:cubicBezTo>
                      <a:cubicBezTo>
                        <a:pt x="181" y="307"/>
                        <a:pt x="182" y="308"/>
                        <a:pt x="183" y="310"/>
                      </a:cubicBezTo>
                      <a:cubicBezTo>
                        <a:pt x="184" y="312"/>
                        <a:pt x="185" y="314"/>
                        <a:pt x="186" y="317"/>
                      </a:cubicBezTo>
                      <a:cubicBezTo>
                        <a:pt x="187" y="319"/>
                        <a:pt x="189" y="320"/>
                        <a:pt x="189" y="322"/>
                      </a:cubicBezTo>
                      <a:cubicBezTo>
                        <a:pt x="189" y="325"/>
                        <a:pt x="188" y="327"/>
                        <a:pt x="188" y="329"/>
                      </a:cubicBezTo>
                      <a:cubicBezTo>
                        <a:pt x="188" y="331"/>
                        <a:pt x="192" y="336"/>
                        <a:pt x="192" y="338"/>
                      </a:cubicBezTo>
                      <a:cubicBezTo>
                        <a:pt x="192" y="338"/>
                        <a:pt x="192" y="338"/>
                        <a:pt x="192" y="338"/>
                      </a:cubicBezTo>
                      <a:cubicBezTo>
                        <a:pt x="189" y="338"/>
                        <a:pt x="185" y="339"/>
                        <a:pt x="182" y="340"/>
                      </a:cubicBezTo>
                      <a:cubicBezTo>
                        <a:pt x="180" y="341"/>
                        <a:pt x="179" y="341"/>
                        <a:pt x="177" y="343"/>
                      </a:cubicBezTo>
                      <a:cubicBezTo>
                        <a:pt x="175" y="344"/>
                        <a:pt x="175" y="347"/>
                        <a:pt x="172" y="347"/>
                      </a:cubicBezTo>
                      <a:cubicBezTo>
                        <a:pt x="170" y="347"/>
                        <a:pt x="168" y="345"/>
                        <a:pt x="166" y="343"/>
                      </a:cubicBezTo>
                      <a:cubicBezTo>
                        <a:pt x="164" y="341"/>
                        <a:pt x="163" y="340"/>
                        <a:pt x="161" y="337"/>
                      </a:cubicBezTo>
                      <a:cubicBezTo>
                        <a:pt x="159" y="334"/>
                        <a:pt x="156" y="333"/>
                        <a:pt x="153" y="331"/>
                      </a:cubicBezTo>
                      <a:cubicBezTo>
                        <a:pt x="150" y="329"/>
                        <a:pt x="149" y="327"/>
                        <a:pt x="147" y="325"/>
                      </a:cubicBezTo>
                      <a:cubicBezTo>
                        <a:pt x="146" y="325"/>
                        <a:pt x="146" y="326"/>
                        <a:pt x="145" y="326"/>
                      </a:cubicBezTo>
                      <a:cubicBezTo>
                        <a:pt x="145" y="330"/>
                        <a:pt x="144" y="333"/>
                        <a:pt x="144" y="337"/>
                      </a:cubicBezTo>
                      <a:cubicBezTo>
                        <a:pt x="144" y="340"/>
                        <a:pt x="144" y="346"/>
                        <a:pt x="141" y="346"/>
                      </a:cubicBezTo>
                      <a:cubicBezTo>
                        <a:pt x="136" y="346"/>
                        <a:pt x="134" y="344"/>
                        <a:pt x="131" y="341"/>
                      </a:cubicBezTo>
                      <a:cubicBezTo>
                        <a:pt x="130" y="340"/>
                        <a:pt x="130" y="340"/>
                        <a:pt x="129" y="339"/>
                      </a:cubicBezTo>
                      <a:cubicBezTo>
                        <a:pt x="128" y="338"/>
                        <a:pt x="126" y="339"/>
                        <a:pt x="124" y="338"/>
                      </a:cubicBezTo>
                      <a:cubicBezTo>
                        <a:pt x="122" y="337"/>
                        <a:pt x="121" y="336"/>
                        <a:pt x="119" y="336"/>
                      </a:cubicBezTo>
                      <a:cubicBezTo>
                        <a:pt x="115" y="335"/>
                        <a:pt x="113" y="332"/>
                        <a:pt x="108" y="332"/>
                      </a:cubicBezTo>
                      <a:cubicBezTo>
                        <a:pt x="106" y="332"/>
                        <a:pt x="104" y="331"/>
                        <a:pt x="103" y="330"/>
                      </a:cubicBezTo>
                      <a:cubicBezTo>
                        <a:pt x="101" y="329"/>
                        <a:pt x="100" y="326"/>
                        <a:pt x="97" y="326"/>
                      </a:cubicBezTo>
                      <a:cubicBezTo>
                        <a:pt x="94" y="326"/>
                        <a:pt x="93" y="328"/>
                        <a:pt x="92" y="330"/>
                      </a:cubicBezTo>
                      <a:cubicBezTo>
                        <a:pt x="90" y="329"/>
                        <a:pt x="90" y="329"/>
                        <a:pt x="90" y="329"/>
                      </a:cubicBezTo>
                      <a:cubicBezTo>
                        <a:pt x="90" y="326"/>
                        <a:pt x="90" y="324"/>
                        <a:pt x="90" y="320"/>
                      </a:cubicBezTo>
                      <a:cubicBezTo>
                        <a:pt x="87" y="320"/>
                        <a:pt x="85" y="321"/>
                        <a:pt x="82" y="320"/>
                      </a:cubicBezTo>
                      <a:cubicBezTo>
                        <a:pt x="79" y="319"/>
                        <a:pt x="77" y="318"/>
                        <a:pt x="73" y="318"/>
                      </a:cubicBezTo>
                      <a:cubicBezTo>
                        <a:pt x="71" y="318"/>
                        <a:pt x="69" y="318"/>
                        <a:pt x="67" y="318"/>
                      </a:cubicBezTo>
                      <a:cubicBezTo>
                        <a:pt x="67" y="318"/>
                        <a:pt x="67" y="318"/>
                        <a:pt x="67" y="318"/>
                      </a:cubicBezTo>
                      <a:cubicBezTo>
                        <a:pt x="64" y="318"/>
                        <a:pt x="64" y="318"/>
                        <a:pt x="64" y="318"/>
                      </a:cubicBezTo>
                      <a:cubicBezTo>
                        <a:pt x="62" y="318"/>
                        <a:pt x="61" y="320"/>
                        <a:pt x="59" y="320"/>
                      </a:cubicBezTo>
                      <a:cubicBezTo>
                        <a:pt x="56" y="320"/>
                        <a:pt x="57" y="315"/>
                        <a:pt x="54" y="314"/>
                      </a:cubicBezTo>
                      <a:cubicBezTo>
                        <a:pt x="52" y="314"/>
                        <a:pt x="51" y="314"/>
                        <a:pt x="49" y="314"/>
                      </a:cubicBezTo>
                      <a:cubicBezTo>
                        <a:pt x="49" y="312"/>
                        <a:pt x="49" y="312"/>
                        <a:pt x="49" y="312"/>
                      </a:cubicBezTo>
                      <a:cubicBezTo>
                        <a:pt x="51" y="303"/>
                        <a:pt x="51" y="303"/>
                        <a:pt x="51" y="303"/>
                      </a:cubicBezTo>
                      <a:cubicBezTo>
                        <a:pt x="51" y="301"/>
                        <a:pt x="50" y="301"/>
                        <a:pt x="50" y="299"/>
                      </a:cubicBezTo>
                      <a:cubicBezTo>
                        <a:pt x="50" y="298"/>
                        <a:pt x="52" y="298"/>
                        <a:pt x="53" y="298"/>
                      </a:cubicBezTo>
                      <a:cubicBezTo>
                        <a:pt x="56" y="298"/>
                        <a:pt x="58" y="299"/>
                        <a:pt x="60" y="299"/>
                      </a:cubicBezTo>
                      <a:cubicBezTo>
                        <a:pt x="65" y="299"/>
                        <a:pt x="68" y="297"/>
                        <a:pt x="72" y="294"/>
                      </a:cubicBezTo>
                      <a:cubicBezTo>
                        <a:pt x="74" y="298"/>
                        <a:pt x="73" y="301"/>
                        <a:pt x="74" y="306"/>
                      </a:cubicBezTo>
                      <a:cubicBezTo>
                        <a:pt x="75" y="303"/>
                        <a:pt x="75" y="302"/>
                        <a:pt x="76" y="299"/>
                      </a:cubicBezTo>
                      <a:cubicBezTo>
                        <a:pt x="76" y="295"/>
                        <a:pt x="76" y="289"/>
                        <a:pt x="72" y="289"/>
                      </a:cubicBezTo>
                      <a:cubicBezTo>
                        <a:pt x="68" y="289"/>
                        <a:pt x="67" y="293"/>
                        <a:pt x="63" y="293"/>
                      </a:cubicBezTo>
                      <a:cubicBezTo>
                        <a:pt x="62" y="293"/>
                        <a:pt x="62" y="291"/>
                        <a:pt x="62" y="290"/>
                      </a:cubicBezTo>
                      <a:cubicBezTo>
                        <a:pt x="62" y="288"/>
                        <a:pt x="62" y="286"/>
                        <a:pt x="62" y="284"/>
                      </a:cubicBezTo>
                      <a:cubicBezTo>
                        <a:pt x="60" y="280"/>
                        <a:pt x="58" y="279"/>
                        <a:pt x="55" y="276"/>
                      </a:cubicBezTo>
                      <a:cubicBezTo>
                        <a:pt x="52" y="273"/>
                        <a:pt x="50" y="271"/>
                        <a:pt x="46" y="271"/>
                      </a:cubicBezTo>
                      <a:cubicBezTo>
                        <a:pt x="42" y="270"/>
                        <a:pt x="36" y="272"/>
                        <a:pt x="36" y="268"/>
                      </a:cubicBezTo>
                      <a:cubicBezTo>
                        <a:pt x="36" y="263"/>
                        <a:pt x="41" y="262"/>
                        <a:pt x="41" y="257"/>
                      </a:cubicBezTo>
                      <a:cubicBezTo>
                        <a:pt x="41" y="257"/>
                        <a:pt x="41" y="257"/>
                        <a:pt x="41" y="256"/>
                      </a:cubicBezTo>
                      <a:cubicBezTo>
                        <a:pt x="34" y="256"/>
                        <a:pt x="34" y="256"/>
                        <a:pt x="34" y="256"/>
                      </a:cubicBezTo>
                      <a:cubicBezTo>
                        <a:pt x="31" y="255"/>
                        <a:pt x="28" y="255"/>
                        <a:pt x="28" y="252"/>
                      </a:cubicBezTo>
                      <a:cubicBezTo>
                        <a:pt x="28" y="250"/>
                        <a:pt x="30" y="249"/>
                        <a:pt x="30" y="247"/>
                      </a:cubicBezTo>
                      <a:cubicBezTo>
                        <a:pt x="31" y="245"/>
                        <a:pt x="30" y="243"/>
                        <a:pt x="31" y="241"/>
                      </a:cubicBezTo>
                      <a:cubicBezTo>
                        <a:pt x="33" y="237"/>
                        <a:pt x="35" y="236"/>
                        <a:pt x="35" y="232"/>
                      </a:cubicBezTo>
                      <a:cubicBezTo>
                        <a:pt x="35" y="227"/>
                        <a:pt x="35" y="227"/>
                        <a:pt x="35" y="227"/>
                      </a:cubicBezTo>
                      <a:cubicBezTo>
                        <a:pt x="35" y="222"/>
                        <a:pt x="38" y="221"/>
                        <a:pt x="40" y="217"/>
                      </a:cubicBezTo>
                      <a:cubicBezTo>
                        <a:pt x="42" y="213"/>
                        <a:pt x="42" y="211"/>
                        <a:pt x="44" y="208"/>
                      </a:cubicBezTo>
                      <a:cubicBezTo>
                        <a:pt x="42" y="209"/>
                        <a:pt x="41" y="210"/>
                        <a:pt x="38" y="210"/>
                      </a:cubicBezTo>
                      <a:cubicBezTo>
                        <a:pt x="35" y="210"/>
                        <a:pt x="34" y="207"/>
                        <a:pt x="33" y="203"/>
                      </a:cubicBezTo>
                      <a:cubicBezTo>
                        <a:pt x="33" y="199"/>
                        <a:pt x="33" y="197"/>
                        <a:pt x="32" y="193"/>
                      </a:cubicBezTo>
                      <a:cubicBezTo>
                        <a:pt x="32" y="192"/>
                        <a:pt x="32" y="192"/>
                        <a:pt x="32" y="191"/>
                      </a:cubicBezTo>
                      <a:cubicBezTo>
                        <a:pt x="32" y="188"/>
                        <a:pt x="32" y="187"/>
                        <a:pt x="32" y="184"/>
                      </a:cubicBezTo>
                      <a:cubicBezTo>
                        <a:pt x="32" y="182"/>
                        <a:pt x="31" y="181"/>
                        <a:pt x="31" y="180"/>
                      </a:cubicBezTo>
                      <a:cubicBezTo>
                        <a:pt x="31" y="180"/>
                        <a:pt x="32" y="179"/>
                        <a:pt x="32" y="179"/>
                      </a:cubicBezTo>
                      <a:cubicBezTo>
                        <a:pt x="34" y="179"/>
                        <a:pt x="34" y="179"/>
                        <a:pt x="34" y="179"/>
                      </a:cubicBezTo>
                      <a:cubicBezTo>
                        <a:pt x="36" y="179"/>
                        <a:pt x="37" y="180"/>
                        <a:pt x="38" y="180"/>
                      </a:cubicBezTo>
                      <a:cubicBezTo>
                        <a:pt x="39" y="180"/>
                        <a:pt x="39" y="180"/>
                        <a:pt x="39" y="180"/>
                      </a:cubicBezTo>
                      <a:cubicBezTo>
                        <a:pt x="39" y="177"/>
                        <a:pt x="41" y="176"/>
                        <a:pt x="41" y="173"/>
                      </a:cubicBezTo>
                      <a:cubicBezTo>
                        <a:pt x="41" y="171"/>
                        <a:pt x="39" y="171"/>
                        <a:pt x="38" y="171"/>
                      </a:cubicBezTo>
                      <a:cubicBezTo>
                        <a:pt x="35" y="171"/>
                        <a:pt x="34" y="172"/>
                        <a:pt x="32" y="173"/>
                      </a:cubicBezTo>
                      <a:cubicBezTo>
                        <a:pt x="30" y="171"/>
                        <a:pt x="29" y="170"/>
                        <a:pt x="29" y="168"/>
                      </a:cubicBezTo>
                      <a:cubicBezTo>
                        <a:pt x="29" y="168"/>
                        <a:pt x="29" y="168"/>
                        <a:pt x="29" y="168"/>
                      </a:cubicBezTo>
                      <a:cubicBezTo>
                        <a:pt x="38" y="170"/>
                        <a:pt x="38" y="170"/>
                        <a:pt x="38" y="170"/>
                      </a:cubicBezTo>
                      <a:cubicBezTo>
                        <a:pt x="38" y="169"/>
                        <a:pt x="38" y="169"/>
                        <a:pt x="38" y="169"/>
                      </a:cubicBezTo>
                      <a:cubicBezTo>
                        <a:pt x="31" y="165"/>
                        <a:pt x="28" y="161"/>
                        <a:pt x="22" y="156"/>
                      </a:cubicBezTo>
                      <a:cubicBezTo>
                        <a:pt x="19" y="154"/>
                        <a:pt x="18" y="151"/>
                        <a:pt x="14" y="151"/>
                      </a:cubicBezTo>
                      <a:cubicBezTo>
                        <a:pt x="13" y="151"/>
                        <a:pt x="12" y="151"/>
                        <a:pt x="10" y="151"/>
                      </a:cubicBezTo>
                      <a:cubicBezTo>
                        <a:pt x="8" y="151"/>
                        <a:pt x="9" y="148"/>
                        <a:pt x="8" y="146"/>
                      </a:cubicBezTo>
                      <a:cubicBezTo>
                        <a:pt x="7" y="145"/>
                        <a:pt x="6" y="144"/>
                        <a:pt x="5" y="143"/>
                      </a:cubicBezTo>
                      <a:cubicBezTo>
                        <a:pt x="3" y="140"/>
                        <a:pt x="1" y="138"/>
                        <a:pt x="1" y="133"/>
                      </a:cubicBezTo>
                      <a:cubicBezTo>
                        <a:pt x="1" y="129"/>
                        <a:pt x="0" y="126"/>
                        <a:pt x="4" y="123"/>
                      </a:cubicBezTo>
                      <a:cubicBezTo>
                        <a:pt x="5" y="122"/>
                        <a:pt x="6" y="121"/>
                        <a:pt x="7" y="120"/>
                      </a:cubicBezTo>
                      <a:cubicBezTo>
                        <a:pt x="7" y="120"/>
                        <a:pt x="7" y="120"/>
                        <a:pt x="7" y="120"/>
                      </a:cubicBezTo>
                      <a:cubicBezTo>
                        <a:pt x="7" y="120"/>
                        <a:pt x="8" y="120"/>
                        <a:pt x="8" y="121"/>
                      </a:cubicBezTo>
                      <a:cubicBezTo>
                        <a:pt x="9" y="121"/>
                        <a:pt x="9" y="121"/>
                        <a:pt x="10" y="121"/>
                      </a:cubicBezTo>
                      <a:cubicBezTo>
                        <a:pt x="10" y="121"/>
                        <a:pt x="10" y="121"/>
                        <a:pt x="10" y="121"/>
                      </a:cubicBezTo>
                      <a:cubicBezTo>
                        <a:pt x="11" y="121"/>
                        <a:pt x="11" y="121"/>
                        <a:pt x="12" y="121"/>
                      </a:cubicBezTo>
                      <a:cubicBezTo>
                        <a:pt x="12" y="122"/>
                        <a:pt x="13" y="122"/>
                        <a:pt x="13" y="122"/>
                      </a:cubicBezTo>
                      <a:cubicBezTo>
                        <a:pt x="14" y="122"/>
                        <a:pt x="14" y="122"/>
                        <a:pt x="15" y="122"/>
                      </a:cubicBezTo>
                      <a:cubicBezTo>
                        <a:pt x="16" y="122"/>
                        <a:pt x="16" y="122"/>
                        <a:pt x="16" y="122"/>
                      </a:cubicBezTo>
                      <a:cubicBezTo>
                        <a:pt x="18" y="123"/>
                        <a:pt x="18" y="123"/>
                        <a:pt x="18" y="123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67" name="Freeform 12"/>
                <p:cNvSpPr>
                  <a:spLocks/>
                </p:cNvSpPr>
                <p:nvPr/>
              </p:nvSpPr>
              <p:spPr bwMode="auto">
                <a:xfrm>
                  <a:off x="1239085" y="2579918"/>
                  <a:ext cx="464477" cy="418539"/>
                </a:xfrm>
                <a:custGeom>
                  <a:avLst/>
                  <a:gdLst>
                    <a:gd name="T0" fmla="*/ 39 w 150"/>
                    <a:gd name="T1" fmla="*/ 135 h 135"/>
                    <a:gd name="T2" fmla="*/ 51 w 150"/>
                    <a:gd name="T3" fmla="*/ 127 h 135"/>
                    <a:gd name="T4" fmla="*/ 58 w 150"/>
                    <a:gd name="T5" fmla="*/ 121 h 135"/>
                    <a:gd name="T6" fmla="*/ 65 w 150"/>
                    <a:gd name="T7" fmla="*/ 118 h 135"/>
                    <a:gd name="T8" fmla="*/ 69 w 150"/>
                    <a:gd name="T9" fmla="*/ 119 h 135"/>
                    <a:gd name="T10" fmla="*/ 77 w 150"/>
                    <a:gd name="T11" fmla="*/ 119 h 135"/>
                    <a:gd name="T12" fmla="*/ 85 w 150"/>
                    <a:gd name="T13" fmla="*/ 117 h 135"/>
                    <a:gd name="T14" fmla="*/ 97 w 150"/>
                    <a:gd name="T15" fmla="*/ 117 h 135"/>
                    <a:gd name="T16" fmla="*/ 105 w 150"/>
                    <a:gd name="T17" fmla="*/ 116 h 135"/>
                    <a:gd name="T18" fmla="*/ 119 w 150"/>
                    <a:gd name="T19" fmla="*/ 126 h 135"/>
                    <a:gd name="T20" fmla="*/ 127 w 150"/>
                    <a:gd name="T21" fmla="*/ 131 h 135"/>
                    <a:gd name="T22" fmla="*/ 127 w 150"/>
                    <a:gd name="T23" fmla="*/ 131 h 135"/>
                    <a:gd name="T24" fmla="*/ 135 w 150"/>
                    <a:gd name="T25" fmla="*/ 128 h 135"/>
                    <a:gd name="T26" fmla="*/ 137 w 150"/>
                    <a:gd name="T27" fmla="*/ 121 h 135"/>
                    <a:gd name="T28" fmla="*/ 137 w 150"/>
                    <a:gd name="T29" fmla="*/ 112 h 135"/>
                    <a:gd name="T30" fmla="*/ 138 w 150"/>
                    <a:gd name="T31" fmla="*/ 94 h 135"/>
                    <a:gd name="T32" fmla="*/ 141 w 150"/>
                    <a:gd name="T33" fmla="*/ 87 h 135"/>
                    <a:gd name="T34" fmla="*/ 150 w 150"/>
                    <a:gd name="T35" fmla="*/ 65 h 135"/>
                    <a:gd name="T36" fmla="*/ 150 w 150"/>
                    <a:gd name="T37" fmla="*/ 65 h 135"/>
                    <a:gd name="T38" fmla="*/ 147 w 150"/>
                    <a:gd name="T39" fmla="*/ 58 h 135"/>
                    <a:gd name="T40" fmla="*/ 144 w 150"/>
                    <a:gd name="T41" fmla="*/ 55 h 135"/>
                    <a:gd name="T42" fmla="*/ 126 w 150"/>
                    <a:gd name="T43" fmla="*/ 45 h 135"/>
                    <a:gd name="T44" fmla="*/ 117 w 150"/>
                    <a:gd name="T45" fmla="*/ 39 h 135"/>
                    <a:gd name="T46" fmla="*/ 109 w 150"/>
                    <a:gd name="T47" fmla="*/ 33 h 135"/>
                    <a:gd name="T48" fmla="*/ 95 w 150"/>
                    <a:gd name="T49" fmla="*/ 21 h 135"/>
                    <a:gd name="T50" fmla="*/ 79 w 150"/>
                    <a:gd name="T51" fmla="*/ 16 h 135"/>
                    <a:gd name="T52" fmla="*/ 64 w 150"/>
                    <a:gd name="T53" fmla="*/ 11 h 135"/>
                    <a:gd name="T54" fmla="*/ 52 w 150"/>
                    <a:gd name="T55" fmla="*/ 9 h 135"/>
                    <a:gd name="T56" fmla="*/ 43 w 150"/>
                    <a:gd name="T57" fmla="*/ 3 h 135"/>
                    <a:gd name="T58" fmla="*/ 32 w 150"/>
                    <a:gd name="T59" fmla="*/ 0 h 135"/>
                    <a:gd name="T60" fmla="*/ 32 w 150"/>
                    <a:gd name="T61" fmla="*/ 0 h 135"/>
                    <a:gd name="T62" fmla="*/ 32 w 150"/>
                    <a:gd name="T63" fmla="*/ 5 h 135"/>
                    <a:gd name="T64" fmla="*/ 33 w 150"/>
                    <a:gd name="T65" fmla="*/ 10 h 135"/>
                    <a:gd name="T66" fmla="*/ 33 w 150"/>
                    <a:gd name="T67" fmla="*/ 17 h 135"/>
                    <a:gd name="T68" fmla="*/ 35 w 150"/>
                    <a:gd name="T69" fmla="*/ 31 h 135"/>
                    <a:gd name="T70" fmla="*/ 32 w 150"/>
                    <a:gd name="T71" fmla="*/ 44 h 135"/>
                    <a:gd name="T72" fmla="*/ 25 w 150"/>
                    <a:gd name="T73" fmla="*/ 56 h 135"/>
                    <a:gd name="T74" fmla="*/ 5 w 150"/>
                    <a:gd name="T75" fmla="*/ 61 h 135"/>
                    <a:gd name="T76" fmla="*/ 9 w 150"/>
                    <a:gd name="T77" fmla="*/ 75 h 135"/>
                    <a:gd name="T78" fmla="*/ 6 w 150"/>
                    <a:gd name="T79" fmla="*/ 85 h 135"/>
                    <a:gd name="T80" fmla="*/ 3 w 150"/>
                    <a:gd name="T81" fmla="*/ 88 h 135"/>
                    <a:gd name="T82" fmla="*/ 0 w 150"/>
                    <a:gd name="T83" fmla="*/ 98 h 135"/>
                    <a:gd name="T84" fmla="*/ 0 w 150"/>
                    <a:gd name="T85" fmla="*/ 98 h 135"/>
                    <a:gd name="T86" fmla="*/ 2 w 150"/>
                    <a:gd name="T87" fmla="*/ 98 h 135"/>
                    <a:gd name="T88" fmla="*/ 8 w 150"/>
                    <a:gd name="T89" fmla="*/ 102 h 135"/>
                    <a:gd name="T90" fmla="*/ 13 w 150"/>
                    <a:gd name="T91" fmla="*/ 107 h 135"/>
                    <a:gd name="T92" fmla="*/ 11 w 150"/>
                    <a:gd name="T93" fmla="*/ 110 h 135"/>
                    <a:gd name="T94" fmla="*/ 19 w 150"/>
                    <a:gd name="T95" fmla="*/ 121 h 135"/>
                    <a:gd name="T96" fmla="*/ 22 w 150"/>
                    <a:gd name="T97" fmla="*/ 127 h 135"/>
                    <a:gd name="T98" fmla="*/ 24 w 150"/>
                    <a:gd name="T99" fmla="*/ 131 h 135"/>
                    <a:gd name="T100" fmla="*/ 29 w 150"/>
                    <a:gd name="T101" fmla="*/ 130 h 135"/>
                    <a:gd name="T102" fmla="*/ 38 w 150"/>
                    <a:gd name="T103" fmla="*/ 134 h 135"/>
                    <a:gd name="T104" fmla="*/ 39 w 150"/>
                    <a:gd name="T105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0" h="135">
                      <a:moveTo>
                        <a:pt x="39" y="135"/>
                      </a:moveTo>
                      <a:cubicBezTo>
                        <a:pt x="44" y="132"/>
                        <a:pt x="47" y="129"/>
                        <a:pt x="51" y="127"/>
                      </a:cubicBezTo>
                      <a:cubicBezTo>
                        <a:pt x="55" y="125"/>
                        <a:pt x="55" y="122"/>
                        <a:pt x="58" y="121"/>
                      </a:cubicBezTo>
                      <a:cubicBezTo>
                        <a:pt x="61" y="119"/>
                        <a:pt x="63" y="119"/>
                        <a:pt x="65" y="118"/>
                      </a:cubicBezTo>
                      <a:cubicBezTo>
                        <a:pt x="69" y="119"/>
                        <a:pt x="69" y="119"/>
                        <a:pt x="69" y="119"/>
                      </a:cubicBezTo>
                      <a:cubicBezTo>
                        <a:pt x="77" y="119"/>
                        <a:pt x="77" y="119"/>
                        <a:pt x="77" y="119"/>
                      </a:cubicBezTo>
                      <a:cubicBezTo>
                        <a:pt x="85" y="117"/>
                        <a:pt x="85" y="117"/>
                        <a:pt x="85" y="117"/>
                      </a:cubicBezTo>
                      <a:cubicBezTo>
                        <a:pt x="97" y="117"/>
                        <a:pt x="97" y="117"/>
                        <a:pt x="97" y="117"/>
                      </a:cubicBezTo>
                      <a:cubicBezTo>
                        <a:pt x="100" y="117"/>
                        <a:pt x="102" y="116"/>
                        <a:pt x="105" y="116"/>
                      </a:cubicBezTo>
                      <a:cubicBezTo>
                        <a:pt x="111" y="116"/>
                        <a:pt x="114" y="121"/>
                        <a:pt x="119" y="126"/>
                      </a:cubicBezTo>
                      <a:cubicBezTo>
                        <a:pt x="122" y="128"/>
                        <a:pt x="124" y="130"/>
                        <a:pt x="127" y="131"/>
                      </a:cubicBezTo>
                      <a:cubicBezTo>
                        <a:pt x="127" y="131"/>
                        <a:pt x="127" y="131"/>
                        <a:pt x="127" y="131"/>
                      </a:cubicBezTo>
                      <a:cubicBezTo>
                        <a:pt x="130" y="130"/>
                        <a:pt x="132" y="130"/>
                        <a:pt x="135" y="128"/>
                      </a:cubicBezTo>
                      <a:cubicBezTo>
                        <a:pt x="136" y="126"/>
                        <a:pt x="137" y="124"/>
                        <a:pt x="137" y="121"/>
                      </a:cubicBezTo>
                      <a:cubicBezTo>
                        <a:pt x="137" y="112"/>
                        <a:pt x="137" y="112"/>
                        <a:pt x="137" y="112"/>
                      </a:cubicBezTo>
                      <a:cubicBezTo>
                        <a:pt x="137" y="105"/>
                        <a:pt x="136" y="101"/>
                        <a:pt x="138" y="94"/>
                      </a:cubicBezTo>
                      <a:cubicBezTo>
                        <a:pt x="139" y="91"/>
                        <a:pt x="140" y="90"/>
                        <a:pt x="141" y="87"/>
                      </a:cubicBezTo>
                      <a:cubicBezTo>
                        <a:pt x="145" y="78"/>
                        <a:pt x="148" y="74"/>
                        <a:pt x="150" y="65"/>
                      </a:cubicBezTo>
                      <a:cubicBezTo>
                        <a:pt x="150" y="65"/>
                        <a:pt x="150" y="65"/>
                        <a:pt x="150" y="65"/>
                      </a:cubicBezTo>
                      <a:cubicBezTo>
                        <a:pt x="149" y="62"/>
                        <a:pt x="148" y="61"/>
                        <a:pt x="147" y="58"/>
                      </a:cubicBezTo>
                      <a:cubicBezTo>
                        <a:pt x="146" y="57"/>
                        <a:pt x="146" y="56"/>
                        <a:pt x="144" y="55"/>
                      </a:cubicBezTo>
                      <a:cubicBezTo>
                        <a:pt x="137" y="51"/>
                        <a:pt x="132" y="50"/>
                        <a:pt x="126" y="45"/>
                      </a:cubicBezTo>
                      <a:cubicBezTo>
                        <a:pt x="123" y="42"/>
                        <a:pt x="120" y="42"/>
                        <a:pt x="117" y="39"/>
                      </a:cubicBezTo>
                      <a:cubicBezTo>
                        <a:pt x="113" y="37"/>
                        <a:pt x="112" y="35"/>
                        <a:pt x="109" y="33"/>
                      </a:cubicBezTo>
                      <a:cubicBezTo>
                        <a:pt x="103" y="28"/>
                        <a:pt x="101" y="25"/>
                        <a:pt x="95" y="21"/>
                      </a:cubicBezTo>
                      <a:cubicBezTo>
                        <a:pt x="89" y="18"/>
                        <a:pt x="85" y="18"/>
                        <a:pt x="79" y="16"/>
                      </a:cubicBezTo>
                      <a:cubicBezTo>
                        <a:pt x="73" y="14"/>
                        <a:pt x="70" y="12"/>
                        <a:pt x="64" y="11"/>
                      </a:cubicBezTo>
                      <a:cubicBezTo>
                        <a:pt x="59" y="11"/>
                        <a:pt x="56" y="11"/>
                        <a:pt x="52" y="9"/>
                      </a:cubicBezTo>
                      <a:cubicBezTo>
                        <a:pt x="48" y="7"/>
                        <a:pt x="47" y="5"/>
                        <a:pt x="43" y="3"/>
                      </a:cubicBezTo>
                      <a:cubicBezTo>
                        <a:pt x="40" y="2"/>
                        <a:pt x="36" y="2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2"/>
                        <a:pt x="32" y="3"/>
                        <a:pt x="32" y="5"/>
                      </a:cubicBezTo>
                      <a:cubicBezTo>
                        <a:pt x="32" y="7"/>
                        <a:pt x="33" y="8"/>
                        <a:pt x="33" y="10"/>
                      </a:cubicBezTo>
                      <a:cubicBezTo>
                        <a:pt x="33" y="13"/>
                        <a:pt x="33" y="15"/>
                        <a:pt x="33" y="17"/>
                      </a:cubicBezTo>
                      <a:cubicBezTo>
                        <a:pt x="34" y="23"/>
                        <a:pt x="35" y="25"/>
                        <a:pt x="35" y="31"/>
                      </a:cubicBezTo>
                      <a:cubicBezTo>
                        <a:pt x="35" y="36"/>
                        <a:pt x="34" y="39"/>
                        <a:pt x="32" y="44"/>
                      </a:cubicBezTo>
                      <a:cubicBezTo>
                        <a:pt x="30" y="49"/>
                        <a:pt x="30" y="53"/>
                        <a:pt x="25" y="56"/>
                      </a:cubicBezTo>
                      <a:cubicBezTo>
                        <a:pt x="19" y="61"/>
                        <a:pt x="13" y="62"/>
                        <a:pt x="5" y="61"/>
                      </a:cubicBezTo>
                      <a:cubicBezTo>
                        <a:pt x="7" y="66"/>
                        <a:pt x="9" y="69"/>
                        <a:pt x="9" y="75"/>
                      </a:cubicBezTo>
                      <a:cubicBezTo>
                        <a:pt x="9" y="79"/>
                        <a:pt x="8" y="81"/>
                        <a:pt x="6" y="85"/>
                      </a:cubicBezTo>
                      <a:cubicBezTo>
                        <a:pt x="5" y="86"/>
                        <a:pt x="4" y="87"/>
                        <a:pt x="3" y="88"/>
                      </a:cubicBezTo>
                      <a:cubicBezTo>
                        <a:pt x="1" y="92"/>
                        <a:pt x="0" y="94"/>
                        <a:pt x="0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1" y="98"/>
                        <a:pt x="1" y="98"/>
                        <a:pt x="2" y="98"/>
                      </a:cubicBezTo>
                      <a:cubicBezTo>
                        <a:pt x="5" y="98"/>
                        <a:pt x="6" y="100"/>
                        <a:pt x="8" y="102"/>
                      </a:cubicBezTo>
                      <a:cubicBezTo>
                        <a:pt x="10" y="104"/>
                        <a:pt x="13" y="104"/>
                        <a:pt x="13" y="107"/>
                      </a:cubicBezTo>
                      <a:cubicBezTo>
                        <a:pt x="13" y="108"/>
                        <a:pt x="11" y="109"/>
                        <a:pt x="11" y="110"/>
                      </a:cubicBezTo>
                      <a:cubicBezTo>
                        <a:pt x="11" y="115"/>
                        <a:pt x="17" y="116"/>
                        <a:pt x="19" y="121"/>
                      </a:cubicBezTo>
                      <a:cubicBezTo>
                        <a:pt x="20" y="123"/>
                        <a:pt x="21" y="125"/>
                        <a:pt x="22" y="127"/>
                      </a:cubicBezTo>
                      <a:cubicBezTo>
                        <a:pt x="22" y="129"/>
                        <a:pt x="22" y="131"/>
                        <a:pt x="24" y="131"/>
                      </a:cubicBezTo>
                      <a:cubicBezTo>
                        <a:pt x="26" y="131"/>
                        <a:pt x="27" y="130"/>
                        <a:pt x="29" y="130"/>
                      </a:cubicBezTo>
                      <a:cubicBezTo>
                        <a:pt x="33" y="130"/>
                        <a:pt x="35" y="132"/>
                        <a:pt x="38" y="134"/>
                      </a:cubicBezTo>
                      <a:cubicBezTo>
                        <a:pt x="38" y="134"/>
                        <a:pt x="39" y="135"/>
                        <a:pt x="39" y="135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68" name="Freeform 14"/>
                <p:cNvSpPr>
                  <a:spLocks/>
                </p:cNvSpPr>
                <p:nvPr/>
              </p:nvSpPr>
              <p:spPr bwMode="auto">
                <a:xfrm>
                  <a:off x="1065544" y="1171177"/>
                  <a:ext cx="607393" cy="794544"/>
                </a:xfrm>
                <a:custGeom>
                  <a:avLst/>
                  <a:gdLst>
                    <a:gd name="T0" fmla="*/ 4 w 196"/>
                    <a:gd name="T1" fmla="*/ 246 h 256"/>
                    <a:gd name="T2" fmla="*/ 15 w 196"/>
                    <a:gd name="T3" fmla="*/ 252 h 256"/>
                    <a:gd name="T4" fmla="*/ 36 w 196"/>
                    <a:gd name="T5" fmla="*/ 254 h 256"/>
                    <a:gd name="T6" fmla="*/ 44 w 196"/>
                    <a:gd name="T7" fmla="*/ 251 h 256"/>
                    <a:gd name="T8" fmla="*/ 59 w 196"/>
                    <a:gd name="T9" fmla="*/ 243 h 256"/>
                    <a:gd name="T10" fmla="*/ 65 w 196"/>
                    <a:gd name="T11" fmla="*/ 223 h 256"/>
                    <a:gd name="T12" fmla="*/ 78 w 196"/>
                    <a:gd name="T13" fmla="*/ 239 h 256"/>
                    <a:gd name="T14" fmla="*/ 83 w 196"/>
                    <a:gd name="T15" fmla="*/ 245 h 256"/>
                    <a:gd name="T16" fmla="*/ 88 w 196"/>
                    <a:gd name="T17" fmla="*/ 232 h 256"/>
                    <a:gd name="T18" fmla="*/ 92 w 196"/>
                    <a:gd name="T19" fmla="*/ 224 h 256"/>
                    <a:gd name="T20" fmla="*/ 104 w 196"/>
                    <a:gd name="T21" fmla="*/ 225 h 256"/>
                    <a:gd name="T22" fmla="*/ 113 w 196"/>
                    <a:gd name="T23" fmla="*/ 225 h 256"/>
                    <a:gd name="T24" fmla="*/ 122 w 196"/>
                    <a:gd name="T25" fmla="*/ 233 h 256"/>
                    <a:gd name="T26" fmla="*/ 140 w 196"/>
                    <a:gd name="T27" fmla="*/ 239 h 256"/>
                    <a:gd name="T28" fmla="*/ 149 w 196"/>
                    <a:gd name="T29" fmla="*/ 237 h 256"/>
                    <a:gd name="T30" fmla="*/ 158 w 196"/>
                    <a:gd name="T31" fmla="*/ 232 h 256"/>
                    <a:gd name="T32" fmla="*/ 166 w 196"/>
                    <a:gd name="T33" fmla="*/ 235 h 256"/>
                    <a:gd name="T34" fmla="*/ 178 w 196"/>
                    <a:gd name="T35" fmla="*/ 236 h 256"/>
                    <a:gd name="T36" fmla="*/ 187 w 196"/>
                    <a:gd name="T37" fmla="*/ 238 h 256"/>
                    <a:gd name="T38" fmla="*/ 189 w 196"/>
                    <a:gd name="T39" fmla="*/ 222 h 256"/>
                    <a:gd name="T40" fmla="*/ 196 w 196"/>
                    <a:gd name="T41" fmla="*/ 214 h 256"/>
                    <a:gd name="T42" fmla="*/ 191 w 196"/>
                    <a:gd name="T43" fmla="*/ 206 h 256"/>
                    <a:gd name="T44" fmla="*/ 180 w 196"/>
                    <a:gd name="T45" fmla="*/ 201 h 256"/>
                    <a:gd name="T46" fmla="*/ 175 w 196"/>
                    <a:gd name="T47" fmla="*/ 192 h 256"/>
                    <a:gd name="T48" fmla="*/ 174 w 196"/>
                    <a:gd name="T49" fmla="*/ 171 h 256"/>
                    <a:gd name="T50" fmla="*/ 161 w 196"/>
                    <a:gd name="T51" fmla="*/ 155 h 256"/>
                    <a:gd name="T52" fmla="*/ 162 w 196"/>
                    <a:gd name="T53" fmla="*/ 134 h 256"/>
                    <a:gd name="T54" fmla="*/ 162 w 196"/>
                    <a:gd name="T55" fmla="*/ 125 h 256"/>
                    <a:gd name="T56" fmla="*/ 157 w 196"/>
                    <a:gd name="T57" fmla="*/ 113 h 256"/>
                    <a:gd name="T58" fmla="*/ 159 w 196"/>
                    <a:gd name="T59" fmla="*/ 100 h 256"/>
                    <a:gd name="T60" fmla="*/ 154 w 196"/>
                    <a:gd name="T61" fmla="*/ 85 h 256"/>
                    <a:gd name="T62" fmla="*/ 167 w 196"/>
                    <a:gd name="T63" fmla="*/ 73 h 256"/>
                    <a:gd name="T64" fmla="*/ 177 w 196"/>
                    <a:gd name="T65" fmla="*/ 62 h 256"/>
                    <a:gd name="T66" fmla="*/ 178 w 196"/>
                    <a:gd name="T67" fmla="*/ 57 h 256"/>
                    <a:gd name="T68" fmla="*/ 170 w 196"/>
                    <a:gd name="T69" fmla="*/ 45 h 256"/>
                    <a:gd name="T70" fmla="*/ 155 w 196"/>
                    <a:gd name="T71" fmla="*/ 18 h 256"/>
                    <a:gd name="T72" fmla="*/ 139 w 196"/>
                    <a:gd name="T73" fmla="*/ 17 h 256"/>
                    <a:gd name="T74" fmla="*/ 146 w 196"/>
                    <a:gd name="T75" fmla="*/ 3 h 256"/>
                    <a:gd name="T76" fmla="*/ 130 w 196"/>
                    <a:gd name="T77" fmla="*/ 7 h 256"/>
                    <a:gd name="T78" fmla="*/ 113 w 196"/>
                    <a:gd name="T79" fmla="*/ 0 h 256"/>
                    <a:gd name="T80" fmla="*/ 98 w 196"/>
                    <a:gd name="T81" fmla="*/ 26 h 256"/>
                    <a:gd name="T82" fmla="*/ 81 w 196"/>
                    <a:gd name="T83" fmla="*/ 64 h 256"/>
                    <a:gd name="T84" fmla="*/ 54 w 196"/>
                    <a:gd name="T85" fmla="*/ 64 h 256"/>
                    <a:gd name="T86" fmla="*/ 48 w 196"/>
                    <a:gd name="T87" fmla="*/ 68 h 256"/>
                    <a:gd name="T88" fmla="*/ 49 w 196"/>
                    <a:gd name="T89" fmla="*/ 88 h 256"/>
                    <a:gd name="T90" fmla="*/ 49 w 196"/>
                    <a:gd name="T91" fmla="*/ 96 h 256"/>
                    <a:gd name="T92" fmla="*/ 55 w 196"/>
                    <a:gd name="T93" fmla="*/ 106 h 256"/>
                    <a:gd name="T94" fmla="*/ 59 w 196"/>
                    <a:gd name="T95" fmla="*/ 115 h 256"/>
                    <a:gd name="T96" fmla="*/ 51 w 196"/>
                    <a:gd name="T97" fmla="*/ 134 h 256"/>
                    <a:gd name="T98" fmla="*/ 38 w 196"/>
                    <a:gd name="T99" fmla="*/ 135 h 256"/>
                    <a:gd name="T100" fmla="*/ 28 w 196"/>
                    <a:gd name="T101" fmla="*/ 144 h 256"/>
                    <a:gd name="T102" fmla="*/ 22 w 196"/>
                    <a:gd name="T103" fmla="*/ 162 h 256"/>
                    <a:gd name="T104" fmla="*/ 18 w 196"/>
                    <a:gd name="T105" fmla="*/ 177 h 256"/>
                    <a:gd name="T106" fmla="*/ 15 w 196"/>
                    <a:gd name="T107" fmla="*/ 198 h 256"/>
                    <a:gd name="T108" fmla="*/ 12 w 196"/>
                    <a:gd name="T109" fmla="*/ 207 h 256"/>
                    <a:gd name="T110" fmla="*/ 8 w 196"/>
                    <a:gd name="T111" fmla="*/ 212 h 256"/>
                    <a:gd name="T112" fmla="*/ 8 w 196"/>
                    <a:gd name="T113" fmla="*/ 217 h 256"/>
                    <a:gd name="T114" fmla="*/ 4 w 196"/>
                    <a:gd name="T115" fmla="*/ 224 h 256"/>
                    <a:gd name="T116" fmla="*/ 2 w 196"/>
                    <a:gd name="T117" fmla="*/ 238 h 256"/>
                    <a:gd name="T118" fmla="*/ 2 w 196"/>
                    <a:gd name="T119" fmla="*/ 247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" h="256">
                      <a:moveTo>
                        <a:pt x="2" y="247"/>
                      </a:moveTo>
                      <a:cubicBezTo>
                        <a:pt x="3" y="247"/>
                        <a:pt x="3" y="246"/>
                        <a:pt x="4" y="246"/>
                      </a:cubicBezTo>
                      <a:cubicBezTo>
                        <a:pt x="5" y="246"/>
                        <a:pt x="6" y="248"/>
                        <a:pt x="7" y="248"/>
                      </a:cubicBezTo>
                      <a:cubicBezTo>
                        <a:pt x="10" y="250"/>
                        <a:pt x="12" y="252"/>
                        <a:pt x="15" y="252"/>
                      </a:cubicBezTo>
                      <a:cubicBezTo>
                        <a:pt x="19" y="252"/>
                        <a:pt x="20" y="249"/>
                        <a:pt x="24" y="249"/>
                      </a:cubicBezTo>
                      <a:cubicBezTo>
                        <a:pt x="29" y="249"/>
                        <a:pt x="31" y="251"/>
                        <a:pt x="36" y="254"/>
                      </a:cubicBezTo>
                      <a:cubicBezTo>
                        <a:pt x="37" y="254"/>
                        <a:pt x="37" y="256"/>
                        <a:pt x="39" y="256"/>
                      </a:cubicBezTo>
                      <a:cubicBezTo>
                        <a:pt x="41" y="256"/>
                        <a:pt x="42" y="253"/>
                        <a:pt x="44" y="251"/>
                      </a:cubicBezTo>
                      <a:cubicBezTo>
                        <a:pt x="45" y="250"/>
                        <a:pt x="47" y="250"/>
                        <a:pt x="49" y="249"/>
                      </a:cubicBezTo>
                      <a:cubicBezTo>
                        <a:pt x="53" y="247"/>
                        <a:pt x="56" y="247"/>
                        <a:pt x="59" y="243"/>
                      </a:cubicBezTo>
                      <a:cubicBezTo>
                        <a:pt x="63" y="237"/>
                        <a:pt x="62" y="231"/>
                        <a:pt x="64" y="223"/>
                      </a:cubicBezTo>
                      <a:cubicBezTo>
                        <a:pt x="64" y="223"/>
                        <a:pt x="65" y="223"/>
                        <a:pt x="65" y="223"/>
                      </a:cubicBezTo>
                      <a:cubicBezTo>
                        <a:pt x="70" y="227"/>
                        <a:pt x="70" y="231"/>
                        <a:pt x="74" y="235"/>
                      </a:cubicBezTo>
                      <a:cubicBezTo>
                        <a:pt x="76" y="236"/>
                        <a:pt x="78" y="237"/>
                        <a:pt x="78" y="239"/>
                      </a:cubicBezTo>
                      <a:cubicBezTo>
                        <a:pt x="79" y="241"/>
                        <a:pt x="78" y="243"/>
                        <a:pt x="80" y="244"/>
                      </a:cubicBezTo>
                      <a:cubicBezTo>
                        <a:pt x="80" y="245"/>
                        <a:pt x="82" y="245"/>
                        <a:pt x="83" y="245"/>
                      </a:cubicBezTo>
                      <a:cubicBezTo>
                        <a:pt x="85" y="245"/>
                        <a:pt x="85" y="243"/>
                        <a:pt x="86" y="241"/>
                      </a:cubicBezTo>
                      <a:cubicBezTo>
                        <a:pt x="86" y="237"/>
                        <a:pt x="87" y="235"/>
                        <a:pt x="88" y="232"/>
                      </a:cubicBezTo>
                      <a:cubicBezTo>
                        <a:pt x="88" y="230"/>
                        <a:pt x="89" y="228"/>
                        <a:pt x="90" y="227"/>
                      </a:cubicBezTo>
                      <a:cubicBezTo>
                        <a:pt x="90" y="225"/>
                        <a:pt x="91" y="224"/>
                        <a:pt x="92" y="224"/>
                      </a:cubicBezTo>
                      <a:cubicBezTo>
                        <a:pt x="95" y="224"/>
                        <a:pt x="97" y="227"/>
                        <a:pt x="100" y="227"/>
                      </a:cubicBezTo>
                      <a:cubicBezTo>
                        <a:pt x="102" y="227"/>
                        <a:pt x="103" y="226"/>
                        <a:pt x="104" y="225"/>
                      </a:cubicBezTo>
                      <a:cubicBezTo>
                        <a:pt x="107" y="224"/>
                        <a:pt x="109" y="223"/>
                        <a:pt x="112" y="223"/>
                      </a:cubicBezTo>
                      <a:cubicBezTo>
                        <a:pt x="112" y="223"/>
                        <a:pt x="112" y="225"/>
                        <a:pt x="113" y="225"/>
                      </a:cubicBezTo>
                      <a:cubicBezTo>
                        <a:pt x="115" y="227"/>
                        <a:pt x="116" y="229"/>
                        <a:pt x="118" y="231"/>
                      </a:cubicBezTo>
                      <a:cubicBezTo>
                        <a:pt x="119" y="232"/>
                        <a:pt x="121" y="232"/>
                        <a:pt x="122" y="233"/>
                      </a:cubicBezTo>
                      <a:cubicBezTo>
                        <a:pt x="123" y="235"/>
                        <a:pt x="123" y="237"/>
                        <a:pt x="125" y="238"/>
                      </a:cubicBezTo>
                      <a:cubicBezTo>
                        <a:pt x="130" y="241"/>
                        <a:pt x="134" y="239"/>
                        <a:pt x="140" y="239"/>
                      </a:cubicBezTo>
                      <a:cubicBezTo>
                        <a:pt x="142" y="239"/>
                        <a:pt x="144" y="241"/>
                        <a:pt x="146" y="241"/>
                      </a:cubicBezTo>
                      <a:cubicBezTo>
                        <a:pt x="148" y="241"/>
                        <a:pt x="148" y="238"/>
                        <a:pt x="149" y="237"/>
                      </a:cubicBezTo>
                      <a:cubicBezTo>
                        <a:pt x="149" y="235"/>
                        <a:pt x="151" y="233"/>
                        <a:pt x="153" y="233"/>
                      </a:cubicBezTo>
                      <a:cubicBezTo>
                        <a:pt x="155" y="232"/>
                        <a:pt x="156" y="233"/>
                        <a:pt x="158" y="232"/>
                      </a:cubicBezTo>
                      <a:cubicBezTo>
                        <a:pt x="159" y="232"/>
                        <a:pt x="160" y="231"/>
                        <a:pt x="162" y="231"/>
                      </a:cubicBezTo>
                      <a:cubicBezTo>
                        <a:pt x="164" y="231"/>
                        <a:pt x="164" y="234"/>
                        <a:pt x="166" y="235"/>
                      </a:cubicBezTo>
                      <a:cubicBezTo>
                        <a:pt x="168" y="236"/>
                        <a:pt x="170" y="237"/>
                        <a:pt x="173" y="237"/>
                      </a:cubicBezTo>
                      <a:cubicBezTo>
                        <a:pt x="175" y="237"/>
                        <a:pt x="176" y="236"/>
                        <a:pt x="178" y="236"/>
                      </a:cubicBezTo>
                      <a:cubicBezTo>
                        <a:pt x="180" y="236"/>
                        <a:pt x="181" y="238"/>
                        <a:pt x="184" y="238"/>
                      </a:cubicBezTo>
                      <a:cubicBezTo>
                        <a:pt x="187" y="238"/>
                        <a:pt x="187" y="238"/>
                        <a:pt x="187" y="238"/>
                      </a:cubicBezTo>
                      <a:cubicBezTo>
                        <a:pt x="187" y="228"/>
                        <a:pt x="187" y="228"/>
                        <a:pt x="187" y="228"/>
                      </a:cubicBezTo>
                      <a:cubicBezTo>
                        <a:pt x="187" y="226"/>
                        <a:pt x="188" y="224"/>
                        <a:pt x="189" y="222"/>
                      </a:cubicBezTo>
                      <a:cubicBezTo>
                        <a:pt x="192" y="218"/>
                        <a:pt x="193" y="216"/>
                        <a:pt x="196" y="214"/>
                      </a:cubicBezTo>
                      <a:cubicBezTo>
                        <a:pt x="196" y="214"/>
                        <a:pt x="196" y="214"/>
                        <a:pt x="196" y="214"/>
                      </a:cubicBezTo>
                      <a:cubicBezTo>
                        <a:pt x="195" y="211"/>
                        <a:pt x="195" y="210"/>
                        <a:pt x="193" y="207"/>
                      </a:cubicBezTo>
                      <a:cubicBezTo>
                        <a:pt x="192" y="207"/>
                        <a:pt x="192" y="206"/>
                        <a:pt x="191" y="206"/>
                      </a:cubicBezTo>
                      <a:cubicBezTo>
                        <a:pt x="188" y="204"/>
                        <a:pt x="186" y="205"/>
                        <a:pt x="183" y="204"/>
                      </a:cubicBezTo>
                      <a:cubicBezTo>
                        <a:pt x="182" y="203"/>
                        <a:pt x="181" y="202"/>
                        <a:pt x="180" y="201"/>
                      </a:cubicBezTo>
                      <a:cubicBezTo>
                        <a:pt x="178" y="200"/>
                        <a:pt x="177" y="200"/>
                        <a:pt x="176" y="198"/>
                      </a:cubicBezTo>
                      <a:cubicBezTo>
                        <a:pt x="175" y="196"/>
                        <a:pt x="175" y="194"/>
                        <a:pt x="175" y="192"/>
                      </a:cubicBezTo>
                      <a:cubicBezTo>
                        <a:pt x="175" y="190"/>
                        <a:pt x="174" y="189"/>
                        <a:pt x="174" y="186"/>
                      </a:cubicBezTo>
                      <a:cubicBezTo>
                        <a:pt x="174" y="171"/>
                        <a:pt x="174" y="171"/>
                        <a:pt x="174" y="171"/>
                      </a:cubicBezTo>
                      <a:cubicBezTo>
                        <a:pt x="174" y="166"/>
                        <a:pt x="171" y="163"/>
                        <a:pt x="167" y="160"/>
                      </a:cubicBezTo>
                      <a:cubicBezTo>
                        <a:pt x="164" y="158"/>
                        <a:pt x="161" y="158"/>
                        <a:pt x="161" y="155"/>
                      </a:cubicBezTo>
                      <a:cubicBezTo>
                        <a:pt x="161" y="152"/>
                        <a:pt x="161" y="152"/>
                        <a:pt x="161" y="152"/>
                      </a:cubicBezTo>
                      <a:cubicBezTo>
                        <a:pt x="161" y="145"/>
                        <a:pt x="161" y="141"/>
                        <a:pt x="162" y="134"/>
                      </a:cubicBezTo>
                      <a:cubicBezTo>
                        <a:pt x="163" y="129"/>
                        <a:pt x="163" y="129"/>
                        <a:pt x="163" y="129"/>
                      </a:cubicBezTo>
                      <a:cubicBezTo>
                        <a:pt x="163" y="128"/>
                        <a:pt x="163" y="126"/>
                        <a:pt x="162" y="125"/>
                      </a:cubicBezTo>
                      <a:cubicBezTo>
                        <a:pt x="160" y="123"/>
                        <a:pt x="157" y="123"/>
                        <a:pt x="157" y="120"/>
                      </a:cubicBezTo>
                      <a:cubicBezTo>
                        <a:pt x="157" y="117"/>
                        <a:pt x="158" y="116"/>
                        <a:pt x="157" y="113"/>
                      </a:cubicBezTo>
                      <a:cubicBezTo>
                        <a:pt x="157" y="112"/>
                        <a:pt x="156" y="111"/>
                        <a:pt x="156" y="109"/>
                      </a:cubicBezTo>
                      <a:cubicBezTo>
                        <a:pt x="156" y="105"/>
                        <a:pt x="159" y="104"/>
                        <a:pt x="159" y="100"/>
                      </a:cubicBezTo>
                      <a:cubicBezTo>
                        <a:pt x="159" y="96"/>
                        <a:pt x="158" y="93"/>
                        <a:pt x="157" y="90"/>
                      </a:cubicBezTo>
                      <a:cubicBezTo>
                        <a:pt x="156" y="88"/>
                        <a:pt x="154" y="87"/>
                        <a:pt x="154" y="85"/>
                      </a:cubicBezTo>
                      <a:cubicBezTo>
                        <a:pt x="154" y="81"/>
                        <a:pt x="157" y="80"/>
                        <a:pt x="159" y="78"/>
                      </a:cubicBezTo>
                      <a:cubicBezTo>
                        <a:pt x="162" y="76"/>
                        <a:pt x="164" y="75"/>
                        <a:pt x="167" y="73"/>
                      </a:cubicBezTo>
                      <a:cubicBezTo>
                        <a:pt x="172" y="70"/>
                        <a:pt x="173" y="67"/>
                        <a:pt x="175" y="63"/>
                      </a:cubicBezTo>
                      <a:cubicBezTo>
                        <a:pt x="176" y="63"/>
                        <a:pt x="177" y="63"/>
                        <a:pt x="177" y="62"/>
                      </a:cubicBezTo>
                      <a:cubicBezTo>
                        <a:pt x="178" y="60"/>
                        <a:pt x="178" y="59"/>
                        <a:pt x="178" y="57"/>
                      </a:cubicBezTo>
                      <a:cubicBezTo>
                        <a:pt x="178" y="57"/>
                        <a:pt x="178" y="57"/>
                        <a:pt x="178" y="57"/>
                      </a:cubicBezTo>
                      <a:cubicBezTo>
                        <a:pt x="177" y="56"/>
                        <a:pt x="176" y="56"/>
                        <a:pt x="175" y="55"/>
                      </a:cubicBezTo>
                      <a:cubicBezTo>
                        <a:pt x="172" y="52"/>
                        <a:pt x="172" y="49"/>
                        <a:pt x="170" y="45"/>
                      </a:cubicBezTo>
                      <a:cubicBezTo>
                        <a:pt x="166" y="39"/>
                        <a:pt x="165" y="35"/>
                        <a:pt x="162" y="28"/>
                      </a:cubicBezTo>
                      <a:cubicBezTo>
                        <a:pt x="160" y="23"/>
                        <a:pt x="157" y="22"/>
                        <a:pt x="155" y="18"/>
                      </a:cubicBezTo>
                      <a:cubicBezTo>
                        <a:pt x="153" y="15"/>
                        <a:pt x="154" y="11"/>
                        <a:pt x="151" y="11"/>
                      </a:cubicBezTo>
                      <a:cubicBezTo>
                        <a:pt x="146" y="11"/>
                        <a:pt x="144" y="16"/>
                        <a:pt x="139" y="17"/>
                      </a:cubicBezTo>
                      <a:cubicBezTo>
                        <a:pt x="141" y="12"/>
                        <a:pt x="143" y="9"/>
                        <a:pt x="146" y="4"/>
                      </a:cubicBezTo>
                      <a:cubicBezTo>
                        <a:pt x="146" y="3"/>
                        <a:pt x="146" y="3"/>
                        <a:pt x="146" y="3"/>
                      </a:cubicBezTo>
                      <a:cubicBezTo>
                        <a:pt x="144" y="2"/>
                        <a:pt x="142" y="2"/>
                        <a:pt x="140" y="1"/>
                      </a:cubicBezTo>
                      <a:cubicBezTo>
                        <a:pt x="137" y="4"/>
                        <a:pt x="135" y="7"/>
                        <a:pt x="130" y="7"/>
                      </a:cubicBezTo>
                      <a:cubicBezTo>
                        <a:pt x="123" y="7"/>
                        <a:pt x="119" y="4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0" y="7"/>
                        <a:pt x="112" y="14"/>
                        <a:pt x="108" y="20"/>
                      </a:cubicBezTo>
                      <a:cubicBezTo>
                        <a:pt x="105" y="23"/>
                        <a:pt x="102" y="24"/>
                        <a:pt x="98" y="26"/>
                      </a:cubicBezTo>
                      <a:cubicBezTo>
                        <a:pt x="89" y="32"/>
                        <a:pt x="86" y="40"/>
                        <a:pt x="83" y="50"/>
                      </a:cubicBezTo>
                      <a:cubicBezTo>
                        <a:pt x="84" y="55"/>
                        <a:pt x="84" y="60"/>
                        <a:pt x="81" y="64"/>
                      </a:cubicBezTo>
                      <a:cubicBezTo>
                        <a:pt x="77" y="68"/>
                        <a:pt x="72" y="68"/>
                        <a:pt x="69" y="74"/>
                      </a:cubicBezTo>
                      <a:cubicBezTo>
                        <a:pt x="63" y="71"/>
                        <a:pt x="61" y="64"/>
                        <a:pt x="54" y="64"/>
                      </a:cubicBezTo>
                      <a:cubicBezTo>
                        <a:pt x="51" y="64"/>
                        <a:pt x="50" y="66"/>
                        <a:pt x="48" y="68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48" y="72"/>
                        <a:pt x="51" y="73"/>
                        <a:pt x="51" y="76"/>
                      </a:cubicBezTo>
                      <a:cubicBezTo>
                        <a:pt x="51" y="80"/>
                        <a:pt x="50" y="83"/>
                        <a:pt x="49" y="88"/>
                      </a:cubicBezTo>
                      <a:cubicBezTo>
                        <a:pt x="49" y="89"/>
                        <a:pt x="48" y="90"/>
                        <a:pt x="48" y="91"/>
                      </a:cubicBezTo>
                      <a:cubicBezTo>
                        <a:pt x="48" y="93"/>
                        <a:pt x="49" y="94"/>
                        <a:pt x="49" y="96"/>
                      </a:cubicBezTo>
                      <a:cubicBezTo>
                        <a:pt x="50" y="99"/>
                        <a:pt x="48" y="102"/>
                        <a:pt x="50" y="104"/>
                      </a:cubicBezTo>
                      <a:cubicBezTo>
                        <a:pt x="51" y="106"/>
                        <a:pt x="53" y="106"/>
                        <a:pt x="55" y="106"/>
                      </a:cubicBezTo>
                      <a:cubicBezTo>
                        <a:pt x="56" y="107"/>
                        <a:pt x="56" y="108"/>
                        <a:pt x="56" y="108"/>
                      </a:cubicBezTo>
                      <a:cubicBezTo>
                        <a:pt x="58" y="110"/>
                        <a:pt x="59" y="112"/>
                        <a:pt x="59" y="115"/>
                      </a:cubicBezTo>
                      <a:cubicBezTo>
                        <a:pt x="59" y="128"/>
                        <a:pt x="59" y="128"/>
                        <a:pt x="59" y="128"/>
                      </a:cubicBezTo>
                      <a:cubicBezTo>
                        <a:pt x="59" y="132"/>
                        <a:pt x="55" y="134"/>
                        <a:pt x="51" y="134"/>
                      </a:cubicBezTo>
                      <a:cubicBezTo>
                        <a:pt x="47" y="134"/>
                        <a:pt x="45" y="132"/>
                        <a:pt x="41" y="132"/>
                      </a:cubicBezTo>
                      <a:cubicBezTo>
                        <a:pt x="39" y="132"/>
                        <a:pt x="39" y="134"/>
                        <a:pt x="38" y="135"/>
                      </a:cubicBezTo>
                      <a:cubicBezTo>
                        <a:pt x="38" y="137"/>
                        <a:pt x="37" y="139"/>
                        <a:pt x="35" y="141"/>
                      </a:cubicBezTo>
                      <a:cubicBezTo>
                        <a:pt x="33" y="142"/>
                        <a:pt x="31" y="143"/>
                        <a:pt x="28" y="144"/>
                      </a:cubicBezTo>
                      <a:cubicBezTo>
                        <a:pt x="28" y="145"/>
                        <a:pt x="28" y="146"/>
                        <a:pt x="28" y="146"/>
                      </a:cubicBezTo>
                      <a:cubicBezTo>
                        <a:pt x="25" y="152"/>
                        <a:pt x="24" y="156"/>
                        <a:pt x="22" y="162"/>
                      </a:cubicBezTo>
                      <a:cubicBezTo>
                        <a:pt x="21" y="166"/>
                        <a:pt x="19" y="169"/>
                        <a:pt x="19" y="174"/>
                      </a:cubicBezTo>
                      <a:cubicBezTo>
                        <a:pt x="19" y="175"/>
                        <a:pt x="19" y="176"/>
                        <a:pt x="18" y="177"/>
                      </a:cubicBezTo>
                      <a:cubicBezTo>
                        <a:pt x="16" y="183"/>
                        <a:pt x="13" y="185"/>
                        <a:pt x="13" y="191"/>
                      </a:cubicBezTo>
                      <a:cubicBezTo>
                        <a:pt x="13" y="194"/>
                        <a:pt x="15" y="195"/>
                        <a:pt x="15" y="198"/>
                      </a:cubicBezTo>
                      <a:cubicBezTo>
                        <a:pt x="15" y="200"/>
                        <a:pt x="14" y="201"/>
                        <a:pt x="14" y="202"/>
                      </a:cubicBezTo>
                      <a:cubicBezTo>
                        <a:pt x="13" y="204"/>
                        <a:pt x="13" y="205"/>
                        <a:pt x="12" y="207"/>
                      </a:cubicBezTo>
                      <a:cubicBezTo>
                        <a:pt x="11" y="209"/>
                        <a:pt x="10" y="209"/>
                        <a:pt x="9" y="210"/>
                      </a:cubicBezTo>
                      <a:cubicBezTo>
                        <a:pt x="9" y="211"/>
                        <a:pt x="8" y="211"/>
                        <a:pt x="8" y="212"/>
                      </a:cubicBezTo>
                      <a:cubicBezTo>
                        <a:pt x="8" y="213"/>
                        <a:pt x="9" y="214"/>
                        <a:pt x="9" y="216"/>
                      </a:cubicBezTo>
                      <a:cubicBezTo>
                        <a:pt x="9" y="216"/>
                        <a:pt x="8" y="216"/>
                        <a:pt x="8" y="217"/>
                      </a:cubicBezTo>
                      <a:cubicBezTo>
                        <a:pt x="8" y="218"/>
                        <a:pt x="8" y="218"/>
                        <a:pt x="8" y="219"/>
                      </a:cubicBezTo>
                      <a:cubicBezTo>
                        <a:pt x="8" y="221"/>
                        <a:pt x="5" y="222"/>
                        <a:pt x="4" y="224"/>
                      </a:cubicBezTo>
                      <a:cubicBezTo>
                        <a:pt x="2" y="226"/>
                        <a:pt x="3" y="228"/>
                        <a:pt x="3" y="231"/>
                      </a:cubicBezTo>
                      <a:cubicBezTo>
                        <a:pt x="3" y="233"/>
                        <a:pt x="3" y="235"/>
                        <a:pt x="2" y="238"/>
                      </a:cubicBezTo>
                      <a:cubicBezTo>
                        <a:pt x="1" y="239"/>
                        <a:pt x="0" y="240"/>
                        <a:pt x="0" y="242"/>
                      </a:cubicBezTo>
                      <a:cubicBezTo>
                        <a:pt x="0" y="244"/>
                        <a:pt x="1" y="245"/>
                        <a:pt x="2" y="24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69" name="Freeform 15"/>
                <p:cNvSpPr>
                  <a:spLocks noEditPoints="1"/>
                </p:cNvSpPr>
                <p:nvPr/>
              </p:nvSpPr>
              <p:spPr bwMode="auto">
                <a:xfrm>
                  <a:off x="255688" y="1016351"/>
                  <a:ext cx="699267" cy="704371"/>
                </a:xfrm>
                <a:custGeom>
                  <a:avLst/>
                  <a:gdLst>
                    <a:gd name="T0" fmla="*/ 8 w 226"/>
                    <a:gd name="T1" fmla="*/ 17 h 227"/>
                    <a:gd name="T2" fmla="*/ 15 w 226"/>
                    <a:gd name="T3" fmla="*/ 18 h 227"/>
                    <a:gd name="T4" fmla="*/ 23 w 226"/>
                    <a:gd name="T5" fmla="*/ 19 h 227"/>
                    <a:gd name="T6" fmla="*/ 31 w 226"/>
                    <a:gd name="T7" fmla="*/ 17 h 227"/>
                    <a:gd name="T8" fmla="*/ 37 w 226"/>
                    <a:gd name="T9" fmla="*/ 26 h 227"/>
                    <a:gd name="T10" fmla="*/ 39 w 226"/>
                    <a:gd name="T11" fmla="*/ 35 h 227"/>
                    <a:gd name="T12" fmla="*/ 30 w 226"/>
                    <a:gd name="T13" fmla="*/ 37 h 227"/>
                    <a:gd name="T14" fmla="*/ 21 w 226"/>
                    <a:gd name="T15" fmla="*/ 36 h 227"/>
                    <a:gd name="T16" fmla="*/ 11 w 226"/>
                    <a:gd name="T17" fmla="*/ 40 h 227"/>
                    <a:gd name="T18" fmla="*/ 12 w 226"/>
                    <a:gd name="T19" fmla="*/ 29 h 227"/>
                    <a:gd name="T20" fmla="*/ 0 w 226"/>
                    <a:gd name="T21" fmla="*/ 27 h 227"/>
                    <a:gd name="T22" fmla="*/ 1 w 226"/>
                    <a:gd name="T23" fmla="*/ 17 h 227"/>
                    <a:gd name="T24" fmla="*/ 25 w 226"/>
                    <a:gd name="T25" fmla="*/ 42 h 227"/>
                    <a:gd name="T26" fmla="*/ 23 w 226"/>
                    <a:gd name="T27" fmla="*/ 47 h 227"/>
                    <a:gd name="T28" fmla="*/ 23 w 226"/>
                    <a:gd name="T29" fmla="*/ 52 h 227"/>
                    <a:gd name="T30" fmla="*/ 26 w 226"/>
                    <a:gd name="T31" fmla="*/ 44 h 227"/>
                    <a:gd name="T32" fmla="*/ 86 w 226"/>
                    <a:gd name="T33" fmla="*/ 46 h 227"/>
                    <a:gd name="T34" fmla="*/ 106 w 226"/>
                    <a:gd name="T35" fmla="*/ 81 h 227"/>
                    <a:gd name="T36" fmla="*/ 112 w 226"/>
                    <a:gd name="T37" fmla="*/ 119 h 227"/>
                    <a:gd name="T38" fmla="*/ 108 w 226"/>
                    <a:gd name="T39" fmla="*/ 137 h 227"/>
                    <a:gd name="T40" fmla="*/ 110 w 226"/>
                    <a:gd name="T41" fmla="*/ 149 h 227"/>
                    <a:gd name="T42" fmla="*/ 134 w 226"/>
                    <a:gd name="T43" fmla="*/ 150 h 227"/>
                    <a:gd name="T44" fmla="*/ 135 w 226"/>
                    <a:gd name="T45" fmla="*/ 186 h 227"/>
                    <a:gd name="T46" fmla="*/ 138 w 226"/>
                    <a:gd name="T47" fmla="*/ 207 h 227"/>
                    <a:gd name="T48" fmla="*/ 129 w 226"/>
                    <a:gd name="T49" fmla="*/ 218 h 227"/>
                    <a:gd name="T50" fmla="*/ 135 w 226"/>
                    <a:gd name="T51" fmla="*/ 223 h 227"/>
                    <a:gd name="T52" fmla="*/ 142 w 226"/>
                    <a:gd name="T53" fmla="*/ 225 h 227"/>
                    <a:gd name="T54" fmla="*/ 151 w 226"/>
                    <a:gd name="T55" fmla="*/ 212 h 227"/>
                    <a:gd name="T56" fmla="*/ 165 w 226"/>
                    <a:gd name="T57" fmla="*/ 193 h 227"/>
                    <a:gd name="T58" fmla="*/ 179 w 226"/>
                    <a:gd name="T59" fmla="*/ 185 h 227"/>
                    <a:gd name="T60" fmla="*/ 184 w 226"/>
                    <a:gd name="T61" fmla="*/ 180 h 227"/>
                    <a:gd name="T62" fmla="*/ 184 w 226"/>
                    <a:gd name="T63" fmla="*/ 169 h 227"/>
                    <a:gd name="T64" fmla="*/ 188 w 226"/>
                    <a:gd name="T65" fmla="*/ 165 h 227"/>
                    <a:gd name="T66" fmla="*/ 196 w 226"/>
                    <a:gd name="T67" fmla="*/ 156 h 227"/>
                    <a:gd name="T68" fmla="*/ 197 w 226"/>
                    <a:gd name="T69" fmla="*/ 144 h 227"/>
                    <a:gd name="T70" fmla="*/ 201 w 226"/>
                    <a:gd name="T71" fmla="*/ 127 h 227"/>
                    <a:gd name="T72" fmla="*/ 201 w 226"/>
                    <a:gd name="T73" fmla="*/ 123 h 227"/>
                    <a:gd name="T74" fmla="*/ 207 w 226"/>
                    <a:gd name="T75" fmla="*/ 118 h 227"/>
                    <a:gd name="T76" fmla="*/ 202 w 226"/>
                    <a:gd name="T77" fmla="*/ 113 h 227"/>
                    <a:gd name="T78" fmla="*/ 222 w 226"/>
                    <a:gd name="T79" fmla="*/ 93 h 227"/>
                    <a:gd name="T80" fmla="*/ 216 w 226"/>
                    <a:gd name="T81" fmla="*/ 62 h 227"/>
                    <a:gd name="T82" fmla="*/ 226 w 226"/>
                    <a:gd name="T83" fmla="*/ 45 h 227"/>
                    <a:gd name="T84" fmla="*/ 211 w 226"/>
                    <a:gd name="T85" fmla="*/ 48 h 227"/>
                    <a:gd name="T86" fmla="*/ 194 w 226"/>
                    <a:gd name="T87" fmla="*/ 49 h 227"/>
                    <a:gd name="T88" fmla="*/ 179 w 226"/>
                    <a:gd name="T89" fmla="*/ 21 h 227"/>
                    <a:gd name="T90" fmla="*/ 159 w 226"/>
                    <a:gd name="T91" fmla="*/ 9 h 227"/>
                    <a:gd name="T92" fmla="*/ 136 w 226"/>
                    <a:gd name="T93" fmla="*/ 10 h 227"/>
                    <a:gd name="T94" fmla="*/ 112 w 226"/>
                    <a:gd name="T95" fmla="*/ 0 h 227"/>
                    <a:gd name="T96" fmla="*/ 112 w 226"/>
                    <a:gd name="T97" fmla="*/ 0 h 227"/>
                    <a:gd name="T98" fmla="*/ 100 w 226"/>
                    <a:gd name="T99" fmla="*/ 21 h 227"/>
                    <a:gd name="T100" fmla="*/ 87 w 226"/>
                    <a:gd name="T101" fmla="*/ 36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26" h="227">
                      <a:moveTo>
                        <a:pt x="1" y="17"/>
                      </a:move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7"/>
                        <a:pt x="10" y="19"/>
                        <a:pt x="12" y="19"/>
                      </a:cubicBezTo>
                      <a:cubicBezTo>
                        <a:pt x="13" y="19"/>
                        <a:pt x="14" y="18"/>
                        <a:pt x="15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6" y="18"/>
                        <a:pt x="26" y="13"/>
                        <a:pt x="29" y="13"/>
                      </a:cubicBezTo>
                      <a:cubicBezTo>
                        <a:pt x="31" y="13"/>
                        <a:pt x="30" y="16"/>
                        <a:pt x="31" y="17"/>
                      </a:cubicBezTo>
                      <a:cubicBezTo>
                        <a:pt x="32" y="19"/>
                        <a:pt x="34" y="18"/>
                        <a:pt x="35" y="19"/>
                      </a:cubicBezTo>
                      <a:cubicBezTo>
                        <a:pt x="37" y="21"/>
                        <a:pt x="37" y="23"/>
                        <a:pt x="37" y="26"/>
                      </a:cubicBezTo>
                      <a:cubicBezTo>
                        <a:pt x="37" y="29"/>
                        <a:pt x="39" y="30"/>
                        <a:pt x="39" y="33"/>
                      </a:cubicBezTo>
                      <a:cubicBezTo>
                        <a:pt x="39" y="35"/>
                        <a:pt x="39" y="35"/>
                        <a:pt x="39" y="35"/>
                      </a:cubicBezTo>
                      <a:cubicBezTo>
                        <a:pt x="39" y="34"/>
                        <a:pt x="38" y="34"/>
                        <a:pt x="37" y="34"/>
                      </a:cubicBezTo>
                      <a:cubicBezTo>
                        <a:pt x="34" y="34"/>
                        <a:pt x="33" y="36"/>
                        <a:pt x="30" y="37"/>
                      </a:cubicBezTo>
                      <a:cubicBezTo>
                        <a:pt x="30" y="35"/>
                        <a:pt x="29" y="31"/>
                        <a:pt x="27" y="31"/>
                      </a:cubicBezTo>
                      <a:cubicBezTo>
                        <a:pt x="24" y="31"/>
                        <a:pt x="24" y="35"/>
                        <a:pt x="21" y="36"/>
                      </a:cubicBezTo>
                      <a:cubicBezTo>
                        <a:pt x="18" y="39"/>
                        <a:pt x="16" y="38"/>
                        <a:pt x="12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2" y="39"/>
                        <a:pt x="12" y="38"/>
                        <a:pt x="12" y="37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8" y="28"/>
                        <a:pt x="5" y="28"/>
                        <a:pt x="0" y="28"/>
                      </a:cubicBezTo>
                      <a:cubicBezTo>
                        <a:pt x="0" y="28"/>
                        <a:pt x="0" y="27"/>
                        <a:pt x="0" y="27"/>
                      </a:cubicBezTo>
                      <a:cubicBezTo>
                        <a:pt x="0" y="24"/>
                        <a:pt x="2" y="23"/>
                        <a:pt x="2" y="21"/>
                      </a:cubicBezTo>
                      <a:cubicBezTo>
                        <a:pt x="2" y="19"/>
                        <a:pt x="2" y="19"/>
                        <a:pt x="1" y="17"/>
                      </a:cubicBezTo>
                      <a:close/>
                      <a:moveTo>
                        <a:pt x="26" y="44"/>
                      </a:moveTo>
                      <a:cubicBezTo>
                        <a:pt x="26" y="43"/>
                        <a:pt x="26" y="43"/>
                        <a:pt x="25" y="42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4" y="44"/>
                        <a:pt x="24" y="45"/>
                        <a:pt x="23" y="47"/>
                      </a:cubicBezTo>
                      <a:cubicBezTo>
                        <a:pt x="22" y="48"/>
                        <a:pt x="20" y="47"/>
                        <a:pt x="20" y="49"/>
                      </a:cubicBezTo>
                      <a:cubicBezTo>
                        <a:pt x="20" y="50"/>
                        <a:pt x="22" y="51"/>
                        <a:pt x="23" y="52"/>
                      </a:cubicBezTo>
                      <a:cubicBezTo>
                        <a:pt x="23" y="54"/>
                        <a:pt x="24" y="56"/>
                        <a:pt x="25" y="58"/>
                      </a:cubicBezTo>
                      <a:cubicBezTo>
                        <a:pt x="27" y="53"/>
                        <a:pt x="26" y="50"/>
                        <a:pt x="26" y="44"/>
                      </a:cubicBezTo>
                      <a:close/>
                      <a:moveTo>
                        <a:pt x="83" y="42"/>
                      </a:moveTo>
                      <a:cubicBezTo>
                        <a:pt x="84" y="43"/>
                        <a:pt x="85" y="44"/>
                        <a:pt x="86" y="46"/>
                      </a:cubicBezTo>
                      <a:cubicBezTo>
                        <a:pt x="90" y="50"/>
                        <a:pt x="92" y="54"/>
                        <a:pt x="94" y="59"/>
                      </a:cubicBezTo>
                      <a:cubicBezTo>
                        <a:pt x="98" y="68"/>
                        <a:pt x="102" y="72"/>
                        <a:pt x="106" y="81"/>
                      </a:cubicBezTo>
                      <a:cubicBezTo>
                        <a:pt x="111" y="94"/>
                        <a:pt x="112" y="102"/>
                        <a:pt x="112" y="115"/>
                      </a:cubicBezTo>
                      <a:cubicBezTo>
                        <a:pt x="112" y="119"/>
                        <a:pt x="112" y="119"/>
                        <a:pt x="112" y="119"/>
                      </a:cubicBezTo>
                      <a:cubicBezTo>
                        <a:pt x="112" y="126"/>
                        <a:pt x="109" y="129"/>
                        <a:pt x="108" y="135"/>
                      </a:cubicBezTo>
                      <a:cubicBezTo>
                        <a:pt x="108" y="136"/>
                        <a:pt x="108" y="136"/>
                        <a:pt x="108" y="137"/>
                      </a:cubicBezTo>
                      <a:cubicBezTo>
                        <a:pt x="108" y="142"/>
                        <a:pt x="109" y="145"/>
                        <a:pt x="110" y="149"/>
                      </a:cubicBezTo>
                      <a:cubicBezTo>
                        <a:pt x="110" y="149"/>
                        <a:pt x="110" y="149"/>
                        <a:pt x="110" y="149"/>
                      </a:cubicBezTo>
                      <a:cubicBezTo>
                        <a:pt x="114" y="149"/>
                        <a:pt x="117" y="150"/>
                        <a:pt x="121" y="150"/>
                      </a:cubicBezTo>
                      <a:cubicBezTo>
                        <a:pt x="134" y="150"/>
                        <a:pt x="134" y="150"/>
                        <a:pt x="134" y="150"/>
                      </a:cubicBezTo>
                      <a:cubicBezTo>
                        <a:pt x="135" y="159"/>
                        <a:pt x="135" y="159"/>
                        <a:pt x="135" y="159"/>
                      </a:cubicBezTo>
                      <a:cubicBezTo>
                        <a:pt x="135" y="170"/>
                        <a:pt x="135" y="175"/>
                        <a:pt x="135" y="186"/>
                      </a:cubicBezTo>
                      <a:cubicBezTo>
                        <a:pt x="135" y="191"/>
                        <a:pt x="137" y="194"/>
                        <a:pt x="138" y="199"/>
                      </a:cubicBezTo>
                      <a:cubicBezTo>
                        <a:pt x="138" y="202"/>
                        <a:pt x="138" y="204"/>
                        <a:pt x="138" y="207"/>
                      </a:cubicBezTo>
                      <a:cubicBezTo>
                        <a:pt x="138" y="211"/>
                        <a:pt x="138" y="214"/>
                        <a:pt x="137" y="218"/>
                      </a:cubicBezTo>
                      <a:cubicBezTo>
                        <a:pt x="129" y="218"/>
                        <a:pt x="129" y="218"/>
                        <a:pt x="129" y="218"/>
                      </a:cubicBezTo>
                      <a:cubicBezTo>
                        <a:pt x="129" y="218"/>
                        <a:pt x="129" y="218"/>
                        <a:pt x="129" y="218"/>
                      </a:cubicBezTo>
                      <a:cubicBezTo>
                        <a:pt x="129" y="219"/>
                        <a:pt x="133" y="221"/>
                        <a:pt x="135" y="223"/>
                      </a:cubicBezTo>
                      <a:cubicBezTo>
                        <a:pt x="137" y="224"/>
                        <a:pt x="137" y="227"/>
                        <a:pt x="140" y="227"/>
                      </a:cubicBezTo>
                      <a:cubicBezTo>
                        <a:pt x="141" y="227"/>
                        <a:pt x="142" y="226"/>
                        <a:pt x="142" y="225"/>
                      </a:cubicBezTo>
                      <a:cubicBezTo>
                        <a:pt x="143" y="223"/>
                        <a:pt x="144" y="221"/>
                        <a:pt x="145" y="220"/>
                      </a:cubicBezTo>
                      <a:cubicBezTo>
                        <a:pt x="147" y="217"/>
                        <a:pt x="149" y="215"/>
                        <a:pt x="151" y="212"/>
                      </a:cubicBezTo>
                      <a:cubicBezTo>
                        <a:pt x="156" y="208"/>
                        <a:pt x="159" y="205"/>
                        <a:pt x="162" y="199"/>
                      </a:cubicBezTo>
                      <a:cubicBezTo>
                        <a:pt x="163" y="197"/>
                        <a:pt x="163" y="195"/>
                        <a:pt x="165" y="193"/>
                      </a:cubicBezTo>
                      <a:cubicBezTo>
                        <a:pt x="167" y="190"/>
                        <a:pt x="169" y="191"/>
                        <a:pt x="172" y="190"/>
                      </a:cubicBezTo>
                      <a:cubicBezTo>
                        <a:pt x="175" y="188"/>
                        <a:pt x="176" y="187"/>
                        <a:pt x="179" y="185"/>
                      </a:cubicBezTo>
                      <a:cubicBezTo>
                        <a:pt x="181" y="185"/>
                        <a:pt x="185" y="184"/>
                        <a:pt x="185" y="182"/>
                      </a:cubicBezTo>
                      <a:cubicBezTo>
                        <a:pt x="185" y="181"/>
                        <a:pt x="184" y="181"/>
                        <a:pt x="184" y="180"/>
                      </a:cubicBezTo>
                      <a:cubicBezTo>
                        <a:pt x="183" y="178"/>
                        <a:pt x="183" y="177"/>
                        <a:pt x="183" y="175"/>
                      </a:cubicBezTo>
                      <a:cubicBezTo>
                        <a:pt x="183" y="172"/>
                        <a:pt x="183" y="171"/>
                        <a:pt x="184" y="169"/>
                      </a:cubicBezTo>
                      <a:cubicBezTo>
                        <a:pt x="184" y="168"/>
                        <a:pt x="184" y="166"/>
                        <a:pt x="185" y="166"/>
                      </a:cubicBezTo>
                      <a:cubicBezTo>
                        <a:pt x="185" y="165"/>
                        <a:pt x="187" y="165"/>
                        <a:pt x="188" y="165"/>
                      </a:cubicBezTo>
                      <a:cubicBezTo>
                        <a:pt x="189" y="164"/>
                        <a:pt x="190" y="163"/>
                        <a:pt x="191" y="162"/>
                      </a:cubicBezTo>
                      <a:cubicBezTo>
                        <a:pt x="194" y="160"/>
                        <a:pt x="196" y="159"/>
                        <a:pt x="196" y="156"/>
                      </a:cubicBezTo>
                      <a:cubicBezTo>
                        <a:pt x="196" y="149"/>
                        <a:pt x="196" y="149"/>
                        <a:pt x="196" y="149"/>
                      </a:cubicBezTo>
                      <a:cubicBezTo>
                        <a:pt x="196" y="147"/>
                        <a:pt x="196" y="146"/>
                        <a:pt x="197" y="144"/>
                      </a:cubicBezTo>
                      <a:cubicBezTo>
                        <a:pt x="198" y="140"/>
                        <a:pt x="202" y="139"/>
                        <a:pt x="202" y="134"/>
                      </a:cubicBezTo>
                      <a:cubicBezTo>
                        <a:pt x="202" y="132"/>
                        <a:pt x="202" y="130"/>
                        <a:pt x="201" y="127"/>
                      </a:cubicBezTo>
                      <a:cubicBezTo>
                        <a:pt x="200" y="126"/>
                        <a:pt x="199" y="126"/>
                        <a:pt x="199" y="124"/>
                      </a:cubicBezTo>
                      <a:cubicBezTo>
                        <a:pt x="199" y="123"/>
                        <a:pt x="200" y="124"/>
                        <a:pt x="201" y="123"/>
                      </a:cubicBezTo>
                      <a:cubicBezTo>
                        <a:pt x="203" y="121"/>
                        <a:pt x="204" y="120"/>
                        <a:pt x="207" y="118"/>
                      </a:cubicBezTo>
                      <a:cubicBezTo>
                        <a:pt x="207" y="118"/>
                        <a:pt x="207" y="118"/>
                        <a:pt x="207" y="118"/>
                      </a:cubicBezTo>
                      <a:cubicBezTo>
                        <a:pt x="206" y="117"/>
                        <a:pt x="204" y="115"/>
                        <a:pt x="203" y="115"/>
                      </a:cubicBezTo>
                      <a:cubicBezTo>
                        <a:pt x="202" y="113"/>
                        <a:pt x="202" y="113"/>
                        <a:pt x="202" y="113"/>
                      </a:cubicBezTo>
                      <a:cubicBezTo>
                        <a:pt x="206" y="107"/>
                        <a:pt x="206" y="102"/>
                        <a:pt x="211" y="96"/>
                      </a:cubicBezTo>
                      <a:cubicBezTo>
                        <a:pt x="214" y="93"/>
                        <a:pt x="219" y="96"/>
                        <a:pt x="222" y="93"/>
                      </a:cubicBezTo>
                      <a:cubicBezTo>
                        <a:pt x="226" y="89"/>
                        <a:pt x="224" y="84"/>
                        <a:pt x="224" y="78"/>
                      </a:cubicBezTo>
                      <a:cubicBezTo>
                        <a:pt x="224" y="71"/>
                        <a:pt x="222" y="66"/>
                        <a:pt x="216" y="62"/>
                      </a:cubicBezTo>
                      <a:cubicBezTo>
                        <a:pt x="219" y="59"/>
                        <a:pt x="222" y="57"/>
                        <a:pt x="226" y="57"/>
                      </a:cubicBezTo>
                      <a:cubicBezTo>
                        <a:pt x="226" y="52"/>
                        <a:pt x="226" y="50"/>
                        <a:pt x="226" y="45"/>
                      </a:cubicBezTo>
                      <a:cubicBezTo>
                        <a:pt x="223" y="45"/>
                        <a:pt x="222" y="45"/>
                        <a:pt x="219" y="45"/>
                      </a:cubicBezTo>
                      <a:cubicBezTo>
                        <a:pt x="216" y="45"/>
                        <a:pt x="215" y="48"/>
                        <a:pt x="211" y="48"/>
                      </a:cubicBezTo>
                      <a:cubicBezTo>
                        <a:pt x="208" y="48"/>
                        <a:pt x="208" y="43"/>
                        <a:pt x="206" y="43"/>
                      </a:cubicBezTo>
                      <a:cubicBezTo>
                        <a:pt x="200" y="43"/>
                        <a:pt x="199" y="49"/>
                        <a:pt x="194" y="49"/>
                      </a:cubicBezTo>
                      <a:cubicBezTo>
                        <a:pt x="188" y="49"/>
                        <a:pt x="187" y="43"/>
                        <a:pt x="185" y="39"/>
                      </a:cubicBezTo>
                      <a:cubicBezTo>
                        <a:pt x="181" y="33"/>
                        <a:pt x="181" y="28"/>
                        <a:pt x="179" y="21"/>
                      </a:cubicBezTo>
                      <a:cubicBezTo>
                        <a:pt x="177" y="18"/>
                        <a:pt x="174" y="17"/>
                        <a:pt x="171" y="15"/>
                      </a:cubicBezTo>
                      <a:cubicBezTo>
                        <a:pt x="167" y="12"/>
                        <a:pt x="165" y="9"/>
                        <a:pt x="159" y="9"/>
                      </a:cubicBezTo>
                      <a:cubicBezTo>
                        <a:pt x="155" y="9"/>
                        <a:pt x="153" y="10"/>
                        <a:pt x="149" y="11"/>
                      </a:cubicBezTo>
                      <a:cubicBezTo>
                        <a:pt x="144" y="11"/>
                        <a:pt x="141" y="12"/>
                        <a:pt x="136" y="10"/>
                      </a:cubicBezTo>
                      <a:cubicBezTo>
                        <a:pt x="129" y="8"/>
                        <a:pt x="127" y="3"/>
                        <a:pt x="121" y="1"/>
                      </a:cubicBezTo>
                      <a:cubicBezTo>
                        <a:pt x="118" y="1"/>
                        <a:pt x="115" y="2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0" y="3"/>
                        <a:pt x="109" y="5"/>
                        <a:pt x="106" y="8"/>
                      </a:cubicBezTo>
                      <a:cubicBezTo>
                        <a:pt x="103" y="12"/>
                        <a:pt x="103" y="16"/>
                        <a:pt x="100" y="21"/>
                      </a:cubicBezTo>
                      <a:cubicBezTo>
                        <a:pt x="100" y="23"/>
                        <a:pt x="99" y="23"/>
                        <a:pt x="98" y="25"/>
                      </a:cubicBezTo>
                      <a:cubicBezTo>
                        <a:pt x="94" y="29"/>
                        <a:pt x="92" y="32"/>
                        <a:pt x="87" y="36"/>
                      </a:cubicBezTo>
                      <a:cubicBezTo>
                        <a:pt x="86" y="38"/>
                        <a:pt x="84" y="40"/>
                        <a:pt x="83" y="4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70" name="Freeform 16"/>
                <p:cNvSpPr>
                  <a:spLocks noEditPoints="1"/>
                </p:cNvSpPr>
                <p:nvPr/>
              </p:nvSpPr>
              <p:spPr bwMode="auto">
                <a:xfrm>
                  <a:off x="1057037" y="1834715"/>
                  <a:ext cx="1362805" cy="1124612"/>
                </a:xfrm>
                <a:custGeom>
                  <a:avLst/>
                  <a:gdLst>
                    <a:gd name="T0" fmla="*/ 425 w 440"/>
                    <a:gd name="T1" fmla="*/ 311 h 362"/>
                    <a:gd name="T2" fmla="*/ 432 w 440"/>
                    <a:gd name="T3" fmla="*/ 320 h 362"/>
                    <a:gd name="T4" fmla="*/ 437 w 440"/>
                    <a:gd name="T5" fmla="*/ 312 h 362"/>
                    <a:gd name="T6" fmla="*/ 433 w 440"/>
                    <a:gd name="T7" fmla="*/ 296 h 362"/>
                    <a:gd name="T8" fmla="*/ 220 w 440"/>
                    <a:gd name="T9" fmla="*/ 308 h 362"/>
                    <a:gd name="T10" fmla="*/ 243 w 440"/>
                    <a:gd name="T11" fmla="*/ 330 h 362"/>
                    <a:gd name="T12" fmla="*/ 268 w 440"/>
                    <a:gd name="T13" fmla="*/ 347 h 362"/>
                    <a:gd name="T14" fmla="*/ 296 w 440"/>
                    <a:gd name="T15" fmla="*/ 342 h 362"/>
                    <a:gd name="T16" fmla="*/ 316 w 440"/>
                    <a:gd name="T17" fmla="*/ 346 h 362"/>
                    <a:gd name="T18" fmla="*/ 347 w 440"/>
                    <a:gd name="T19" fmla="*/ 362 h 362"/>
                    <a:gd name="T20" fmla="*/ 348 w 440"/>
                    <a:gd name="T21" fmla="*/ 341 h 362"/>
                    <a:gd name="T22" fmla="*/ 347 w 440"/>
                    <a:gd name="T23" fmla="*/ 327 h 362"/>
                    <a:gd name="T24" fmla="*/ 316 w 440"/>
                    <a:gd name="T25" fmla="*/ 302 h 362"/>
                    <a:gd name="T26" fmla="*/ 312 w 440"/>
                    <a:gd name="T27" fmla="*/ 297 h 362"/>
                    <a:gd name="T28" fmla="*/ 320 w 440"/>
                    <a:gd name="T29" fmla="*/ 294 h 362"/>
                    <a:gd name="T30" fmla="*/ 321 w 440"/>
                    <a:gd name="T31" fmla="*/ 268 h 362"/>
                    <a:gd name="T32" fmla="*/ 319 w 440"/>
                    <a:gd name="T33" fmla="*/ 237 h 362"/>
                    <a:gd name="T34" fmla="*/ 321 w 440"/>
                    <a:gd name="T35" fmla="*/ 210 h 362"/>
                    <a:gd name="T36" fmla="*/ 317 w 440"/>
                    <a:gd name="T37" fmla="*/ 204 h 362"/>
                    <a:gd name="T38" fmla="*/ 304 w 440"/>
                    <a:gd name="T39" fmla="*/ 167 h 362"/>
                    <a:gd name="T40" fmla="*/ 317 w 440"/>
                    <a:gd name="T41" fmla="*/ 132 h 362"/>
                    <a:gd name="T42" fmla="*/ 318 w 440"/>
                    <a:gd name="T43" fmla="*/ 99 h 362"/>
                    <a:gd name="T44" fmla="*/ 312 w 440"/>
                    <a:gd name="T45" fmla="*/ 100 h 362"/>
                    <a:gd name="T46" fmla="*/ 304 w 440"/>
                    <a:gd name="T47" fmla="*/ 133 h 362"/>
                    <a:gd name="T48" fmla="*/ 286 w 440"/>
                    <a:gd name="T49" fmla="*/ 126 h 362"/>
                    <a:gd name="T50" fmla="*/ 263 w 440"/>
                    <a:gd name="T51" fmla="*/ 110 h 362"/>
                    <a:gd name="T52" fmla="*/ 247 w 440"/>
                    <a:gd name="T53" fmla="*/ 109 h 362"/>
                    <a:gd name="T54" fmla="*/ 239 w 440"/>
                    <a:gd name="T55" fmla="*/ 96 h 362"/>
                    <a:gd name="T56" fmla="*/ 250 w 440"/>
                    <a:gd name="T57" fmla="*/ 77 h 362"/>
                    <a:gd name="T58" fmla="*/ 245 w 440"/>
                    <a:gd name="T59" fmla="*/ 53 h 362"/>
                    <a:gd name="T60" fmla="*/ 229 w 440"/>
                    <a:gd name="T61" fmla="*/ 40 h 362"/>
                    <a:gd name="T62" fmla="*/ 214 w 440"/>
                    <a:gd name="T63" fmla="*/ 21 h 362"/>
                    <a:gd name="T64" fmla="*/ 204 w 440"/>
                    <a:gd name="T65" fmla="*/ 13 h 362"/>
                    <a:gd name="T66" fmla="*/ 192 w 440"/>
                    <a:gd name="T67" fmla="*/ 8 h 362"/>
                    <a:gd name="T68" fmla="*/ 187 w 440"/>
                    <a:gd name="T69" fmla="*/ 24 h 362"/>
                    <a:gd name="T70" fmla="*/ 169 w 440"/>
                    <a:gd name="T71" fmla="*/ 21 h 362"/>
                    <a:gd name="T72" fmla="*/ 156 w 440"/>
                    <a:gd name="T73" fmla="*/ 19 h 362"/>
                    <a:gd name="T74" fmla="*/ 143 w 440"/>
                    <a:gd name="T75" fmla="*/ 25 h 362"/>
                    <a:gd name="T76" fmla="*/ 121 w 440"/>
                    <a:gd name="T77" fmla="*/ 17 h 362"/>
                    <a:gd name="T78" fmla="*/ 107 w 440"/>
                    <a:gd name="T79" fmla="*/ 11 h 362"/>
                    <a:gd name="T80" fmla="*/ 93 w 440"/>
                    <a:gd name="T81" fmla="*/ 13 h 362"/>
                    <a:gd name="T82" fmla="*/ 86 w 440"/>
                    <a:gd name="T83" fmla="*/ 31 h 362"/>
                    <a:gd name="T84" fmla="*/ 77 w 440"/>
                    <a:gd name="T85" fmla="*/ 21 h 362"/>
                    <a:gd name="T86" fmla="*/ 62 w 440"/>
                    <a:gd name="T87" fmla="*/ 29 h 362"/>
                    <a:gd name="T88" fmla="*/ 42 w 440"/>
                    <a:gd name="T89" fmla="*/ 42 h 362"/>
                    <a:gd name="T90" fmla="*/ 18 w 440"/>
                    <a:gd name="T91" fmla="*/ 38 h 362"/>
                    <a:gd name="T92" fmla="*/ 5 w 440"/>
                    <a:gd name="T93" fmla="*/ 33 h 362"/>
                    <a:gd name="T94" fmla="*/ 2 w 440"/>
                    <a:gd name="T95" fmla="*/ 51 h 362"/>
                    <a:gd name="T96" fmla="*/ 13 w 440"/>
                    <a:gd name="T97" fmla="*/ 69 h 362"/>
                    <a:gd name="T98" fmla="*/ 22 w 440"/>
                    <a:gd name="T99" fmla="*/ 98 h 362"/>
                    <a:gd name="T100" fmla="*/ 36 w 440"/>
                    <a:gd name="T101" fmla="*/ 112 h 362"/>
                    <a:gd name="T102" fmla="*/ 33 w 440"/>
                    <a:gd name="T103" fmla="*/ 126 h 362"/>
                    <a:gd name="T104" fmla="*/ 38 w 440"/>
                    <a:gd name="T105" fmla="*/ 148 h 362"/>
                    <a:gd name="T106" fmla="*/ 44 w 440"/>
                    <a:gd name="T107" fmla="*/ 169 h 362"/>
                    <a:gd name="T108" fmla="*/ 67 w 440"/>
                    <a:gd name="T109" fmla="*/ 177 h 362"/>
                    <a:gd name="T110" fmla="*/ 65 w 440"/>
                    <a:gd name="T111" fmla="*/ 199 h 362"/>
                    <a:gd name="T112" fmla="*/ 65 w 440"/>
                    <a:gd name="T113" fmla="*/ 222 h 362"/>
                    <a:gd name="T114" fmla="*/ 77 w 440"/>
                    <a:gd name="T115" fmla="*/ 238 h 362"/>
                    <a:gd name="T116" fmla="*/ 102 w 440"/>
                    <a:gd name="T117" fmla="*/ 243 h 362"/>
                    <a:gd name="T118" fmla="*/ 138 w 440"/>
                    <a:gd name="T119" fmla="*/ 256 h 362"/>
                    <a:gd name="T120" fmla="*/ 176 w 440"/>
                    <a:gd name="T121" fmla="*/ 279 h 362"/>
                    <a:gd name="T122" fmla="*/ 206 w 440"/>
                    <a:gd name="T123" fmla="*/ 298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0" h="362">
                      <a:moveTo>
                        <a:pt x="432" y="298"/>
                      </a:moveTo>
                      <a:cubicBezTo>
                        <a:pt x="432" y="306"/>
                        <a:pt x="432" y="306"/>
                        <a:pt x="432" y="306"/>
                      </a:cubicBezTo>
                      <a:cubicBezTo>
                        <a:pt x="432" y="309"/>
                        <a:pt x="425" y="308"/>
                        <a:pt x="425" y="311"/>
                      </a:cubicBezTo>
                      <a:cubicBezTo>
                        <a:pt x="425" y="313"/>
                        <a:pt x="427" y="315"/>
                        <a:pt x="428" y="317"/>
                      </a:cubicBezTo>
                      <a:cubicBezTo>
                        <a:pt x="429" y="319"/>
                        <a:pt x="428" y="321"/>
                        <a:pt x="430" y="321"/>
                      </a:cubicBezTo>
                      <a:cubicBezTo>
                        <a:pt x="431" y="321"/>
                        <a:pt x="431" y="321"/>
                        <a:pt x="432" y="320"/>
                      </a:cubicBezTo>
                      <a:cubicBezTo>
                        <a:pt x="437" y="321"/>
                        <a:pt x="437" y="321"/>
                        <a:pt x="437" y="321"/>
                      </a:cubicBezTo>
                      <a:cubicBezTo>
                        <a:pt x="440" y="321"/>
                        <a:pt x="440" y="321"/>
                        <a:pt x="440" y="321"/>
                      </a:cubicBezTo>
                      <a:cubicBezTo>
                        <a:pt x="437" y="312"/>
                        <a:pt x="437" y="312"/>
                        <a:pt x="437" y="312"/>
                      </a:cubicBezTo>
                      <a:cubicBezTo>
                        <a:pt x="437" y="310"/>
                        <a:pt x="437" y="310"/>
                        <a:pt x="437" y="310"/>
                      </a:cubicBezTo>
                      <a:cubicBezTo>
                        <a:pt x="437" y="306"/>
                        <a:pt x="435" y="304"/>
                        <a:pt x="435" y="301"/>
                      </a:cubicBezTo>
                      <a:cubicBezTo>
                        <a:pt x="434" y="299"/>
                        <a:pt x="435" y="294"/>
                        <a:pt x="433" y="296"/>
                      </a:cubicBezTo>
                      <a:cubicBezTo>
                        <a:pt x="432" y="296"/>
                        <a:pt x="432" y="297"/>
                        <a:pt x="432" y="298"/>
                      </a:cubicBezTo>
                      <a:close/>
                      <a:moveTo>
                        <a:pt x="209" y="305"/>
                      </a:moveTo>
                      <a:cubicBezTo>
                        <a:pt x="213" y="306"/>
                        <a:pt x="216" y="306"/>
                        <a:pt x="220" y="308"/>
                      </a:cubicBezTo>
                      <a:cubicBezTo>
                        <a:pt x="223" y="308"/>
                        <a:pt x="223" y="310"/>
                        <a:pt x="225" y="312"/>
                      </a:cubicBezTo>
                      <a:cubicBezTo>
                        <a:pt x="228" y="315"/>
                        <a:pt x="230" y="317"/>
                        <a:pt x="232" y="320"/>
                      </a:cubicBezTo>
                      <a:cubicBezTo>
                        <a:pt x="236" y="325"/>
                        <a:pt x="239" y="326"/>
                        <a:pt x="243" y="330"/>
                      </a:cubicBezTo>
                      <a:cubicBezTo>
                        <a:pt x="246" y="333"/>
                        <a:pt x="246" y="336"/>
                        <a:pt x="249" y="339"/>
                      </a:cubicBezTo>
                      <a:cubicBezTo>
                        <a:pt x="250" y="341"/>
                        <a:pt x="253" y="341"/>
                        <a:pt x="255" y="342"/>
                      </a:cubicBezTo>
                      <a:cubicBezTo>
                        <a:pt x="260" y="345"/>
                        <a:pt x="263" y="346"/>
                        <a:pt x="268" y="347"/>
                      </a:cubicBezTo>
                      <a:cubicBezTo>
                        <a:pt x="270" y="348"/>
                        <a:pt x="272" y="350"/>
                        <a:pt x="275" y="350"/>
                      </a:cubicBezTo>
                      <a:cubicBezTo>
                        <a:pt x="278" y="350"/>
                        <a:pt x="280" y="348"/>
                        <a:pt x="283" y="347"/>
                      </a:cubicBezTo>
                      <a:cubicBezTo>
                        <a:pt x="288" y="345"/>
                        <a:pt x="291" y="344"/>
                        <a:pt x="296" y="342"/>
                      </a:cubicBezTo>
                      <a:cubicBezTo>
                        <a:pt x="299" y="341"/>
                        <a:pt x="301" y="340"/>
                        <a:pt x="304" y="340"/>
                      </a:cubicBezTo>
                      <a:cubicBezTo>
                        <a:pt x="306" y="340"/>
                        <a:pt x="306" y="341"/>
                        <a:pt x="308" y="342"/>
                      </a:cubicBezTo>
                      <a:cubicBezTo>
                        <a:pt x="311" y="345"/>
                        <a:pt x="313" y="345"/>
                        <a:pt x="316" y="346"/>
                      </a:cubicBezTo>
                      <a:cubicBezTo>
                        <a:pt x="320" y="347"/>
                        <a:pt x="323" y="349"/>
                        <a:pt x="326" y="351"/>
                      </a:cubicBezTo>
                      <a:cubicBezTo>
                        <a:pt x="330" y="353"/>
                        <a:pt x="333" y="353"/>
                        <a:pt x="337" y="356"/>
                      </a:cubicBezTo>
                      <a:cubicBezTo>
                        <a:pt x="340" y="359"/>
                        <a:pt x="342" y="362"/>
                        <a:pt x="347" y="362"/>
                      </a:cubicBezTo>
                      <a:cubicBezTo>
                        <a:pt x="348" y="362"/>
                        <a:pt x="349" y="362"/>
                        <a:pt x="350" y="362"/>
                      </a:cubicBezTo>
                      <a:cubicBezTo>
                        <a:pt x="345" y="350"/>
                        <a:pt x="345" y="350"/>
                        <a:pt x="345" y="350"/>
                      </a:cubicBezTo>
                      <a:cubicBezTo>
                        <a:pt x="346" y="347"/>
                        <a:pt x="348" y="345"/>
                        <a:pt x="348" y="341"/>
                      </a:cubicBezTo>
                      <a:cubicBezTo>
                        <a:pt x="348" y="338"/>
                        <a:pt x="345" y="337"/>
                        <a:pt x="345" y="334"/>
                      </a:cubicBezTo>
                      <a:cubicBezTo>
                        <a:pt x="345" y="331"/>
                        <a:pt x="347" y="329"/>
                        <a:pt x="347" y="327"/>
                      </a:cubicBezTo>
                      <a:cubicBezTo>
                        <a:pt x="347" y="327"/>
                        <a:pt x="347" y="327"/>
                        <a:pt x="347" y="327"/>
                      </a:cubicBezTo>
                      <a:cubicBezTo>
                        <a:pt x="342" y="324"/>
                        <a:pt x="338" y="321"/>
                        <a:pt x="333" y="316"/>
                      </a:cubicBezTo>
                      <a:cubicBezTo>
                        <a:pt x="331" y="313"/>
                        <a:pt x="328" y="313"/>
                        <a:pt x="326" y="310"/>
                      </a:cubicBezTo>
                      <a:cubicBezTo>
                        <a:pt x="323" y="306"/>
                        <a:pt x="321" y="302"/>
                        <a:pt x="316" y="302"/>
                      </a:cubicBezTo>
                      <a:cubicBezTo>
                        <a:pt x="315" y="302"/>
                        <a:pt x="314" y="303"/>
                        <a:pt x="312" y="303"/>
                      </a:cubicBezTo>
                      <a:cubicBezTo>
                        <a:pt x="311" y="303"/>
                        <a:pt x="310" y="302"/>
                        <a:pt x="308" y="301"/>
                      </a:cubicBezTo>
                      <a:cubicBezTo>
                        <a:pt x="309" y="299"/>
                        <a:pt x="311" y="299"/>
                        <a:pt x="312" y="297"/>
                      </a:cubicBezTo>
                      <a:cubicBezTo>
                        <a:pt x="313" y="295"/>
                        <a:pt x="314" y="294"/>
                        <a:pt x="316" y="294"/>
                      </a:cubicBezTo>
                      <a:cubicBezTo>
                        <a:pt x="318" y="294"/>
                        <a:pt x="319" y="295"/>
                        <a:pt x="320" y="297"/>
                      </a:cubicBezTo>
                      <a:cubicBezTo>
                        <a:pt x="320" y="294"/>
                        <a:pt x="320" y="294"/>
                        <a:pt x="320" y="294"/>
                      </a:cubicBezTo>
                      <a:cubicBezTo>
                        <a:pt x="319" y="284"/>
                        <a:pt x="319" y="284"/>
                        <a:pt x="319" y="284"/>
                      </a:cubicBezTo>
                      <a:cubicBezTo>
                        <a:pt x="319" y="278"/>
                        <a:pt x="319" y="278"/>
                        <a:pt x="319" y="278"/>
                      </a:cubicBezTo>
                      <a:cubicBezTo>
                        <a:pt x="319" y="274"/>
                        <a:pt x="321" y="272"/>
                        <a:pt x="321" y="268"/>
                      </a:cubicBezTo>
                      <a:cubicBezTo>
                        <a:pt x="321" y="264"/>
                        <a:pt x="321" y="261"/>
                        <a:pt x="320" y="258"/>
                      </a:cubicBezTo>
                      <a:cubicBezTo>
                        <a:pt x="320" y="244"/>
                        <a:pt x="320" y="244"/>
                        <a:pt x="320" y="244"/>
                      </a:cubicBezTo>
                      <a:cubicBezTo>
                        <a:pt x="319" y="237"/>
                        <a:pt x="319" y="237"/>
                        <a:pt x="319" y="237"/>
                      </a:cubicBezTo>
                      <a:cubicBezTo>
                        <a:pt x="320" y="234"/>
                        <a:pt x="321" y="232"/>
                        <a:pt x="321" y="229"/>
                      </a:cubicBezTo>
                      <a:cubicBezTo>
                        <a:pt x="321" y="218"/>
                        <a:pt x="321" y="218"/>
                        <a:pt x="321" y="218"/>
                      </a:cubicBezTo>
                      <a:cubicBezTo>
                        <a:pt x="321" y="215"/>
                        <a:pt x="320" y="213"/>
                        <a:pt x="321" y="210"/>
                      </a:cubicBezTo>
                      <a:cubicBezTo>
                        <a:pt x="322" y="208"/>
                        <a:pt x="324" y="208"/>
                        <a:pt x="324" y="206"/>
                      </a:cubicBezTo>
                      <a:cubicBezTo>
                        <a:pt x="324" y="205"/>
                        <a:pt x="324" y="205"/>
                        <a:pt x="324" y="205"/>
                      </a:cubicBezTo>
                      <a:cubicBezTo>
                        <a:pt x="321" y="205"/>
                        <a:pt x="319" y="205"/>
                        <a:pt x="317" y="204"/>
                      </a:cubicBezTo>
                      <a:cubicBezTo>
                        <a:pt x="319" y="201"/>
                        <a:pt x="321" y="200"/>
                        <a:pt x="324" y="200"/>
                      </a:cubicBezTo>
                      <a:cubicBezTo>
                        <a:pt x="323" y="195"/>
                        <a:pt x="318" y="194"/>
                        <a:pt x="314" y="190"/>
                      </a:cubicBezTo>
                      <a:cubicBezTo>
                        <a:pt x="308" y="183"/>
                        <a:pt x="304" y="177"/>
                        <a:pt x="304" y="167"/>
                      </a:cubicBezTo>
                      <a:cubicBezTo>
                        <a:pt x="304" y="159"/>
                        <a:pt x="310" y="156"/>
                        <a:pt x="309" y="148"/>
                      </a:cubicBezTo>
                      <a:cubicBezTo>
                        <a:pt x="309" y="144"/>
                        <a:pt x="310" y="141"/>
                        <a:pt x="311" y="137"/>
                      </a:cubicBezTo>
                      <a:cubicBezTo>
                        <a:pt x="313" y="134"/>
                        <a:pt x="314" y="132"/>
                        <a:pt x="317" y="132"/>
                      </a:cubicBezTo>
                      <a:cubicBezTo>
                        <a:pt x="318" y="132"/>
                        <a:pt x="318" y="132"/>
                        <a:pt x="319" y="132"/>
                      </a:cubicBezTo>
                      <a:cubicBezTo>
                        <a:pt x="316" y="123"/>
                        <a:pt x="312" y="118"/>
                        <a:pt x="312" y="109"/>
                      </a:cubicBezTo>
                      <a:cubicBezTo>
                        <a:pt x="312" y="105"/>
                        <a:pt x="315" y="103"/>
                        <a:pt x="318" y="99"/>
                      </a:cubicBezTo>
                      <a:cubicBezTo>
                        <a:pt x="318" y="99"/>
                        <a:pt x="318" y="99"/>
                        <a:pt x="318" y="99"/>
                      </a:cubicBezTo>
                      <a:cubicBezTo>
                        <a:pt x="317" y="99"/>
                        <a:pt x="317" y="99"/>
                        <a:pt x="316" y="99"/>
                      </a:cubicBezTo>
                      <a:cubicBezTo>
                        <a:pt x="314" y="99"/>
                        <a:pt x="313" y="100"/>
                        <a:pt x="312" y="100"/>
                      </a:cubicBezTo>
                      <a:cubicBezTo>
                        <a:pt x="308" y="100"/>
                        <a:pt x="306" y="98"/>
                        <a:pt x="303" y="98"/>
                      </a:cubicBezTo>
                      <a:cubicBezTo>
                        <a:pt x="303" y="105"/>
                        <a:pt x="302" y="108"/>
                        <a:pt x="300" y="115"/>
                      </a:cubicBezTo>
                      <a:cubicBezTo>
                        <a:pt x="304" y="133"/>
                        <a:pt x="304" y="133"/>
                        <a:pt x="304" y="133"/>
                      </a:cubicBezTo>
                      <a:cubicBezTo>
                        <a:pt x="304" y="138"/>
                        <a:pt x="303" y="141"/>
                        <a:pt x="300" y="145"/>
                      </a:cubicBezTo>
                      <a:cubicBezTo>
                        <a:pt x="296" y="143"/>
                        <a:pt x="295" y="140"/>
                        <a:pt x="293" y="136"/>
                      </a:cubicBezTo>
                      <a:cubicBezTo>
                        <a:pt x="290" y="132"/>
                        <a:pt x="288" y="130"/>
                        <a:pt x="286" y="126"/>
                      </a:cubicBezTo>
                      <a:cubicBezTo>
                        <a:pt x="285" y="124"/>
                        <a:pt x="284" y="123"/>
                        <a:pt x="282" y="122"/>
                      </a:cubicBezTo>
                      <a:cubicBezTo>
                        <a:pt x="278" y="119"/>
                        <a:pt x="274" y="120"/>
                        <a:pt x="270" y="117"/>
                      </a:cubicBezTo>
                      <a:cubicBezTo>
                        <a:pt x="267" y="115"/>
                        <a:pt x="265" y="113"/>
                        <a:pt x="263" y="110"/>
                      </a:cubicBezTo>
                      <a:cubicBezTo>
                        <a:pt x="262" y="108"/>
                        <a:pt x="261" y="106"/>
                        <a:pt x="259" y="106"/>
                      </a:cubicBezTo>
                      <a:cubicBezTo>
                        <a:pt x="257" y="106"/>
                        <a:pt x="256" y="107"/>
                        <a:pt x="255" y="107"/>
                      </a:cubicBezTo>
                      <a:cubicBezTo>
                        <a:pt x="252" y="107"/>
                        <a:pt x="250" y="108"/>
                        <a:pt x="247" y="109"/>
                      </a:cubicBezTo>
                      <a:cubicBezTo>
                        <a:pt x="246" y="109"/>
                        <a:pt x="245" y="110"/>
                        <a:pt x="244" y="110"/>
                      </a:cubicBezTo>
                      <a:cubicBezTo>
                        <a:pt x="241" y="110"/>
                        <a:pt x="241" y="107"/>
                        <a:pt x="241" y="104"/>
                      </a:cubicBezTo>
                      <a:cubicBezTo>
                        <a:pt x="241" y="101"/>
                        <a:pt x="239" y="99"/>
                        <a:pt x="239" y="96"/>
                      </a:cubicBezTo>
                      <a:cubicBezTo>
                        <a:pt x="239" y="92"/>
                        <a:pt x="239" y="89"/>
                        <a:pt x="241" y="86"/>
                      </a:cubicBezTo>
                      <a:cubicBezTo>
                        <a:pt x="243" y="84"/>
                        <a:pt x="245" y="83"/>
                        <a:pt x="246" y="82"/>
                      </a:cubicBezTo>
                      <a:cubicBezTo>
                        <a:pt x="248" y="80"/>
                        <a:pt x="248" y="78"/>
                        <a:pt x="250" y="77"/>
                      </a:cubicBezTo>
                      <a:cubicBezTo>
                        <a:pt x="253" y="73"/>
                        <a:pt x="256" y="70"/>
                        <a:pt x="256" y="65"/>
                      </a:cubicBezTo>
                      <a:cubicBezTo>
                        <a:pt x="256" y="59"/>
                        <a:pt x="251" y="57"/>
                        <a:pt x="249" y="51"/>
                      </a:cubicBezTo>
                      <a:cubicBezTo>
                        <a:pt x="247" y="52"/>
                        <a:pt x="247" y="53"/>
                        <a:pt x="245" y="53"/>
                      </a:cubicBezTo>
                      <a:cubicBezTo>
                        <a:pt x="237" y="53"/>
                        <a:pt x="237" y="53"/>
                        <a:pt x="237" y="53"/>
                      </a:cubicBezTo>
                      <a:cubicBezTo>
                        <a:pt x="234" y="53"/>
                        <a:pt x="234" y="50"/>
                        <a:pt x="233" y="47"/>
                      </a:cubicBezTo>
                      <a:cubicBezTo>
                        <a:pt x="231" y="44"/>
                        <a:pt x="229" y="43"/>
                        <a:pt x="229" y="40"/>
                      </a:cubicBezTo>
                      <a:cubicBezTo>
                        <a:pt x="229" y="38"/>
                        <a:pt x="231" y="38"/>
                        <a:pt x="233" y="37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26" y="23"/>
                        <a:pt x="221" y="24"/>
                        <a:pt x="214" y="21"/>
                      </a:cubicBezTo>
                      <a:cubicBezTo>
                        <a:pt x="213" y="20"/>
                        <a:pt x="212" y="19"/>
                        <a:pt x="211" y="18"/>
                      </a:cubicBezTo>
                      <a:cubicBezTo>
                        <a:pt x="209" y="17"/>
                        <a:pt x="207" y="17"/>
                        <a:pt x="206" y="16"/>
                      </a:cubicBezTo>
                      <a:cubicBezTo>
                        <a:pt x="205" y="15"/>
                        <a:pt x="205" y="14"/>
                        <a:pt x="204" y="13"/>
                      </a:cubicBezTo>
                      <a:cubicBezTo>
                        <a:pt x="202" y="8"/>
                        <a:pt x="201" y="5"/>
                        <a:pt x="199" y="0"/>
                      </a:cubicBezTo>
                      <a:cubicBezTo>
                        <a:pt x="199" y="0"/>
                        <a:pt x="199" y="0"/>
                        <a:pt x="199" y="0"/>
                      </a:cubicBezTo>
                      <a:cubicBezTo>
                        <a:pt x="196" y="2"/>
                        <a:pt x="195" y="4"/>
                        <a:pt x="192" y="8"/>
                      </a:cubicBezTo>
                      <a:cubicBezTo>
                        <a:pt x="191" y="10"/>
                        <a:pt x="190" y="12"/>
                        <a:pt x="190" y="14"/>
                      </a:cubicBezTo>
                      <a:cubicBezTo>
                        <a:pt x="190" y="24"/>
                        <a:pt x="190" y="24"/>
                        <a:pt x="190" y="24"/>
                      </a:cubicBezTo>
                      <a:cubicBezTo>
                        <a:pt x="187" y="24"/>
                        <a:pt x="187" y="24"/>
                        <a:pt x="187" y="24"/>
                      </a:cubicBezTo>
                      <a:cubicBezTo>
                        <a:pt x="184" y="24"/>
                        <a:pt x="183" y="22"/>
                        <a:pt x="181" y="22"/>
                      </a:cubicBezTo>
                      <a:cubicBezTo>
                        <a:pt x="179" y="22"/>
                        <a:pt x="178" y="23"/>
                        <a:pt x="176" y="23"/>
                      </a:cubicBezTo>
                      <a:cubicBezTo>
                        <a:pt x="173" y="23"/>
                        <a:pt x="171" y="22"/>
                        <a:pt x="169" y="21"/>
                      </a:cubicBezTo>
                      <a:cubicBezTo>
                        <a:pt x="167" y="20"/>
                        <a:pt x="167" y="17"/>
                        <a:pt x="165" y="17"/>
                      </a:cubicBezTo>
                      <a:cubicBezTo>
                        <a:pt x="163" y="17"/>
                        <a:pt x="162" y="18"/>
                        <a:pt x="161" y="18"/>
                      </a:cubicBezTo>
                      <a:cubicBezTo>
                        <a:pt x="159" y="19"/>
                        <a:pt x="158" y="18"/>
                        <a:pt x="156" y="19"/>
                      </a:cubicBezTo>
                      <a:cubicBezTo>
                        <a:pt x="154" y="19"/>
                        <a:pt x="152" y="21"/>
                        <a:pt x="152" y="23"/>
                      </a:cubicBezTo>
                      <a:cubicBezTo>
                        <a:pt x="151" y="24"/>
                        <a:pt x="151" y="27"/>
                        <a:pt x="149" y="27"/>
                      </a:cubicBezTo>
                      <a:cubicBezTo>
                        <a:pt x="147" y="27"/>
                        <a:pt x="145" y="25"/>
                        <a:pt x="143" y="25"/>
                      </a:cubicBezTo>
                      <a:cubicBezTo>
                        <a:pt x="137" y="25"/>
                        <a:pt x="133" y="27"/>
                        <a:pt x="128" y="24"/>
                      </a:cubicBezTo>
                      <a:cubicBezTo>
                        <a:pt x="126" y="23"/>
                        <a:pt x="126" y="21"/>
                        <a:pt x="125" y="19"/>
                      </a:cubicBezTo>
                      <a:cubicBezTo>
                        <a:pt x="124" y="18"/>
                        <a:pt x="122" y="18"/>
                        <a:pt x="121" y="17"/>
                      </a:cubicBezTo>
                      <a:cubicBezTo>
                        <a:pt x="119" y="15"/>
                        <a:pt x="118" y="13"/>
                        <a:pt x="116" y="11"/>
                      </a:cubicBezTo>
                      <a:cubicBezTo>
                        <a:pt x="115" y="11"/>
                        <a:pt x="115" y="9"/>
                        <a:pt x="115" y="9"/>
                      </a:cubicBezTo>
                      <a:cubicBezTo>
                        <a:pt x="112" y="9"/>
                        <a:pt x="110" y="10"/>
                        <a:pt x="107" y="11"/>
                      </a:cubicBezTo>
                      <a:cubicBezTo>
                        <a:pt x="106" y="12"/>
                        <a:pt x="105" y="13"/>
                        <a:pt x="103" y="13"/>
                      </a:cubicBezTo>
                      <a:cubicBezTo>
                        <a:pt x="100" y="13"/>
                        <a:pt x="98" y="10"/>
                        <a:pt x="95" y="10"/>
                      </a:cubicBezTo>
                      <a:cubicBezTo>
                        <a:pt x="94" y="10"/>
                        <a:pt x="93" y="11"/>
                        <a:pt x="93" y="13"/>
                      </a:cubicBezTo>
                      <a:cubicBezTo>
                        <a:pt x="92" y="14"/>
                        <a:pt x="91" y="16"/>
                        <a:pt x="91" y="18"/>
                      </a:cubicBezTo>
                      <a:cubicBezTo>
                        <a:pt x="90" y="21"/>
                        <a:pt x="89" y="23"/>
                        <a:pt x="89" y="27"/>
                      </a:cubicBezTo>
                      <a:cubicBezTo>
                        <a:pt x="88" y="29"/>
                        <a:pt x="88" y="31"/>
                        <a:pt x="86" y="31"/>
                      </a:cubicBezTo>
                      <a:cubicBezTo>
                        <a:pt x="85" y="31"/>
                        <a:pt x="83" y="31"/>
                        <a:pt x="83" y="30"/>
                      </a:cubicBezTo>
                      <a:cubicBezTo>
                        <a:pt x="81" y="29"/>
                        <a:pt x="82" y="27"/>
                        <a:pt x="81" y="25"/>
                      </a:cubicBezTo>
                      <a:cubicBezTo>
                        <a:pt x="81" y="23"/>
                        <a:pt x="79" y="22"/>
                        <a:pt x="77" y="21"/>
                      </a:cubicBezTo>
                      <a:cubicBezTo>
                        <a:pt x="73" y="17"/>
                        <a:pt x="73" y="13"/>
                        <a:pt x="68" y="9"/>
                      </a:cubicBezTo>
                      <a:cubicBezTo>
                        <a:pt x="68" y="9"/>
                        <a:pt x="67" y="9"/>
                        <a:pt x="67" y="9"/>
                      </a:cubicBezTo>
                      <a:cubicBezTo>
                        <a:pt x="65" y="17"/>
                        <a:pt x="66" y="23"/>
                        <a:pt x="62" y="29"/>
                      </a:cubicBezTo>
                      <a:cubicBezTo>
                        <a:pt x="59" y="33"/>
                        <a:pt x="56" y="33"/>
                        <a:pt x="52" y="35"/>
                      </a:cubicBezTo>
                      <a:cubicBezTo>
                        <a:pt x="50" y="36"/>
                        <a:pt x="48" y="36"/>
                        <a:pt x="47" y="37"/>
                      </a:cubicBezTo>
                      <a:cubicBezTo>
                        <a:pt x="45" y="39"/>
                        <a:pt x="44" y="42"/>
                        <a:pt x="42" y="42"/>
                      </a:cubicBezTo>
                      <a:cubicBezTo>
                        <a:pt x="40" y="42"/>
                        <a:pt x="40" y="40"/>
                        <a:pt x="39" y="40"/>
                      </a:cubicBezTo>
                      <a:cubicBezTo>
                        <a:pt x="34" y="37"/>
                        <a:pt x="32" y="35"/>
                        <a:pt x="27" y="35"/>
                      </a:cubicBezTo>
                      <a:cubicBezTo>
                        <a:pt x="23" y="35"/>
                        <a:pt x="22" y="38"/>
                        <a:pt x="18" y="38"/>
                      </a:cubicBezTo>
                      <a:cubicBezTo>
                        <a:pt x="15" y="38"/>
                        <a:pt x="13" y="36"/>
                        <a:pt x="10" y="34"/>
                      </a:cubicBezTo>
                      <a:cubicBezTo>
                        <a:pt x="9" y="34"/>
                        <a:pt x="8" y="32"/>
                        <a:pt x="7" y="32"/>
                      </a:cubicBezTo>
                      <a:cubicBezTo>
                        <a:pt x="6" y="32"/>
                        <a:pt x="6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4" y="39"/>
                        <a:pt x="0" y="41"/>
                        <a:pt x="0" y="46"/>
                      </a:cubicBezTo>
                      <a:cubicBezTo>
                        <a:pt x="0" y="48"/>
                        <a:pt x="2" y="49"/>
                        <a:pt x="2" y="51"/>
                      </a:cubicBezTo>
                      <a:cubicBezTo>
                        <a:pt x="3" y="54"/>
                        <a:pt x="2" y="57"/>
                        <a:pt x="4" y="60"/>
                      </a:cubicBezTo>
                      <a:cubicBezTo>
                        <a:pt x="4" y="61"/>
                        <a:pt x="6" y="61"/>
                        <a:pt x="7" y="62"/>
                      </a:cubicBezTo>
                      <a:cubicBezTo>
                        <a:pt x="10" y="64"/>
                        <a:pt x="12" y="66"/>
                        <a:pt x="13" y="69"/>
                      </a:cubicBezTo>
                      <a:cubicBezTo>
                        <a:pt x="14" y="73"/>
                        <a:pt x="14" y="76"/>
                        <a:pt x="16" y="79"/>
                      </a:cubicBezTo>
                      <a:cubicBezTo>
                        <a:pt x="18" y="84"/>
                        <a:pt x="22" y="86"/>
                        <a:pt x="22" y="92"/>
                      </a:cubicBezTo>
                      <a:cubicBezTo>
                        <a:pt x="22" y="94"/>
                        <a:pt x="22" y="96"/>
                        <a:pt x="22" y="98"/>
                      </a:cubicBezTo>
                      <a:cubicBezTo>
                        <a:pt x="22" y="99"/>
                        <a:pt x="24" y="100"/>
                        <a:pt x="25" y="100"/>
                      </a:cubicBezTo>
                      <a:cubicBezTo>
                        <a:pt x="27" y="102"/>
                        <a:pt x="29" y="104"/>
                        <a:pt x="31" y="105"/>
                      </a:cubicBezTo>
                      <a:cubicBezTo>
                        <a:pt x="34" y="107"/>
                        <a:pt x="36" y="109"/>
                        <a:pt x="36" y="112"/>
                      </a:cubicBezTo>
                      <a:cubicBezTo>
                        <a:pt x="36" y="114"/>
                        <a:pt x="35" y="115"/>
                        <a:pt x="35" y="117"/>
                      </a:cubicBezTo>
                      <a:cubicBezTo>
                        <a:pt x="35" y="119"/>
                        <a:pt x="35" y="119"/>
                        <a:pt x="35" y="121"/>
                      </a:cubicBezTo>
                      <a:cubicBezTo>
                        <a:pt x="35" y="123"/>
                        <a:pt x="33" y="123"/>
                        <a:pt x="33" y="126"/>
                      </a:cubicBezTo>
                      <a:cubicBezTo>
                        <a:pt x="33" y="136"/>
                        <a:pt x="33" y="136"/>
                        <a:pt x="33" y="136"/>
                      </a:cubicBezTo>
                      <a:cubicBezTo>
                        <a:pt x="33" y="138"/>
                        <a:pt x="34" y="139"/>
                        <a:pt x="35" y="141"/>
                      </a:cubicBezTo>
                      <a:cubicBezTo>
                        <a:pt x="36" y="143"/>
                        <a:pt x="37" y="145"/>
                        <a:pt x="38" y="148"/>
                      </a:cubicBezTo>
                      <a:cubicBezTo>
                        <a:pt x="39" y="150"/>
                        <a:pt x="41" y="151"/>
                        <a:pt x="41" y="153"/>
                      </a:cubicBezTo>
                      <a:cubicBezTo>
                        <a:pt x="41" y="156"/>
                        <a:pt x="40" y="158"/>
                        <a:pt x="40" y="160"/>
                      </a:cubicBezTo>
                      <a:cubicBezTo>
                        <a:pt x="40" y="162"/>
                        <a:pt x="44" y="167"/>
                        <a:pt x="44" y="169"/>
                      </a:cubicBezTo>
                      <a:cubicBezTo>
                        <a:pt x="44" y="169"/>
                        <a:pt x="44" y="169"/>
                        <a:pt x="44" y="169"/>
                      </a:cubicBezTo>
                      <a:cubicBezTo>
                        <a:pt x="51" y="172"/>
                        <a:pt x="55" y="172"/>
                        <a:pt x="62" y="174"/>
                      </a:cubicBezTo>
                      <a:cubicBezTo>
                        <a:pt x="64" y="175"/>
                        <a:pt x="65" y="175"/>
                        <a:pt x="67" y="177"/>
                      </a:cubicBezTo>
                      <a:cubicBezTo>
                        <a:pt x="68" y="178"/>
                        <a:pt x="68" y="180"/>
                        <a:pt x="68" y="182"/>
                      </a:cubicBezTo>
                      <a:cubicBezTo>
                        <a:pt x="68" y="185"/>
                        <a:pt x="69" y="186"/>
                        <a:pt x="69" y="189"/>
                      </a:cubicBezTo>
                      <a:cubicBezTo>
                        <a:pt x="69" y="193"/>
                        <a:pt x="65" y="195"/>
                        <a:pt x="65" y="199"/>
                      </a:cubicBezTo>
                      <a:cubicBezTo>
                        <a:pt x="65" y="202"/>
                        <a:pt x="67" y="203"/>
                        <a:pt x="67" y="206"/>
                      </a:cubicBezTo>
                      <a:cubicBezTo>
                        <a:pt x="67" y="209"/>
                        <a:pt x="65" y="211"/>
                        <a:pt x="65" y="214"/>
                      </a:cubicBezTo>
                      <a:cubicBezTo>
                        <a:pt x="65" y="222"/>
                        <a:pt x="65" y="222"/>
                        <a:pt x="65" y="222"/>
                      </a:cubicBezTo>
                      <a:cubicBezTo>
                        <a:pt x="65" y="224"/>
                        <a:pt x="67" y="224"/>
                        <a:pt x="67" y="226"/>
                      </a:cubicBezTo>
                      <a:cubicBezTo>
                        <a:pt x="67" y="235"/>
                        <a:pt x="67" y="235"/>
                        <a:pt x="67" y="235"/>
                      </a:cubicBezTo>
                      <a:cubicBezTo>
                        <a:pt x="71" y="235"/>
                        <a:pt x="73" y="237"/>
                        <a:pt x="77" y="238"/>
                      </a:cubicBezTo>
                      <a:cubicBezTo>
                        <a:pt x="82" y="240"/>
                        <a:pt x="86" y="240"/>
                        <a:pt x="91" y="240"/>
                      </a:cubicBezTo>
                      <a:cubicBezTo>
                        <a:pt x="91" y="240"/>
                        <a:pt x="91" y="240"/>
                        <a:pt x="91" y="240"/>
                      </a:cubicBezTo>
                      <a:cubicBezTo>
                        <a:pt x="95" y="242"/>
                        <a:pt x="99" y="242"/>
                        <a:pt x="102" y="243"/>
                      </a:cubicBezTo>
                      <a:cubicBezTo>
                        <a:pt x="106" y="245"/>
                        <a:pt x="107" y="247"/>
                        <a:pt x="111" y="249"/>
                      </a:cubicBezTo>
                      <a:cubicBezTo>
                        <a:pt x="115" y="251"/>
                        <a:pt x="118" y="251"/>
                        <a:pt x="123" y="251"/>
                      </a:cubicBezTo>
                      <a:cubicBezTo>
                        <a:pt x="129" y="252"/>
                        <a:pt x="132" y="254"/>
                        <a:pt x="138" y="256"/>
                      </a:cubicBezTo>
                      <a:cubicBezTo>
                        <a:pt x="144" y="258"/>
                        <a:pt x="148" y="258"/>
                        <a:pt x="154" y="261"/>
                      </a:cubicBezTo>
                      <a:cubicBezTo>
                        <a:pt x="160" y="265"/>
                        <a:pt x="162" y="268"/>
                        <a:pt x="168" y="273"/>
                      </a:cubicBezTo>
                      <a:cubicBezTo>
                        <a:pt x="171" y="275"/>
                        <a:pt x="172" y="277"/>
                        <a:pt x="176" y="279"/>
                      </a:cubicBezTo>
                      <a:cubicBezTo>
                        <a:pt x="179" y="282"/>
                        <a:pt x="182" y="282"/>
                        <a:pt x="185" y="285"/>
                      </a:cubicBezTo>
                      <a:cubicBezTo>
                        <a:pt x="191" y="290"/>
                        <a:pt x="196" y="291"/>
                        <a:pt x="203" y="295"/>
                      </a:cubicBezTo>
                      <a:cubicBezTo>
                        <a:pt x="205" y="296"/>
                        <a:pt x="205" y="297"/>
                        <a:pt x="206" y="298"/>
                      </a:cubicBezTo>
                      <a:cubicBezTo>
                        <a:pt x="207" y="301"/>
                        <a:pt x="208" y="302"/>
                        <a:pt x="209" y="30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71" name="Freeform 17"/>
                <p:cNvSpPr>
                  <a:spLocks/>
                </p:cNvSpPr>
                <p:nvPr/>
              </p:nvSpPr>
              <p:spPr bwMode="auto">
                <a:xfrm>
                  <a:off x="1596374" y="2782382"/>
                  <a:ext cx="862600" cy="750308"/>
                </a:xfrm>
                <a:custGeom>
                  <a:avLst/>
                  <a:gdLst>
                    <a:gd name="T0" fmla="*/ 46 w 279"/>
                    <a:gd name="T1" fmla="*/ 3 h 242"/>
                    <a:gd name="T2" fmla="*/ 58 w 279"/>
                    <a:gd name="T3" fmla="*/ 15 h 242"/>
                    <a:gd name="T4" fmla="*/ 75 w 279"/>
                    <a:gd name="T5" fmla="*/ 34 h 242"/>
                    <a:gd name="T6" fmla="*/ 94 w 279"/>
                    <a:gd name="T7" fmla="*/ 42 h 242"/>
                    <a:gd name="T8" fmla="*/ 109 w 279"/>
                    <a:gd name="T9" fmla="*/ 42 h 242"/>
                    <a:gd name="T10" fmla="*/ 130 w 279"/>
                    <a:gd name="T11" fmla="*/ 35 h 242"/>
                    <a:gd name="T12" fmla="*/ 142 w 279"/>
                    <a:gd name="T13" fmla="*/ 41 h 242"/>
                    <a:gd name="T14" fmla="*/ 163 w 279"/>
                    <a:gd name="T15" fmla="*/ 51 h 242"/>
                    <a:gd name="T16" fmla="*/ 176 w 279"/>
                    <a:gd name="T17" fmla="*/ 57 h 242"/>
                    <a:gd name="T18" fmla="*/ 174 w 279"/>
                    <a:gd name="T19" fmla="*/ 36 h 242"/>
                    <a:gd name="T20" fmla="*/ 173 w 279"/>
                    <a:gd name="T21" fmla="*/ 22 h 242"/>
                    <a:gd name="T22" fmla="*/ 178 w 279"/>
                    <a:gd name="T23" fmla="*/ 25 h 242"/>
                    <a:gd name="T24" fmla="*/ 206 w 279"/>
                    <a:gd name="T25" fmla="*/ 51 h 242"/>
                    <a:gd name="T26" fmla="*/ 209 w 279"/>
                    <a:gd name="T27" fmla="*/ 61 h 242"/>
                    <a:gd name="T28" fmla="*/ 227 w 279"/>
                    <a:gd name="T29" fmla="*/ 87 h 242"/>
                    <a:gd name="T30" fmla="*/ 226 w 279"/>
                    <a:gd name="T31" fmla="*/ 98 h 242"/>
                    <a:gd name="T32" fmla="*/ 249 w 279"/>
                    <a:gd name="T33" fmla="*/ 136 h 242"/>
                    <a:gd name="T34" fmla="*/ 264 w 279"/>
                    <a:gd name="T35" fmla="*/ 170 h 242"/>
                    <a:gd name="T36" fmla="*/ 279 w 279"/>
                    <a:gd name="T37" fmla="*/ 213 h 242"/>
                    <a:gd name="T38" fmla="*/ 276 w 279"/>
                    <a:gd name="T39" fmla="*/ 226 h 242"/>
                    <a:gd name="T40" fmla="*/ 259 w 279"/>
                    <a:gd name="T41" fmla="*/ 230 h 242"/>
                    <a:gd name="T42" fmla="*/ 246 w 279"/>
                    <a:gd name="T43" fmla="*/ 227 h 242"/>
                    <a:gd name="T44" fmla="*/ 228 w 279"/>
                    <a:gd name="T45" fmla="*/ 213 h 242"/>
                    <a:gd name="T46" fmla="*/ 213 w 279"/>
                    <a:gd name="T47" fmla="*/ 210 h 242"/>
                    <a:gd name="T48" fmla="*/ 160 w 279"/>
                    <a:gd name="T49" fmla="*/ 229 h 242"/>
                    <a:gd name="T50" fmla="*/ 145 w 279"/>
                    <a:gd name="T51" fmla="*/ 233 h 242"/>
                    <a:gd name="T52" fmla="*/ 134 w 279"/>
                    <a:gd name="T53" fmla="*/ 213 h 242"/>
                    <a:gd name="T54" fmla="*/ 134 w 279"/>
                    <a:gd name="T55" fmla="*/ 206 h 242"/>
                    <a:gd name="T56" fmla="*/ 125 w 279"/>
                    <a:gd name="T57" fmla="*/ 192 h 242"/>
                    <a:gd name="T58" fmla="*/ 116 w 279"/>
                    <a:gd name="T59" fmla="*/ 189 h 242"/>
                    <a:gd name="T60" fmla="*/ 85 w 279"/>
                    <a:gd name="T61" fmla="*/ 170 h 242"/>
                    <a:gd name="T62" fmla="*/ 73 w 279"/>
                    <a:gd name="T63" fmla="*/ 165 h 242"/>
                    <a:gd name="T64" fmla="*/ 71 w 279"/>
                    <a:gd name="T65" fmla="*/ 153 h 242"/>
                    <a:gd name="T66" fmla="*/ 61 w 279"/>
                    <a:gd name="T67" fmla="*/ 152 h 242"/>
                    <a:gd name="T68" fmla="*/ 40 w 279"/>
                    <a:gd name="T69" fmla="*/ 149 h 242"/>
                    <a:gd name="T70" fmla="*/ 32 w 279"/>
                    <a:gd name="T71" fmla="*/ 145 h 242"/>
                    <a:gd name="T72" fmla="*/ 21 w 279"/>
                    <a:gd name="T73" fmla="*/ 130 h 242"/>
                    <a:gd name="T74" fmla="*/ 32 w 279"/>
                    <a:gd name="T75" fmla="*/ 108 h 242"/>
                    <a:gd name="T76" fmla="*/ 28 w 279"/>
                    <a:gd name="T77" fmla="*/ 101 h 242"/>
                    <a:gd name="T78" fmla="*/ 11 w 279"/>
                    <a:gd name="T79" fmla="*/ 117 h 242"/>
                    <a:gd name="T80" fmla="*/ 0 w 279"/>
                    <a:gd name="T81" fmla="*/ 115 h 242"/>
                    <a:gd name="T82" fmla="*/ 7 w 279"/>
                    <a:gd name="T83" fmla="*/ 108 h 242"/>
                    <a:gd name="T84" fmla="*/ 8 w 279"/>
                    <a:gd name="T85" fmla="*/ 103 h 242"/>
                    <a:gd name="T86" fmla="*/ 1 w 279"/>
                    <a:gd name="T87" fmla="*/ 98 h 242"/>
                    <a:gd name="T88" fmla="*/ 4 w 279"/>
                    <a:gd name="T89" fmla="*/ 86 h 242"/>
                    <a:gd name="T90" fmla="*/ 7 w 279"/>
                    <a:gd name="T91" fmla="*/ 76 h 242"/>
                    <a:gd name="T92" fmla="*/ 12 w 279"/>
                    <a:gd name="T93" fmla="*/ 66 h 242"/>
                    <a:gd name="T94" fmla="*/ 22 w 279"/>
                    <a:gd name="T95" fmla="*/ 56 h 242"/>
                    <a:gd name="T96" fmla="*/ 23 w 279"/>
                    <a:gd name="T97" fmla="*/ 29 h 242"/>
                    <a:gd name="T98" fmla="*/ 35 w 279"/>
                    <a:gd name="T99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79" h="242">
                      <a:moveTo>
                        <a:pt x="35" y="0"/>
                      </a:moveTo>
                      <a:cubicBezTo>
                        <a:pt x="39" y="1"/>
                        <a:pt x="42" y="1"/>
                        <a:pt x="46" y="3"/>
                      </a:cubicBezTo>
                      <a:cubicBezTo>
                        <a:pt x="49" y="3"/>
                        <a:pt x="49" y="5"/>
                        <a:pt x="51" y="7"/>
                      </a:cubicBezTo>
                      <a:cubicBezTo>
                        <a:pt x="54" y="10"/>
                        <a:pt x="56" y="12"/>
                        <a:pt x="58" y="15"/>
                      </a:cubicBezTo>
                      <a:cubicBezTo>
                        <a:pt x="62" y="20"/>
                        <a:pt x="65" y="21"/>
                        <a:pt x="69" y="25"/>
                      </a:cubicBezTo>
                      <a:cubicBezTo>
                        <a:pt x="72" y="28"/>
                        <a:pt x="72" y="31"/>
                        <a:pt x="75" y="34"/>
                      </a:cubicBezTo>
                      <a:cubicBezTo>
                        <a:pt x="76" y="36"/>
                        <a:pt x="79" y="36"/>
                        <a:pt x="81" y="37"/>
                      </a:cubicBezTo>
                      <a:cubicBezTo>
                        <a:pt x="86" y="40"/>
                        <a:pt x="89" y="41"/>
                        <a:pt x="94" y="42"/>
                      </a:cubicBezTo>
                      <a:cubicBezTo>
                        <a:pt x="96" y="43"/>
                        <a:pt x="98" y="45"/>
                        <a:pt x="101" y="45"/>
                      </a:cubicBezTo>
                      <a:cubicBezTo>
                        <a:pt x="104" y="45"/>
                        <a:pt x="106" y="43"/>
                        <a:pt x="109" y="42"/>
                      </a:cubicBezTo>
                      <a:cubicBezTo>
                        <a:pt x="114" y="40"/>
                        <a:pt x="117" y="39"/>
                        <a:pt x="122" y="37"/>
                      </a:cubicBezTo>
                      <a:cubicBezTo>
                        <a:pt x="125" y="36"/>
                        <a:pt x="127" y="35"/>
                        <a:pt x="130" y="35"/>
                      </a:cubicBezTo>
                      <a:cubicBezTo>
                        <a:pt x="132" y="35"/>
                        <a:pt x="132" y="36"/>
                        <a:pt x="134" y="37"/>
                      </a:cubicBezTo>
                      <a:cubicBezTo>
                        <a:pt x="137" y="40"/>
                        <a:pt x="139" y="40"/>
                        <a:pt x="142" y="41"/>
                      </a:cubicBezTo>
                      <a:cubicBezTo>
                        <a:pt x="146" y="42"/>
                        <a:pt x="149" y="44"/>
                        <a:pt x="152" y="46"/>
                      </a:cubicBezTo>
                      <a:cubicBezTo>
                        <a:pt x="156" y="48"/>
                        <a:pt x="159" y="48"/>
                        <a:pt x="163" y="51"/>
                      </a:cubicBezTo>
                      <a:cubicBezTo>
                        <a:pt x="166" y="54"/>
                        <a:pt x="168" y="57"/>
                        <a:pt x="173" y="57"/>
                      </a:cubicBezTo>
                      <a:cubicBezTo>
                        <a:pt x="174" y="57"/>
                        <a:pt x="175" y="57"/>
                        <a:pt x="176" y="57"/>
                      </a:cubicBezTo>
                      <a:cubicBezTo>
                        <a:pt x="171" y="45"/>
                        <a:pt x="171" y="45"/>
                        <a:pt x="171" y="45"/>
                      </a:cubicBezTo>
                      <a:cubicBezTo>
                        <a:pt x="172" y="42"/>
                        <a:pt x="174" y="40"/>
                        <a:pt x="174" y="36"/>
                      </a:cubicBezTo>
                      <a:cubicBezTo>
                        <a:pt x="174" y="33"/>
                        <a:pt x="171" y="32"/>
                        <a:pt x="171" y="29"/>
                      </a:cubicBezTo>
                      <a:cubicBezTo>
                        <a:pt x="171" y="26"/>
                        <a:pt x="173" y="24"/>
                        <a:pt x="173" y="22"/>
                      </a:cubicBezTo>
                      <a:cubicBezTo>
                        <a:pt x="173" y="22"/>
                        <a:pt x="173" y="22"/>
                        <a:pt x="173" y="22"/>
                      </a:cubicBezTo>
                      <a:cubicBezTo>
                        <a:pt x="175" y="23"/>
                        <a:pt x="177" y="24"/>
                        <a:pt x="178" y="25"/>
                      </a:cubicBezTo>
                      <a:cubicBezTo>
                        <a:pt x="185" y="29"/>
                        <a:pt x="190" y="29"/>
                        <a:pt x="197" y="34"/>
                      </a:cubicBezTo>
                      <a:cubicBezTo>
                        <a:pt x="203" y="38"/>
                        <a:pt x="206" y="43"/>
                        <a:pt x="206" y="51"/>
                      </a:cubicBezTo>
                      <a:cubicBezTo>
                        <a:pt x="206" y="52"/>
                        <a:pt x="205" y="53"/>
                        <a:pt x="205" y="54"/>
                      </a:cubicBezTo>
                      <a:cubicBezTo>
                        <a:pt x="205" y="57"/>
                        <a:pt x="207" y="58"/>
                        <a:pt x="209" y="61"/>
                      </a:cubicBezTo>
                      <a:cubicBezTo>
                        <a:pt x="212" y="68"/>
                        <a:pt x="216" y="71"/>
                        <a:pt x="221" y="77"/>
                      </a:cubicBezTo>
                      <a:cubicBezTo>
                        <a:pt x="224" y="80"/>
                        <a:pt x="227" y="82"/>
                        <a:pt x="227" y="87"/>
                      </a:cubicBezTo>
                      <a:cubicBezTo>
                        <a:pt x="227" y="89"/>
                        <a:pt x="226" y="90"/>
                        <a:pt x="226" y="92"/>
                      </a:cubicBezTo>
                      <a:cubicBezTo>
                        <a:pt x="226" y="94"/>
                        <a:pt x="226" y="96"/>
                        <a:pt x="226" y="98"/>
                      </a:cubicBezTo>
                      <a:cubicBezTo>
                        <a:pt x="230" y="103"/>
                        <a:pt x="231" y="106"/>
                        <a:pt x="234" y="112"/>
                      </a:cubicBezTo>
                      <a:cubicBezTo>
                        <a:pt x="240" y="121"/>
                        <a:pt x="244" y="126"/>
                        <a:pt x="249" y="136"/>
                      </a:cubicBezTo>
                      <a:cubicBezTo>
                        <a:pt x="251" y="141"/>
                        <a:pt x="250" y="145"/>
                        <a:pt x="253" y="150"/>
                      </a:cubicBezTo>
                      <a:cubicBezTo>
                        <a:pt x="256" y="158"/>
                        <a:pt x="260" y="162"/>
                        <a:pt x="264" y="170"/>
                      </a:cubicBezTo>
                      <a:cubicBezTo>
                        <a:pt x="268" y="180"/>
                        <a:pt x="269" y="185"/>
                        <a:pt x="273" y="195"/>
                      </a:cubicBezTo>
                      <a:cubicBezTo>
                        <a:pt x="275" y="202"/>
                        <a:pt x="279" y="205"/>
                        <a:pt x="279" y="213"/>
                      </a:cubicBezTo>
                      <a:cubicBezTo>
                        <a:pt x="279" y="217"/>
                        <a:pt x="279" y="217"/>
                        <a:pt x="279" y="217"/>
                      </a:cubicBezTo>
                      <a:cubicBezTo>
                        <a:pt x="279" y="221"/>
                        <a:pt x="279" y="223"/>
                        <a:pt x="276" y="226"/>
                      </a:cubicBezTo>
                      <a:cubicBezTo>
                        <a:pt x="273" y="230"/>
                        <a:pt x="269" y="230"/>
                        <a:pt x="264" y="230"/>
                      </a:cubicBezTo>
                      <a:cubicBezTo>
                        <a:pt x="259" y="230"/>
                        <a:pt x="259" y="230"/>
                        <a:pt x="259" y="230"/>
                      </a:cubicBezTo>
                      <a:cubicBezTo>
                        <a:pt x="257" y="230"/>
                        <a:pt x="255" y="229"/>
                        <a:pt x="252" y="228"/>
                      </a:cubicBezTo>
                      <a:cubicBezTo>
                        <a:pt x="250" y="228"/>
                        <a:pt x="248" y="229"/>
                        <a:pt x="246" y="227"/>
                      </a:cubicBezTo>
                      <a:cubicBezTo>
                        <a:pt x="244" y="225"/>
                        <a:pt x="244" y="224"/>
                        <a:pt x="243" y="222"/>
                      </a:cubicBezTo>
                      <a:cubicBezTo>
                        <a:pt x="238" y="217"/>
                        <a:pt x="235" y="214"/>
                        <a:pt x="228" y="213"/>
                      </a:cubicBezTo>
                      <a:cubicBezTo>
                        <a:pt x="224" y="212"/>
                        <a:pt x="222" y="213"/>
                        <a:pt x="218" y="212"/>
                      </a:cubicBezTo>
                      <a:cubicBezTo>
                        <a:pt x="216" y="212"/>
                        <a:pt x="215" y="210"/>
                        <a:pt x="213" y="210"/>
                      </a:cubicBezTo>
                      <a:cubicBezTo>
                        <a:pt x="206" y="208"/>
                        <a:pt x="201" y="207"/>
                        <a:pt x="194" y="207"/>
                      </a:cubicBezTo>
                      <a:cubicBezTo>
                        <a:pt x="178" y="207"/>
                        <a:pt x="170" y="217"/>
                        <a:pt x="160" y="229"/>
                      </a:cubicBezTo>
                      <a:cubicBezTo>
                        <a:pt x="156" y="234"/>
                        <a:pt x="156" y="238"/>
                        <a:pt x="152" y="242"/>
                      </a:cubicBezTo>
                      <a:cubicBezTo>
                        <a:pt x="149" y="239"/>
                        <a:pt x="148" y="236"/>
                        <a:pt x="145" y="233"/>
                      </a:cubicBezTo>
                      <a:cubicBezTo>
                        <a:pt x="142" y="229"/>
                        <a:pt x="139" y="228"/>
                        <a:pt x="136" y="225"/>
                      </a:cubicBezTo>
                      <a:cubicBezTo>
                        <a:pt x="133" y="221"/>
                        <a:pt x="134" y="218"/>
                        <a:pt x="134" y="213"/>
                      </a:cubicBezTo>
                      <a:cubicBezTo>
                        <a:pt x="134" y="207"/>
                        <a:pt x="134" y="207"/>
                        <a:pt x="134" y="207"/>
                      </a:cubicBezTo>
                      <a:cubicBezTo>
                        <a:pt x="134" y="207"/>
                        <a:pt x="134" y="207"/>
                        <a:pt x="134" y="206"/>
                      </a:cubicBezTo>
                      <a:cubicBezTo>
                        <a:pt x="134" y="204"/>
                        <a:pt x="134" y="202"/>
                        <a:pt x="134" y="199"/>
                      </a:cubicBezTo>
                      <a:cubicBezTo>
                        <a:pt x="134" y="195"/>
                        <a:pt x="129" y="194"/>
                        <a:pt x="125" y="192"/>
                      </a:cubicBezTo>
                      <a:cubicBezTo>
                        <a:pt x="121" y="191"/>
                        <a:pt x="119" y="188"/>
                        <a:pt x="117" y="184"/>
                      </a:cubicBezTo>
                      <a:cubicBezTo>
                        <a:pt x="117" y="186"/>
                        <a:pt x="117" y="187"/>
                        <a:pt x="116" y="189"/>
                      </a:cubicBezTo>
                      <a:cubicBezTo>
                        <a:pt x="107" y="186"/>
                        <a:pt x="102" y="182"/>
                        <a:pt x="94" y="176"/>
                      </a:cubicBezTo>
                      <a:cubicBezTo>
                        <a:pt x="91" y="173"/>
                        <a:pt x="90" y="170"/>
                        <a:pt x="85" y="170"/>
                      </a:cubicBezTo>
                      <a:cubicBezTo>
                        <a:pt x="78" y="170"/>
                        <a:pt x="78" y="170"/>
                        <a:pt x="78" y="170"/>
                      </a:cubicBezTo>
                      <a:cubicBezTo>
                        <a:pt x="75" y="170"/>
                        <a:pt x="75" y="167"/>
                        <a:pt x="73" y="165"/>
                      </a:cubicBezTo>
                      <a:cubicBezTo>
                        <a:pt x="70" y="163"/>
                        <a:pt x="68" y="163"/>
                        <a:pt x="65" y="161"/>
                      </a:cubicBezTo>
                      <a:cubicBezTo>
                        <a:pt x="66" y="157"/>
                        <a:pt x="70" y="157"/>
                        <a:pt x="71" y="153"/>
                      </a:cubicBezTo>
                      <a:cubicBezTo>
                        <a:pt x="70" y="154"/>
                        <a:pt x="69" y="155"/>
                        <a:pt x="67" y="155"/>
                      </a:cubicBezTo>
                      <a:cubicBezTo>
                        <a:pt x="64" y="155"/>
                        <a:pt x="63" y="153"/>
                        <a:pt x="61" y="152"/>
                      </a:cubicBezTo>
                      <a:cubicBezTo>
                        <a:pt x="55" y="150"/>
                        <a:pt x="51" y="149"/>
                        <a:pt x="45" y="149"/>
                      </a:cubicBezTo>
                      <a:cubicBezTo>
                        <a:pt x="40" y="149"/>
                        <a:pt x="40" y="149"/>
                        <a:pt x="40" y="149"/>
                      </a:cubicBezTo>
                      <a:cubicBezTo>
                        <a:pt x="38" y="149"/>
                        <a:pt x="38" y="150"/>
                        <a:pt x="36" y="150"/>
                      </a:cubicBezTo>
                      <a:cubicBezTo>
                        <a:pt x="34" y="150"/>
                        <a:pt x="33" y="147"/>
                        <a:pt x="32" y="145"/>
                      </a:cubicBezTo>
                      <a:cubicBezTo>
                        <a:pt x="31" y="141"/>
                        <a:pt x="30" y="140"/>
                        <a:pt x="28" y="137"/>
                      </a:cubicBezTo>
                      <a:cubicBezTo>
                        <a:pt x="25" y="134"/>
                        <a:pt x="23" y="133"/>
                        <a:pt x="21" y="130"/>
                      </a:cubicBezTo>
                      <a:cubicBezTo>
                        <a:pt x="19" y="128"/>
                        <a:pt x="16" y="128"/>
                        <a:pt x="16" y="125"/>
                      </a:cubicBezTo>
                      <a:cubicBezTo>
                        <a:pt x="16" y="116"/>
                        <a:pt x="24" y="112"/>
                        <a:pt x="32" y="108"/>
                      </a:cubicBezTo>
                      <a:cubicBezTo>
                        <a:pt x="40" y="103"/>
                        <a:pt x="45" y="99"/>
                        <a:pt x="48" y="90"/>
                      </a:cubicBezTo>
                      <a:cubicBezTo>
                        <a:pt x="40" y="94"/>
                        <a:pt x="36" y="96"/>
                        <a:pt x="28" y="101"/>
                      </a:cubicBezTo>
                      <a:cubicBezTo>
                        <a:pt x="23" y="104"/>
                        <a:pt x="20" y="106"/>
                        <a:pt x="15" y="111"/>
                      </a:cubicBezTo>
                      <a:cubicBezTo>
                        <a:pt x="13" y="113"/>
                        <a:pt x="14" y="117"/>
                        <a:pt x="11" y="117"/>
                      </a:cubicBezTo>
                      <a:cubicBezTo>
                        <a:pt x="6" y="117"/>
                        <a:pt x="4" y="116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1" y="113"/>
                        <a:pt x="1" y="111"/>
                        <a:pt x="2" y="109"/>
                      </a:cubicBezTo>
                      <a:cubicBezTo>
                        <a:pt x="4" y="108"/>
                        <a:pt x="6" y="109"/>
                        <a:pt x="7" y="108"/>
                      </a:cubicBezTo>
                      <a:cubicBezTo>
                        <a:pt x="8" y="107"/>
                        <a:pt x="9" y="107"/>
                        <a:pt x="9" y="106"/>
                      </a:cubicBezTo>
                      <a:cubicBezTo>
                        <a:pt x="9" y="105"/>
                        <a:pt x="8" y="104"/>
                        <a:pt x="8" y="103"/>
                      </a:cubicBezTo>
                      <a:cubicBezTo>
                        <a:pt x="7" y="102"/>
                        <a:pt x="7" y="100"/>
                        <a:pt x="6" y="100"/>
                      </a:cubicBezTo>
                      <a:cubicBezTo>
                        <a:pt x="5" y="98"/>
                        <a:pt x="3" y="99"/>
                        <a:pt x="1" y="98"/>
                      </a:cubicBezTo>
                      <a:cubicBezTo>
                        <a:pt x="0" y="97"/>
                        <a:pt x="1" y="96"/>
                        <a:pt x="1" y="95"/>
                      </a:cubicBezTo>
                      <a:cubicBezTo>
                        <a:pt x="1" y="91"/>
                        <a:pt x="3" y="89"/>
                        <a:pt x="4" y="86"/>
                      </a:cubicBezTo>
                      <a:cubicBezTo>
                        <a:pt x="5" y="84"/>
                        <a:pt x="5" y="83"/>
                        <a:pt x="5" y="81"/>
                      </a:cubicBezTo>
                      <a:cubicBezTo>
                        <a:pt x="6" y="79"/>
                        <a:pt x="7" y="78"/>
                        <a:pt x="7" y="76"/>
                      </a:cubicBezTo>
                      <a:cubicBezTo>
                        <a:pt x="9" y="72"/>
                        <a:pt x="9" y="69"/>
                        <a:pt x="12" y="66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5" y="65"/>
                        <a:pt x="17" y="65"/>
                        <a:pt x="20" y="63"/>
                      </a:cubicBezTo>
                      <a:cubicBezTo>
                        <a:pt x="21" y="61"/>
                        <a:pt x="22" y="59"/>
                        <a:pt x="22" y="56"/>
                      </a:cubicBez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22" y="40"/>
                        <a:pt x="21" y="36"/>
                        <a:pt x="23" y="29"/>
                      </a:cubicBezTo>
                      <a:cubicBezTo>
                        <a:pt x="24" y="26"/>
                        <a:pt x="25" y="25"/>
                        <a:pt x="26" y="22"/>
                      </a:cubicBezTo>
                      <a:cubicBezTo>
                        <a:pt x="30" y="13"/>
                        <a:pt x="33" y="9"/>
                        <a:pt x="35" y="0"/>
                      </a:cubicBezTo>
                      <a:close/>
                    </a:path>
                  </a:pathLst>
                </a:custGeom>
                <a:solidFill>
                  <a:srgbClr val="F3D8AD"/>
                </a:solidFill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72" name="Freeform 18"/>
                <p:cNvSpPr>
                  <a:spLocks/>
                </p:cNvSpPr>
                <p:nvPr/>
              </p:nvSpPr>
              <p:spPr bwMode="auto">
                <a:xfrm>
                  <a:off x="1205057" y="2729640"/>
                  <a:ext cx="34028" cy="34028"/>
                </a:xfrm>
                <a:custGeom>
                  <a:avLst/>
                  <a:gdLst>
                    <a:gd name="T0" fmla="*/ 11 w 11"/>
                    <a:gd name="T1" fmla="*/ 0 h 11"/>
                    <a:gd name="T2" fmla="*/ 8 w 11"/>
                    <a:gd name="T3" fmla="*/ 1 h 11"/>
                    <a:gd name="T4" fmla="*/ 4 w 11"/>
                    <a:gd name="T5" fmla="*/ 0 h 11"/>
                    <a:gd name="T6" fmla="*/ 1 w 11"/>
                    <a:gd name="T7" fmla="*/ 0 h 11"/>
                    <a:gd name="T8" fmla="*/ 0 w 11"/>
                    <a:gd name="T9" fmla="*/ 3 h 11"/>
                    <a:gd name="T10" fmla="*/ 1 w 11"/>
                    <a:gd name="T11" fmla="*/ 6 h 11"/>
                    <a:gd name="T12" fmla="*/ 1 w 11"/>
                    <a:gd name="T13" fmla="*/ 6 h 11"/>
                    <a:gd name="T14" fmla="*/ 3 w 11"/>
                    <a:gd name="T15" fmla="*/ 8 h 11"/>
                    <a:gd name="T16" fmla="*/ 4 w 11"/>
                    <a:gd name="T17" fmla="*/ 9 h 11"/>
                    <a:gd name="T18" fmla="*/ 5 w 11"/>
                    <a:gd name="T19" fmla="*/ 10 h 11"/>
                    <a:gd name="T20" fmla="*/ 6 w 11"/>
                    <a:gd name="T21" fmla="*/ 11 h 11"/>
                    <a:gd name="T22" fmla="*/ 8 w 11"/>
                    <a:gd name="T23" fmla="*/ 10 h 11"/>
                    <a:gd name="T24" fmla="*/ 9 w 11"/>
                    <a:gd name="T25" fmla="*/ 9 h 11"/>
                    <a:gd name="T26" fmla="*/ 10 w 11"/>
                    <a:gd name="T27" fmla="*/ 8 h 11"/>
                    <a:gd name="T28" fmla="*/ 10 w 11"/>
                    <a:gd name="T29" fmla="*/ 7 h 11"/>
                    <a:gd name="T30" fmla="*/ 10 w 11"/>
                    <a:gd name="T31" fmla="*/ 6 h 11"/>
                    <a:gd name="T32" fmla="*/ 11 w 11"/>
                    <a:gd name="T33" fmla="*/ 4 h 11"/>
                    <a:gd name="T34" fmla="*/ 11 w 11"/>
                    <a:gd name="T35" fmla="*/ 4 h 11"/>
                    <a:gd name="T36" fmla="*/ 11 w 11"/>
                    <a:gd name="T3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7" y="1"/>
                        <a:pt x="5" y="1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3"/>
                      </a:cubicBezTo>
                      <a:cubicBezTo>
                        <a:pt x="0" y="4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2" y="7"/>
                        <a:pt x="3" y="8"/>
                      </a:cubicBezTo>
                      <a:cubicBezTo>
                        <a:pt x="3" y="8"/>
                        <a:pt x="4" y="8"/>
                        <a:pt x="4" y="9"/>
                      </a:cubicBezTo>
                      <a:cubicBezTo>
                        <a:pt x="5" y="9"/>
                        <a:pt x="4" y="10"/>
                        <a:pt x="5" y="10"/>
                      </a:cubicBezTo>
                      <a:cubicBezTo>
                        <a:pt x="6" y="10"/>
                        <a:pt x="5" y="10"/>
                        <a:pt x="6" y="11"/>
                      </a:cubicBezTo>
                      <a:cubicBezTo>
                        <a:pt x="7" y="11"/>
                        <a:pt x="8" y="10"/>
                        <a:pt x="8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8"/>
                        <a:pt x="9" y="8"/>
                        <a:pt x="10" y="8"/>
                      </a:cubicBezTo>
                      <a:cubicBezTo>
                        <a:pt x="10" y="7"/>
                        <a:pt x="9" y="7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1" y="5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  <p:sp>
              <p:nvSpPr>
                <p:cNvPr id="273" name="Freeform 19"/>
                <p:cNvSpPr>
                  <a:spLocks/>
                </p:cNvSpPr>
                <p:nvPr/>
              </p:nvSpPr>
              <p:spPr bwMode="auto">
                <a:xfrm>
                  <a:off x="1184641" y="2595230"/>
                  <a:ext cx="69757" cy="100382"/>
                </a:xfrm>
                <a:custGeom>
                  <a:avLst/>
                  <a:gdLst>
                    <a:gd name="T0" fmla="*/ 20 w 23"/>
                    <a:gd name="T1" fmla="*/ 3 h 32"/>
                    <a:gd name="T2" fmla="*/ 10 w 23"/>
                    <a:gd name="T3" fmla="*/ 0 h 32"/>
                    <a:gd name="T4" fmla="*/ 3 w 23"/>
                    <a:gd name="T5" fmla="*/ 6 h 32"/>
                    <a:gd name="T6" fmla="*/ 3 w 23"/>
                    <a:gd name="T7" fmla="*/ 10 h 32"/>
                    <a:gd name="T8" fmla="*/ 0 w 23"/>
                    <a:gd name="T9" fmla="*/ 16 h 32"/>
                    <a:gd name="T10" fmla="*/ 3 w 23"/>
                    <a:gd name="T11" fmla="*/ 21 h 32"/>
                    <a:gd name="T12" fmla="*/ 5 w 23"/>
                    <a:gd name="T13" fmla="*/ 26 h 32"/>
                    <a:gd name="T14" fmla="*/ 7 w 23"/>
                    <a:gd name="T15" fmla="*/ 28 h 32"/>
                    <a:gd name="T16" fmla="*/ 11 w 23"/>
                    <a:gd name="T17" fmla="*/ 32 h 32"/>
                    <a:gd name="T18" fmla="*/ 18 w 23"/>
                    <a:gd name="T19" fmla="*/ 28 h 32"/>
                    <a:gd name="T20" fmla="*/ 23 w 23"/>
                    <a:gd name="T21" fmla="*/ 13 h 32"/>
                    <a:gd name="T22" fmla="*/ 22 w 23"/>
                    <a:gd name="T23" fmla="*/ 9 h 32"/>
                    <a:gd name="T24" fmla="*/ 23 w 23"/>
                    <a:gd name="T25" fmla="*/ 8 h 32"/>
                    <a:gd name="T26" fmla="*/ 20 w 23"/>
                    <a:gd name="T27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" h="32">
                      <a:moveTo>
                        <a:pt x="20" y="3"/>
                      </a:moveTo>
                      <a:cubicBezTo>
                        <a:pt x="16" y="1"/>
                        <a:pt x="14" y="0"/>
                        <a:pt x="10" y="0"/>
                      </a:cubicBezTo>
                      <a:cubicBezTo>
                        <a:pt x="6" y="0"/>
                        <a:pt x="3" y="3"/>
                        <a:pt x="3" y="6"/>
                      </a:cubicBezTo>
                      <a:cubicBezTo>
                        <a:pt x="3" y="8"/>
                        <a:pt x="3" y="9"/>
                        <a:pt x="3" y="10"/>
                      </a:cubicBezTo>
                      <a:cubicBezTo>
                        <a:pt x="3" y="12"/>
                        <a:pt x="0" y="13"/>
                        <a:pt x="0" y="16"/>
                      </a:cubicBezTo>
                      <a:cubicBezTo>
                        <a:pt x="0" y="18"/>
                        <a:pt x="1" y="19"/>
                        <a:pt x="3" y="21"/>
                      </a:cubicBezTo>
                      <a:cubicBezTo>
                        <a:pt x="4" y="23"/>
                        <a:pt x="4" y="25"/>
                        <a:pt x="5" y="26"/>
                      </a:cubicBezTo>
                      <a:cubicBezTo>
                        <a:pt x="6" y="27"/>
                        <a:pt x="6" y="27"/>
                        <a:pt x="7" y="28"/>
                      </a:cubicBezTo>
                      <a:cubicBezTo>
                        <a:pt x="8" y="30"/>
                        <a:pt x="9" y="32"/>
                        <a:pt x="11" y="32"/>
                      </a:cubicBezTo>
                      <a:cubicBezTo>
                        <a:pt x="14" y="32"/>
                        <a:pt x="16" y="30"/>
                        <a:pt x="18" y="28"/>
                      </a:cubicBezTo>
                      <a:cubicBezTo>
                        <a:pt x="23" y="24"/>
                        <a:pt x="23" y="19"/>
                        <a:pt x="23" y="13"/>
                      </a:cubicBezTo>
                      <a:cubicBezTo>
                        <a:pt x="23" y="11"/>
                        <a:pt x="22" y="11"/>
                        <a:pt x="22" y="9"/>
                      </a:cubicBezTo>
                      <a:cubicBezTo>
                        <a:pt x="22" y="9"/>
                        <a:pt x="23" y="8"/>
                        <a:pt x="23" y="8"/>
                      </a:cubicBezTo>
                      <a:cubicBezTo>
                        <a:pt x="23" y="6"/>
                        <a:pt x="21" y="4"/>
                        <a:pt x="20" y="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231"/>
                  <a:endParaRPr lang="en-US" sz="2400">
                    <a:solidFill>
                      <a:prstClr val="black"/>
                    </a:solidFill>
                    <a:latin typeface="Roboto"/>
                  </a:endParaRPr>
                </a:p>
              </p:txBody>
            </p:sp>
          </p:grpSp>
        </p:grpSp>
        <p:sp>
          <p:nvSpPr>
            <p:cNvPr id="257" name="Freeform 20"/>
            <p:cNvSpPr>
              <a:spLocks/>
            </p:cNvSpPr>
            <p:nvPr/>
          </p:nvSpPr>
          <p:spPr bwMode="auto">
            <a:xfrm>
              <a:off x="7027003" y="1586313"/>
              <a:ext cx="39132" cy="47639"/>
            </a:xfrm>
            <a:custGeom>
              <a:avLst/>
              <a:gdLst>
                <a:gd name="T0" fmla="*/ 13 w 13"/>
                <a:gd name="T1" fmla="*/ 6 h 15"/>
                <a:gd name="T2" fmla="*/ 6 w 13"/>
                <a:gd name="T3" fmla="*/ 0 h 15"/>
                <a:gd name="T4" fmla="*/ 2 w 13"/>
                <a:gd name="T5" fmla="*/ 0 h 15"/>
                <a:gd name="T6" fmla="*/ 0 w 13"/>
                <a:gd name="T7" fmla="*/ 3 h 15"/>
                <a:gd name="T8" fmla="*/ 1 w 13"/>
                <a:gd name="T9" fmla="*/ 6 h 15"/>
                <a:gd name="T10" fmla="*/ 2 w 13"/>
                <a:gd name="T11" fmla="*/ 11 h 15"/>
                <a:gd name="T12" fmla="*/ 5 w 13"/>
                <a:gd name="T13" fmla="*/ 12 h 15"/>
                <a:gd name="T14" fmla="*/ 7 w 13"/>
                <a:gd name="T15" fmla="*/ 13 h 15"/>
                <a:gd name="T16" fmla="*/ 11 w 13"/>
                <a:gd name="T17" fmla="*/ 15 h 15"/>
                <a:gd name="T18" fmla="*/ 13 w 13"/>
                <a:gd name="T19" fmla="*/ 10 h 15"/>
                <a:gd name="T20" fmla="*/ 12 w 13"/>
                <a:gd name="T21" fmla="*/ 10 h 15"/>
                <a:gd name="T22" fmla="*/ 13 w 13"/>
                <a:gd name="T2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13" y="6"/>
                  </a:moveTo>
                  <a:cubicBezTo>
                    <a:pt x="11" y="4"/>
                    <a:pt x="9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1" y="4"/>
                    <a:pt x="1" y="4"/>
                    <a:pt x="1" y="6"/>
                  </a:cubicBezTo>
                  <a:cubicBezTo>
                    <a:pt x="2" y="8"/>
                    <a:pt x="1" y="9"/>
                    <a:pt x="2" y="11"/>
                  </a:cubicBezTo>
                  <a:cubicBezTo>
                    <a:pt x="3" y="12"/>
                    <a:pt x="3" y="12"/>
                    <a:pt x="5" y="12"/>
                  </a:cubicBezTo>
                  <a:cubicBezTo>
                    <a:pt x="5" y="12"/>
                    <a:pt x="7" y="12"/>
                    <a:pt x="7" y="13"/>
                  </a:cubicBezTo>
                  <a:cubicBezTo>
                    <a:pt x="8" y="13"/>
                    <a:pt x="10" y="15"/>
                    <a:pt x="11" y="15"/>
                  </a:cubicBezTo>
                  <a:cubicBezTo>
                    <a:pt x="12" y="14"/>
                    <a:pt x="12" y="11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31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11" name="Group 12410"/>
          <p:cNvGrpSpPr/>
          <p:nvPr/>
        </p:nvGrpSpPr>
        <p:grpSpPr>
          <a:xfrm>
            <a:off x="835452" y="3428550"/>
            <a:ext cx="478655" cy="260879"/>
            <a:chOff x="626588" y="2571411"/>
            <a:chExt cx="358991" cy="195659"/>
          </a:xfrm>
          <a:solidFill>
            <a:schemeClr val="tx2"/>
          </a:solidFill>
        </p:grpSpPr>
        <p:sp>
          <p:nvSpPr>
            <p:cNvPr id="92" name="Freeform 37"/>
            <p:cNvSpPr>
              <a:spLocks/>
            </p:cNvSpPr>
            <p:nvPr/>
          </p:nvSpPr>
          <p:spPr bwMode="auto">
            <a:xfrm>
              <a:off x="626588" y="2571411"/>
              <a:ext cx="59549" cy="73160"/>
            </a:xfrm>
            <a:custGeom>
              <a:avLst/>
              <a:gdLst>
                <a:gd name="T0" fmla="*/ 19 w 19"/>
                <a:gd name="T1" fmla="*/ 24 h 24"/>
                <a:gd name="T2" fmla="*/ 14 w 19"/>
                <a:gd name="T3" fmla="*/ 24 h 24"/>
                <a:gd name="T4" fmla="*/ 9 w 19"/>
                <a:gd name="T5" fmla="*/ 12 h 24"/>
                <a:gd name="T6" fmla="*/ 4 w 19"/>
                <a:gd name="T7" fmla="*/ 18 h 24"/>
                <a:gd name="T8" fmla="*/ 4 w 19"/>
                <a:gd name="T9" fmla="*/ 24 h 24"/>
                <a:gd name="T10" fmla="*/ 0 w 19"/>
                <a:gd name="T11" fmla="*/ 24 h 24"/>
                <a:gd name="T12" fmla="*/ 0 w 19"/>
                <a:gd name="T13" fmla="*/ 0 h 24"/>
                <a:gd name="T14" fmla="*/ 4 w 19"/>
                <a:gd name="T15" fmla="*/ 0 h 24"/>
                <a:gd name="T16" fmla="*/ 4 w 19"/>
                <a:gd name="T17" fmla="*/ 13 h 24"/>
                <a:gd name="T18" fmla="*/ 6 w 19"/>
                <a:gd name="T19" fmla="*/ 11 h 24"/>
                <a:gd name="T20" fmla="*/ 13 w 19"/>
                <a:gd name="T21" fmla="*/ 0 h 24"/>
                <a:gd name="T22" fmla="*/ 18 w 19"/>
                <a:gd name="T23" fmla="*/ 0 h 24"/>
                <a:gd name="T24" fmla="*/ 12 w 19"/>
                <a:gd name="T25" fmla="*/ 8 h 24"/>
                <a:gd name="T26" fmla="*/ 19 w 19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4">
                  <a:moveTo>
                    <a:pt x="19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2"/>
                    <a:pt x="5" y="11"/>
                    <a:pt x="6" y="1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8"/>
                    <a:pt x="12" y="8"/>
                    <a:pt x="12" y="8"/>
                  </a:cubicBezTo>
                  <a:lnTo>
                    <a:pt x="1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3" name="Freeform 38"/>
            <p:cNvSpPr>
              <a:spLocks/>
            </p:cNvSpPr>
            <p:nvPr/>
          </p:nvSpPr>
          <p:spPr bwMode="auto">
            <a:xfrm>
              <a:off x="691241" y="2590127"/>
              <a:ext cx="47639" cy="54444"/>
            </a:xfrm>
            <a:custGeom>
              <a:avLst/>
              <a:gdLst>
                <a:gd name="T0" fmla="*/ 15 w 15"/>
                <a:gd name="T1" fmla="*/ 18 h 18"/>
                <a:gd name="T2" fmla="*/ 11 w 15"/>
                <a:gd name="T3" fmla="*/ 18 h 18"/>
                <a:gd name="T4" fmla="*/ 11 w 15"/>
                <a:gd name="T5" fmla="*/ 14 h 18"/>
                <a:gd name="T6" fmla="*/ 5 w 15"/>
                <a:gd name="T7" fmla="*/ 18 h 18"/>
                <a:gd name="T8" fmla="*/ 2 w 15"/>
                <a:gd name="T9" fmla="*/ 17 h 18"/>
                <a:gd name="T10" fmla="*/ 0 w 15"/>
                <a:gd name="T11" fmla="*/ 13 h 18"/>
                <a:gd name="T12" fmla="*/ 0 w 15"/>
                <a:gd name="T13" fmla="*/ 0 h 18"/>
                <a:gd name="T14" fmla="*/ 4 w 15"/>
                <a:gd name="T15" fmla="*/ 0 h 18"/>
                <a:gd name="T16" fmla="*/ 4 w 15"/>
                <a:gd name="T17" fmla="*/ 12 h 18"/>
                <a:gd name="T18" fmla="*/ 5 w 15"/>
                <a:gd name="T19" fmla="*/ 14 h 18"/>
                <a:gd name="T20" fmla="*/ 7 w 15"/>
                <a:gd name="T21" fmla="*/ 15 h 18"/>
                <a:gd name="T22" fmla="*/ 9 w 15"/>
                <a:gd name="T23" fmla="*/ 14 h 18"/>
                <a:gd name="T24" fmla="*/ 11 w 15"/>
                <a:gd name="T25" fmla="*/ 9 h 18"/>
                <a:gd name="T26" fmla="*/ 11 w 15"/>
                <a:gd name="T27" fmla="*/ 0 h 18"/>
                <a:gd name="T28" fmla="*/ 15 w 15"/>
                <a:gd name="T29" fmla="*/ 0 h 18"/>
                <a:gd name="T30" fmla="*/ 15 w 15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8">
                  <a:moveTo>
                    <a:pt x="15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7"/>
                    <a:pt x="8" y="18"/>
                    <a:pt x="5" y="18"/>
                  </a:cubicBezTo>
                  <a:cubicBezTo>
                    <a:pt x="4" y="18"/>
                    <a:pt x="3" y="18"/>
                    <a:pt x="2" y="17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8" y="15"/>
                    <a:pt x="8" y="14"/>
                    <a:pt x="9" y="14"/>
                  </a:cubicBezTo>
                  <a:cubicBezTo>
                    <a:pt x="10" y="13"/>
                    <a:pt x="11" y="11"/>
                    <a:pt x="11" y="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4" name="Freeform 39"/>
            <p:cNvSpPr>
              <a:spLocks noEditPoints="1"/>
            </p:cNvSpPr>
            <p:nvPr/>
          </p:nvSpPr>
          <p:spPr bwMode="auto">
            <a:xfrm>
              <a:off x="747386" y="2590127"/>
              <a:ext cx="52743" cy="54444"/>
            </a:xfrm>
            <a:custGeom>
              <a:avLst/>
              <a:gdLst>
                <a:gd name="T0" fmla="*/ 17 w 17"/>
                <a:gd name="T1" fmla="*/ 18 h 18"/>
                <a:gd name="T2" fmla="*/ 13 w 17"/>
                <a:gd name="T3" fmla="*/ 18 h 18"/>
                <a:gd name="T4" fmla="*/ 12 w 17"/>
                <a:gd name="T5" fmla="*/ 14 h 18"/>
                <a:gd name="T6" fmla="*/ 6 w 17"/>
                <a:gd name="T7" fmla="*/ 18 h 18"/>
                <a:gd name="T8" fmla="*/ 2 w 17"/>
                <a:gd name="T9" fmla="*/ 17 h 18"/>
                <a:gd name="T10" fmla="*/ 0 w 17"/>
                <a:gd name="T11" fmla="*/ 13 h 18"/>
                <a:gd name="T12" fmla="*/ 11 w 17"/>
                <a:gd name="T13" fmla="*/ 7 h 18"/>
                <a:gd name="T14" fmla="*/ 12 w 17"/>
                <a:gd name="T15" fmla="*/ 7 h 18"/>
                <a:gd name="T16" fmla="*/ 12 w 17"/>
                <a:gd name="T17" fmla="*/ 5 h 18"/>
                <a:gd name="T18" fmla="*/ 9 w 17"/>
                <a:gd name="T19" fmla="*/ 3 h 18"/>
                <a:gd name="T20" fmla="*/ 4 w 17"/>
                <a:gd name="T21" fmla="*/ 5 h 18"/>
                <a:gd name="T22" fmla="*/ 1 w 17"/>
                <a:gd name="T23" fmla="*/ 5 h 18"/>
                <a:gd name="T24" fmla="*/ 3 w 17"/>
                <a:gd name="T25" fmla="*/ 1 h 18"/>
                <a:gd name="T26" fmla="*/ 9 w 17"/>
                <a:gd name="T27" fmla="*/ 0 h 18"/>
                <a:gd name="T28" fmla="*/ 12 w 17"/>
                <a:gd name="T29" fmla="*/ 0 h 18"/>
                <a:gd name="T30" fmla="*/ 15 w 17"/>
                <a:gd name="T31" fmla="*/ 1 h 18"/>
                <a:gd name="T32" fmla="*/ 16 w 17"/>
                <a:gd name="T33" fmla="*/ 3 h 18"/>
                <a:gd name="T34" fmla="*/ 16 w 17"/>
                <a:gd name="T35" fmla="*/ 6 h 18"/>
                <a:gd name="T36" fmla="*/ 16 w 17"/>
                <a:gd name="T37" fmla="*/ 14 h 18"/>
                <a:gd name="T38" fmla="*/ 17 w 17"/>
                <a:gd name="T39" fmla="*/ 18 h 18"/>
                <a:gd name="T40" fmla="*/ 12 w 17"/>
                <a:gd name="T41" fmla="*/ 9 h 18"/>
                <a:gd name="T42" fmla="*/ 5 w 17"/>
                <a:gd name="T43" fmla="*/ 13 h 18"/>
                <a:gd name="T44" fmla="*/ 5 w 17"/>
                <a:gd name="T45" fmla="*/ 14 h 18"/>
                <a:gd name="T46" fmla="*/ 8 w 17"/>
                <a:gd name="T47" fmla="*/ 15 h 18"/>
                <a:gd name="T48" fmla="*/ 11 w 17"/>
                <a:gd name="T49" fmla="*/ 14 h 18"/>
                <a:gd name="T50" fmla="*/ 12 w 17"/>
                <a:gd name="T51" fmla="*/ 11 h 18"/>
                <a:gd name="T52" fmla="*/ 12 w 17"/>
                <a:gd name="T5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8">
                  <a:moveTo>
                    <a:pt x="17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2" y="16"/>
                    <a:pt x="12" y="14"/>
                  </a:cubicBezTo>
                  <a:cubicBezTo>
                    <a:pt x="11" y="17"/>
                    <a:pt x="9" y="18"/>
                    <a:pt x="6" y="18"/>
                  </a:cubicBezTo>
                  <a:cubicBezTo>
                    <a:pt x="5" y="18"/>
                    <a:pt x="3" y="18"/>
                    <a:pt x="2" y="17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1" y="3"/>
                    <a:pt x="9" y="3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13" y="0"/>
                    <a:pt x="14" y="1"/>
                    <a:pt x="15" y="1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6" y="4"/>
                    <a:pt x="16" y="5"/>
                    <a:pt x="16" y="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6" y="17"/>
                    <a:pt x="17" y="18"/>
                  </a:cubicBezTo>
                  <a:close/>
                  <a:moveTo>
                    <a:pt x="12" y="9"/>
                  </a:moveTo>
                  <a:cubicBezTo>
                    <a:pt x="7" y="9"/>
                    <a:pt x="5" y="10"/>
                    <a:pt x="5" y="13"/>
                  </a:cubicBezTo>
                  <a:cubicBezTo>
                    <a:pt x="5" y="13"/>
                    <a:pt x="5" y="14"/>
                    <a:pt x="5" y="14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5" name="Rectangle 40"/>
            <p:cNvSpPr>
              <a:spLocks noChangeArrowheads="1"/>
            </p:cNvSpPr>
            <p:nvPr/>
          </p:nvSpPr>
          <p:spPr bwMode="auto">
            <a:xfrm>
              <a:off x="812038" y="2571411"/>
              <a:ext cx="11910" cy="73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6" name="Freeform 41"/>
            <p:cNvSpPr>
              <a:spLocks noEditPoints="1"/>
            </p:cNvSpPr>
            <p:nvPr/>
          </p:nvSpPr>
          <p:spPr bwMode="auto">
            <a:xfrm>
              <a:off x="837559" y="2590127"/>
              <a:ext cx="49341" cy="54444"/>
            </a:xfrm>
            <a:custGeom>
              <a:avLst/>
              <a:gdLst>
                <a:gd name="T0" fmla="*/ 16 w 16"/>
                <a:gd name="T1" fmla="*/ 18 h 18"/>
                <a:gd name="T2" fmla="*/ 12 w 16"/>
                <a:gd name="T3" fmla="*/ 18 h 18"/>
                <a:gd name="T4" fmla="*/ 12 w 16"/>
                <a:gd name="T5" fmla="*/ 14 h 18"/>
                <a:gd name="T6" fmla="*/ 6 w 16"/>
                <a:gd name="T7" fmla="*/ 18 h 18"/>
                <a:gd name="T8" fmla="*/ 1 w 16"/>
                <a:gd name="T9" fmla="*/ 17 h 18"/>
                <a:gd name="T10" fmla="*/ 0 w 16"/>
                <a:gd name="T11" fmla="*/ 13 h 18"/>
                <a:gd name="T12" fmla="*/ 10 w 16"/>
                <a:gd name="T13" fmla="*/ 7 h 18"/>
                <a:gd name="T14" fmla="*/ 12 w 16"/>
                <a:gd name="T15" fmla="*/ 7 h 18"/>
                <a:gd name="T16" fmla="*/ 12 w 16"/>
                <a:gd name="T17" fmla="*/ 5 h 18"/>
                <a:gd name="T18" fmla="*/ 8 w 16"/>
                <a:gd name="T19" fmla="*/ 3 h 18"/>
                <a:gd name="T20" fmla="*/ 4 w 16"/>
                <a:gd name="T21" fmla="*/ 5 h 18"/>
                <a:gd name="T22" fmla="*/ 0 w 16"/>
                <a:gd name="T23" fmla="*/ 5 h 18"/>
                <a:gd name="T24" fmla="*/ 3 w 16"/>
                <a:gd name="T25" fmla="*/ 1 h 18"/>
                <a:gd name="T26" fmla="*/ 8 w 16"/>
                <a:gd name="T27" fmla="*/ 0 h 18"/>
                <a:gd name="T28" fmla="*/ 12 w 16"/>
                <a:gd name="T29" fmla="*/ 0 h 18"/>
                <a:gd name="T30" fmla="*/ 14 w 16"/>
                <a:gd name="T31" fmla="*/ 1 h 18"/>
                <a:gd name="T32" fmla="*/ 15 w 16"/>
                <a:gd name="T33" fmla="*/ 3 h 18"/>
                <a:gd name="T34" fmla="*/ 16 w 16"/>
                <a:gd name="T35" fmla="*/ 6 h 18"/>
                <a:gd name="T36" fmla="*/ 16 w 16"/>
                <a:gd name="T37" fmla="*/ 14 h 18"/>
                <a:gd name="T38" fmla="*/ 16 w 16"/>
                <a:gd name="T39" fmla="*/ 18 h 18"/>
                <a:gd name="T40" fmla="*/ 12 w 16"/>
                <a:gd name="T41" fmla="*/ 9 h 18"/>
                <a:gd name="T42" fmla="*/ 4 w 16"/>
                <a:gd name="T43" fmla="*/ 13 h 18"/>
                <a:gd name="T44" fmla="*/ 5 w 16"/>
                <a:gd name="T45" fmla="*/ 14 h 18"/>
                <a:gd name="T46" fmla="*/ 7 w 16"/>
                <a:gd name="T47" fmla="*/ 15 h 18"/>
                <a:gd name="T48" fmla="*/ 10 w 16"/>
                <a:gd name="T49" fmla="*/ 14 h 18"/>
                <a:gd name="T50" fmla="*/ 12 w 16"/>
                <a:gd name="T51" fmla="*/ 11 h 18"/>
                <a:gd name="T52" fmla="*/ 12 w 16"/>
                <a:gd name="T5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6"/>
                    <a:pt x="12" y="14"/>
                  </a:cubicBezTo>
                  <a:cubicBezTo>
                    <a:pt x="11" y="17"/>
                    <a:pt x="9" y="18"/>
                    <a:pt x="6" y="18"/>
                  </a:cubicBezTo>
                  <a:cubicBezTo>
                    <a:pt x="4" y="18"/>
                    <a:pt x="2" y="18"/>
                    <a:pt x="1" y="17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9"/>
                    <a:pt x="3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0" y="3"/>
                    <a:pt x="8" y="3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4"/>
                    <a:pt x="16" y="5"/>
                    <a:pt x="16" y="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6" y="17"/>
                    <a:pt x="16" y="18"/>
                  </a:cubicBezTo>
                  <a:close/>
                  <a:moveTo>
                    <a:pt x="12" y="9"/>
                  </a:moveTo>
                  <a:cubicBezTo>
                    <a:pt x="6" y="9"/>
                    <a:pt x="4" y="10"/>
                    <a:pt x="4" y="13"/>
                  </a:cubicBezTo>
                  <a:cubicBezTo>
                    <a:pt x="4" y="13"/>
                    <a:pt x="4" y="14"/>
                    <a:pt x="5" y="14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5"/>
                    <a:pt x="10" y="15"/>
                    <a:pt x="10" y="14"/>
                  </a:cubicBezTo>
                  <a:cubicBezTo>
                    <a:pt x="11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7" name="Freeform 42"/>
            <p:cNvSpPr>
              <a:spLocks/>
            </p:cNvSpPr>
            <p:nvPr/>
          </p:nvSpPr>
          <p:spPr bwMode="auto">
            <a:xfrm>
              <a:off x="626588" y="2673494"/>
              <a:ext cx="45938" cy="74861"/>
            </a:xfrm>
            <a:custGeom>
              <a:avLst/>
              <a:gdLst>
                <a:gd name="T0" fmla="*/ 27 w 27"/>
                <a:gd name="T1" fmla="*/ 44 h 44"/>
                <a:gd name="T2" fmla="*/ 0 w 27"/>
                <a:gd name="T3" fmla="*/ 44 h 44"/>
                <a:gd name="T4" fmla="*/ 0 w 27"/>
                <a:gd name="T5" fmla="*/ 0 h 44"/>
                <a:gd name="T6" fmla="*/ 9 w 27"/>
                <a:gd name="T7" fmla="*/ 0 h 44"/>
                <a:gd name="T8" fmla="*/ 9 w 27"/>
                <a:gd name="T9" fmla="*/ 36 h 44"/>
                <a:gd name="T10" fmla="*/ 27 w 27"/>
                <a:gd name="T11" fmla="*/ 36 h 44"/>
                <a:gd name="T12" fmla="*/ 27 w 27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4">
                  <a:moveTo>
                    <a:pt x="27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36"/>
                  </a:lnTo>
                  <a:lnTo>
                    <a:pt x="27" y="36"/>
                  </a:lnTo>
                  <a:lnTo>
                    <a:pt x="2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8" name="Freeform 43"/>
            <p:cNvSpPr>
              <a:spLocks/>
            </p:cNvSpPr>
            <p:nvPr/>
          </p:nvSpPr>
          <p:spPr bwMode="auto">
            <a:xfrm>
              <a:off x="682733" y="2692209"/>
              <a:ext cx="42535" cy="56146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8 h 18"/>
                <a:gd name="T4" fmla="*/ 10 w 14"/>
                <a:gd name="T5" fmla="*/ 14 h 18"/>
                <a:gd name="T6" fmla="*/ 5 w 14"/>
                <a:gd name="T7" fmla="*/ 18 h 18"/>
                <a:gd name="T8" fmla="*/ 1 w 14"/>
                <a:gd name="T9" fmla="*/ 16 h 18"/>
                <a:gd name="T10" fmla="*/ 0 w 14"/>
                <a:gd name="T11" fmla="*/ 12 h 18"/>
                <a:gd name="T12" fmla="*/ 0 w 14"/>
                <a:gd name="T13" fmla="*/ 0 h 18"/>
                <a:gd name="T14" fmla="*/ 4 w 14"/>
                <a:gd name="T15" fmla="*/ 0 h 18"/>
                <a:gd name="T16" fmla="*/ 4 w 14"/>
                <a:gd name="T17" fmla="*/ 11 h 18"/>
                <a:gd name="T18" fmla="*/ 4 w 14"/>
                <a:gd name="T19" fmla="*/ 14 h 18"/>
                <a:gd name="T20" fmla="*/ 6 w 14"/>
                <a:gd name="T21" fmla="*/ 14 h 18"/>
                <a:gd name="T22" fmla="*/ 9 w 14"/>
                <a:gd name="T23" fmla="*/ 13 h 18"/>
                <a:gd name="T24" fmla="*/ 10 w 14"/>
                <a:gd name="T25" fmla="*/ 8 h 18"/>
                <a:gd name="T26" fmla="*/ 10 w 14"/>
                <a:gd name="T27" fmla="*/ 0 h 18"/>
                <a:gd name="T28" fmla="*/ 14 w 14"/>
                <a:gd name="T29" fmla="*/ 0 h 18"/>
                <a:gd name="T30" fmla="*/ 14 w 1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7"/>
                    <a:pt x="8" y="18"/>
                    <a:pt x="5" y="18"/>
                  </a:cubicBezTo>
                  <a:cubicBezTo>
                    <a:pt x="3" y="18"/>
                    <a:pt x="2" y="17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7" y="14"/>
                    <a:pt x="8" y="14"/>
                    <a:pt x="9" y="13"/>
                  </a:cubicBezTo>
                  <a:cubicBezTo>
                    <a:pt x="10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99" name="Freeform 44"/>
            <p:cNvSpPr>
              <a:spLocks/>
            </p:cNvSpPr>
            <p:nvPr/>
          </p:nvSpPr>
          <p:spPr bwMode="auto">
            <a:xfrm>
              <a:off x="740580" y="2688807"/>
              <a:ext cx="81666" cy="59549"/>
            </a:xfrm>
            <a:custGeom>
              <a:avLst/>
              <a:gdLst>
                <a:gd name="T0" fmla="*/ 26 w 26"/>
                <a:gd name="T1" fmla="*/ 19 h 19"/>
                <a:gd name="T2" fmla="*/ 22 w 26"/>
                <a:gd name="T3" fmla="*/ 19 h 19"/>
                <a:gd name="T4" fmla="*/ 22 w 26"/>
                <a:gd name="T5" fmla="*/ 8 h 19"/>
                <a:gd name="T6" fmla="*/ 19 w 26"/>
                <a:gd name="T7" fmla="*/ 4 h 19"/>
                <a:gd name="T8" fmla="*/ 16 w 26"/>
                <a:gd name="T9" fmla="*/ 5 h 19"/>
                <a:gd name="T10" fmla="*/ 15 w 26"/>
                <a:gd name="T11" fmla="*/ 9 h 19"/>
                <a:gd name="T12" fmla="*/ 15 w 26"/>
                <a:gd name="T13" fmla="*/ 19 h 19"/>
                <a:gd name="T14" fmla="*/ 11 w 26"/>
                <a:gd name="T15" fmla="*/ 19 h 19"/>
                <a:gd name="T16" fmla="*/ 11 w 26"/>
                <a:gd name="T17" fmla="*/ 8 h 19"/>
                <a:gd name="T18" fmla="*/ 8 w 26"/>
                <a:gd name="T19" fmla="*/ 4 h 19"/>
                <a:gd name="T20" fmla="*/ 5 w 26"/>
                <a:gd name="T21" fmla="*/ 5 h 19"/>
                <a:gd name="T22" fmla="*/ 4 w 26"/>
                <a:gd name="T23" fmla="*/ 9 h 19"/>
                <a:gd name="T24" fmla="*/ 4 w 26"/>
                <a:gd name="T25" fmla="*/ 19 h 19"/>
                <a:gd name="T26" fmla="*/ 0 w 26"/>
                <a:gd name="T27" fmla="*/ 19 h 19"/>
                <a:gd name="T28" fmla="*/ 0 w 26"/>
                <a:gd name="T29" fmla="*/ 1 h 19"/>
                <a:gd name="T30" fmla="*/ 4 w 26"/>
                <a:gd name="T31" fmla="*/ 1 h 19"/>
                <a:gd name="T32" fmla="*/ 4 w 26"/>
                <a:gd name="T33" fmla="*/ 5 h 19"/>
                <a:gd name="T34" fmla="*/ 10 w 26"/>
                <a:gd name="T35" fmla="*/ 0 h 19"/>
                <a:gd name="T36" fmla="*/ 15 w 26"/>
                <a:gd name="T37" fmla="*/ 5 h 19"/>
                <a:gd name="T38" fmla="*/ 21 w 26"/>
                <a:gd name="T39" fmla="*/ 0 h 19"/>
                <a:gd name="T40" fmla="*/ 25 w 26"/>
                <a:gd name="T41" fmla="*/ 2 h 19"/>
                <a:gd name="T42" fmla="*/ 26 w 26"/>
                <a:gd name="T43" fmla="*/ 6 h 19"/>
                <a:gd name="T44" fmla="*/ 26 w 26"/>
                <a:gd name="T4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5"/>
                    <a:pt x="21" y="4"/>
                    <a:pt x="19" y="4"/>
                  </a:cubicBezTo>
                  <a:cubicBezTo>
                    <a:pt x="18" y="4"/>
                    <a:pt x="17" y="4"/>
                    <a:pt x="16" y="5"/>
                  </a:cubicBezTo>
                  <a:cubicBezTo>
                    <a:pt x="16" y="6"/>
                    <a:pt x="15" y="8"/>
                    <a:pt x="15" y="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8"/>
                    <a:pt x="4" y="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2"/>
                    <a:pt x="7" y="0"/>
                    <a:pt x="10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6" y="2"/>
                    <a:pt x="18" y="0"/>
                    <a:pt x="21" y="0"/>
                  </a:cubicBezTo>
                  <a:cubicBezTo>
                    <a:pt x="22" y="0"/>
                    <a:pt x="24" y="1"/>
                    <a:pt x="25" y="2"/>
                  </a:cubicBezTo>
                  <a:cubicBezTo>
                    <a:pt x="26" y="3"/>
                    <a:pt x="26" y="4"/>
                    <a:pt x="26" y="6"/>
                  </a:cubicBezTo>
                  <a:lnTo>
                    <a:pt x="2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0" name="Freeform 45"/>
            <p:cNvSpPr>
              <a:spLocks noEditPoints="1"/>
            </p:cNvSpPr>
            <p:nvPr/>
          </p:nvSpPr>
          <p:spPr bwMode="auto">
            <a:xfrm>
              <a:off x="837559" y="2688807"/>
              <a:ext cx="49341" cy="78263"/>
            </a:xfrm>
            <a:custGeom>
              <a:avLst/>
              <a:gdLst>
                <a:gd name="T0" fmla="*/ 4 w 16"/>
                <a:gd name="T1" fmla="*/ 25 h 25"/>
                <a:gd name="T2" fmla="*/ 0 w 16"/>
                <a:gd name="T3" fmla="*/ 25 h 25"/>
                <a:gd name="T4" fmla="*/ 0 w 16"/>
                <a:gd name="T5" fmla="*/ 1 h 25"/>
                <a:gd name="T6" fmla="*/ 4 w 16"/>
                <a:gd name="T7" fmla="*/ 1 h 25"/>
                <a:gd name="T8" fmla="*/ 4 w 16"/>
                <a:gd name="T9" fmla="*/ 4 h 25"/>
                <a:gd name="T10" fmla="*/ 10 w 16"/>
                <a:gd name="T11" fmla="*/ 0 h 25"/>
                <a:gd name="T12" fmla="*/ 14 w 16"/>
                <a:gd name="T13" fmla="*/ 3 h 25"/>
                <a:gd name="T14" fmla="*/ 16 w 16"/>
                <a:gd name="T15" fmla="*/ 10 h 25"/>
                <a:gd name="T16" fmla="*/ 14 w 16"/>
                <a:gd name="T17" fmla="*/ 16 h 25"/>
                <a:gd name="T18" fmla="*/ 9 w 16"/>
                <a:gd name="T19" fmla="*/ 19 h 25"/>
                <a:gd name="T20" fmla="*/ 4 w 16"/>
                <a:gd name="T21" fmla="*/ 16 h 25"/>
                <a:gd name="T22" fmla="*/ 4 w 16"/>
                <a:gd name="T23" fmla="*/ 25 h 25"/>
                <a:gd name="T24" fmla="*/ 4 w 16"/>
                <a:gd name="T25" fmla="*/ 11 h 25"/>
                <a:gd name="T26" fmla="*/ 6 w 16"/>
                <a:gd name="T27" fmla="*/ 14 h 25"/>
                <a:gd name="T28" fmla="*/ 8 w 16"/>
                <a:gd name="T29" fmla="*/ 16 h 25"/>
                <a:gd name="T30" fmla="*/ 11 w 16"/>
                <a:gd name="T31" fmla="*/ 14 h 25"/>
                <a:gd name="T32" fmla="*/ 12 w 16"/>
                <a:gd name="T33" fmla="*/ 10 h 25"/>
                <a:gd name="T34" fmla="*/ 11 w 16"/>
                <a:gd name="T35" fmla="*/ 5 h 25"/>
                <a:gd name="T36" fmla="*/ 8 w 16"/>
                <a:gd name="T37" fmla="*/ 4 h 25"/>
                <a:gd name="T38" fmla="*/ 5 w 16"/>
                <a:gd name="T39" fmla="*/ 5 h 25"/>
                <a:gd name="T40" fmla="*/ 4 w 16"/>
                <a:gd name="T41" fmla="*/ 9 h 25"/>
                <a:gd name="T42" fmla="*/ 4 w 16"/>
                <a:gd name="T4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25">
                  <a:moveTo>
                    <a:pt x="4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2"/>
                    <a:pt x="7" y="0"/>
                    <a:pt x="10" y="0"/>
                  </a:cubicBezTo>
                  <a:cubicBezTo>
                    <a:pt x="12" y="0"/>
                    <a:pt x="13" y="1"/>
                    <a:pt x="14" y="3"/>
                  </a:cubicBezTo>
                  <a:cubicBezTo>
                    <a:pt x="15" y="5"/>
                    <a:pt x="16" y="7"/>
                    <a:pt x="16" y="10"/>
                  </a:cubicBezTo>
                  <a:cubicBezTo>
                    <a:pt x="16" y="12"/>
                    <a:pt x="15" y="14"/>
                    <a:pt x="14" y="16"/>
                  </a:cubicBezTo>
                  <a:cubicBezTo>
                    <a:pt x="13" y="18"/>
                    <a:pt x="12" y="19"/>
                    <a:pt x="9" y="19"/>
                  </a:cubicBezTo>
                  <a:cubicBezTo>
                    <a:pt x="7" y="19"/>
                    <a:pt x="5" y="18"/>
                    <a:pt x="4" y="16"/>
                  </a:cubicBezTo>
                  <a:cubicBezTo>
                    <a:pt x="4" y="25"/>
                    <a:pt x="4" y="25"/>
                    <a:pt x="4" y="25"/>
                  </a:cubicBezTo>
                  <a:close/>
                  <a:moveTo>
                    <a:pt x="4" y="11"/>
                  </a:moveTo>
                  <a:cubicBezTo>
                    <a:pt x="4" y="13"/>
                    <a:pt x="5" y="14"/>
                    <a:pt x="6" y="14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9" y="16"/>
                    <a:pt x="10" y="15"/>
                    <a:pt x="11" y="14"/>
                  </a:cubicBezTo>
                  <a:cubicBezTo>
                    <a:pt x="11" y="13"/>
                    <a:pt x="12" y="12"/>
                    <a:pt x="12" y="10"/>
                  </a:cubicBezTo>
                  <a:cubicBezTo>
                    <a:pt x="12" y="8"/>
                    <a:pt x="11" y="7"/>
                    <a:pt x="11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6"/>
                    <a:pt x="4" y="7"/>
                    <a:pt x="4" y="9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1" name="Freeform 46"/>
            <p:cNvSpPr>
              <a:spLocks/>
            </p:cNvSpPr>
            <p:nvPr/>
          </p:nvSpPr>
          <p:spPr bwMode="auto">
            <a:xfrm>
              <a:off x="898809" y="2692209"/>
              <a:ext cx="44236" cy="56146"/>
            </a:xfrm>
            <a:custGeom>
              <a:avLst/>
              <a:gdLst>
                <a:gd name="T0" fmla="*/ 14 w 14"/>
                <a:gd name="T1" fmla="*/ 18 h 18"/>
                <a:gd name="T2" fmla="*/ 11 w 14"/>
                <a:gd name="T3" fmla="*/ 18 h 18"/>
                <a:gd name="T4" fmla="*/ 11 w 14"/>
                <a:gd name="T5" fmla="*/ 14 h 18"/>
                <a:gd name="T6" fmla="*/ 5 w 14"/>
                <a:gd name="T7" fmla="*/ 18 h 18"/>
                <a:gd name="T8" fmla="*/ 1 w 14"/>
                <a:gd name="T9" fmla="*/ 16 h 18"/>
                <a:gd name="T10" fmla="*/ 0 w 14"/>
                <a:gd name="T11" fmla="*/ 12 h 18"/>
                <a:gd name="T12" fmla="*/ 0 w 14"/>
                <a:gd name="T13" fmla="*/ 0 h 18"/>
                <a:gd name="T14" fmla="*/ 4 w 14"/>
                <a:gd name="T15" fmla="*/ 0 h 18"/>
                <a:gd name="T16" fmla="*/ 4 w 14"/>
                <a:gd name="T17" fmla="*/ 11 h 18"/>
                <a:gd name="T18" fmla="*/ 5 w 14"/>
                <a:gd name="T19" fmla="*/ 14 h 18"/>
                <a:gd name="T20" fmla="*/ 6 w 14"/>
                <a:gd name="T21" fmla="*/ 14 h 18"/>
                <a:gd name="T22" fmla="*/ 9 w 14"/>
                <a:gd name="T23" fmla="*/ 13 h 18"/>
                <a:gd name="T24" fmla="*/ 10 w 14"/>
                <a:gd name="T25" fmla="*/ 8 h 18"/>
                <a:gd name="T26" fmla="*/ 10 w 14"/>
                <a:gd name="T27" fmla="*/ 0 h 18"/>
                <a:gd name="T28" fmla="*/ 14 w 14"/>
                <a:gd name="T29" fmla="*/ 0 h 18"/>
                <a:gd name="T30" fmla="*/ 14 w 1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7"/>
                    <a:pt x="8" y="18"/>
                    <a:pt x="5" y="18"/>
                  </a:cubicBezTo>
                  <a:cubicBezTo>
                    <a:pt x="3" y="18"/>
                    <a:pt x="2" y="17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7" y="14"/>
                    <a:pt x="8" y="14"/>
                    <a:pt x="9" y="13"/>
                  </a:cubicBezTo>
                  <a:cubicBezTo>
                    <a:pt x="10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2" name="Freeform 47"/>
            <p:cNvSpPr>
              <a:spLocks/>
            </p:cNvSpPr>
            <p:nvPr/>
          </p:nvSpPr>
          <p:spPr bwMode="auto">
            <a:xfrm>
              <a:off x="958357" y="2688807"/>
              <a:ext cx="27222" cy="59549"/>
            </a:xfrm>
            <a:custGeom>
              <a:avLst/>
              <a:gdLst>
                <a:gd name="T0" fmla="*/ 4 w 9"/>
                <a:gd name="T1" fmla="*/ 19 h 19"/>
                <a:gd name="T2" fmla="*/ 0 w 9"/>
                <a:gd name="T3" fmla="*/ 19 h 19"/>
                <a:gd name="T4" fmla="*/ 0 w 9"/>
                <a:gd name="T5" fmla="*/ 1 h 19"/>
                <a:gd name="T6" fmla="*/ 4 w 9"/>
                <a:gd name="T7" fmla="*/ 1 h 19"/>
                <a:gd name="T8" fmla="*/ 4 w 9"/>
                <a:gd name="T9" fmla="*/ 5 h 19"/>
                <a:gd name="T10" fmla="*/ 6 w 9"/>
                <a:gd name="T11" fmla="*/ 1 h 19"/>
                <a:gd name="T12" fmla="*/ 9 w 9"/>
                <a:gd name="T13" fmla="*/ 0 h 19"/>
                <a:gd name="T14" fmla="*/ 9 w 9"/>
                <a:gd name="T15" fmla="*/ 0 h 19"/>
                <a:gd name="T16" fmla="*/ 9 w 9"/>
                <a:gd name="T17" fmla="*/ 5 h 19"/>
                <a:gd name="T18" fmla="*/ 5 w 9"/>
                <a:gd name="T19" fmla="*/ 7 h 19"/>
                <a:gd name="T20" fmla="*/ 4 w 9"/>
                <a:gd name="T21" fmla="*/ 10 h 19"/>
                <a:gd name="T22" fmla="*/ 4 w 9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9">
                  <a:moveTo>
                    <a:pt x="4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5"/>
                    <a:pt x="6" y="5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lnTo>
                    <a:pt x="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396" name="Group 12395"/>
          <p:cNvGrpSpPr/>
          <p:nvPr/>
        </p:nvGrpSpPr>
        <p:grpSpPr>
          <a:xfrm>
            <a:off x="8992767" y="1958557"/>
            <a:ext cx="453703" cy="104352"/>
            <a:chOff x="6744574" y="1468918"/>
            <a:chExt cx="340277" cy="78264"/>
          </a:xfrm>
          <a:solidFill>
            <a:schemeClr val="tx2"/>
          </a:solidFill>
        </p:grpSpPr>
        <p:sp>
          <p:nvSpPr>
            <p:cNvPr id="103" name="Freeform 48"/>
            <p:cNvSpPr>
              <a:spLocks/>
            </p:cNvSpPr>
            <p:nvPr/>
          </p:nvSpPr>
          <p:spPr bwMode="auto">
            <a:xfrm>
              <a:off x="6744574" y="1468918"/>
              <a:ext cx="45938" cy="74861"/>
            </a:xfrm>
            <a:custGeom>
              <a:avLst/>
              <a:gdLst>
                <a:gd name="T0" fmla="*/ 27 w 27"/>
                <a:gd name="T1" fmla="*/ 44 h 44"/>
                <a:gd name="T2" fmla="*/ 0 w 27"/>
                <a:gd name="T3" fmla="*/ 44 h 44"/>
                <a:gd name="T4" fmla="*/ 0 w 27"/>
                <a:gd name="T5" fmla="*/ 0 h 44"/>
                <a:gd name="T6" fmla="*/ 9 w 27"/>
                <a:gd name="T7" fmla="*/ 0 h 44"/>
                <a:gd name="T8" fmla="*/ 9 w 27"/>
                <a:gd name="T9" fmla="*/ 38 h 44"/>
                <a:gd name="T10" fmla="*/ 27 w 27"/>
                <a:gd name="T11" fmla="*/ 38 h 44"/>
                <a:gd name="T12" fmla="*/ 27 w 27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4">
                  <a:moveTo>
                    <a:pt x="27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38"/>
                  </a:lnTo>
                  <a:lnTo>
                    <a:pt x="27" y="38"/>
                  </a:lnTo>
                  <a:lnTo>
                    <a:pt x="2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4" name="Freeform 49"/>
            <p:cNvSpPr>
              <a:spLocks noEditPoints="1"/>
            </p:cNvSpPr>
            <p:nvPr/>
          </p:nvSpPr>
          <p:spPr bwMode="auto">
            <a:xfrm>
              <a:off x="6797317" y="1487633"/>
              <a:ext cx="49341" cy="59549"/>
            </a:xfrm>
            <a:custGeom>
              <a:avLst/>
              <a:gdLst>
                <a:gd name="T0" fmla="*/ 16 w 16"/>
                <a:gd name="T1" fmla="*/ 18 h 19"/>
                <a:gd name="T2" fmla="*/ 12 w 16"/>
                <a:gd name="T3" fmla="*/ 18 h 19"/>
                <a:gd name="T4" fmla="*/ 12 w 16"/>
                <a:gd name="T5" fmla="*/ 15 h 19"/>
                <a:gd name="T6" fmla="*/ 6 w 16"/>
                <a:gd name="T7" fmla="*/ 19 h 19"/>
                <a:gd name="T8" fmla="*/ 2 w 16"/>
                <a:gd name="T9" fmla="*/ 17 h 19"/>
                <a:gd name="T10" fmla="*/ 0 w 16"/>
                <a:gd name="T11" fmla="*/ 13 h 19"/>
                <a:gd name="T12" fmla="*/ 11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0 w 16"/>
                <a:gd name="T23" fmla="*/ 5 h 19"/>
                <a:gd name="T24" fmla="*/ 3 w 16"/>
                <a:gd name="T25" fmla="*/ 2 h 19"/>
                <a:gd name="T26" fmla="*/ 9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5 w 16"/>
                <a:gd name="T33" fmla="*/ 4 h 19"/>
                <a:gd name="T34" fmla="*/ 16 w 16"/>
                <a:gd name="T35" fmla="*/ 7 h 19"/>
                <a:gd name="T36" fmla="*/ 16 w 16"/>
                <a:gd name="T37" fmla="*/ 15 h 19"/>
                <a:gd name="T38" fmla="*/ 16 w 16"/>
                <a:gd name="T39" fmla="*/ 18 h 19"/>
                <a:gd name="T40" fmla="*/ 12 w 16"/>
                <a:gd name="T41" fmla="*/ 9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1 w 16"/>
                <a:gd name="T49" fmla="*/ 14 h 19"/>
                <a:gd name="T50" fmla="*/ 12 w 16"/>
                <a:gd name="T51" fmla="*/ 11 h 19"/>
                <a:gd name="T52" fmla="*/ 12 w 16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1" y="17"/>
                    <a:pt x="9" y="19"/>
                    <a:pt x="6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9"/>
                    <a:pt x="3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8" y="3"/>
                  </a:cubicBezTo>
                  <a:cubicBezTo>
                    <a:pt x="6" y="3"/>
                    <a:pt x="4" y="4"/>
                    <a:pt x="4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lose/>
                  <a:moveTo>
                    <a:pt x="12" y="9"/>
                  </a:moveTo>
                  <a:cubicBezTo>
                    <a:pt x="7" y="9"/>
                    <a:pt x="4" y="11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9" y="16"/>
                    <a:pt x="10" y="15"/>
                    <a:pt x="11" y="14"/>
                  </a:cubicBezTo>
                  <a:cubicBezTo>
                    <a:pt x="11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5" name="Freeform 50"/>
            <p:cNvSpPr>
              <a:spLocks noEditPoints="1"/>
            </p:cNvSpPr>
            <p:nvPr/>
          </p:nvSpPr>
          <p:spPr bwMode="auto">
            <a:xfrm>
              <a:off x="6858567" y="1468918"/>
              <a:ext cx="51041" cy="78263"/>
            </a:xfrm>
            <a:custGeom>
              <a:avLst/>
              <a:gdLst>
                <a:gd name="T0" fmla="*/ 2 w 16"/>
                <a:gd name="T1" fmla="*/ 24 h 25"/>
                <a:gd name="T2" fmla="*/ 0 w 16"/>
                <a:gd name="T3" fmla="*/ 24 h 25"/>
                <a:gd name="T4" fmla="*/ 0 w 16"/>
                <a:gd name="T5" fmla="*/ 0 h 25"/>
                <a:gd name="T6" fmla="*/ 4 w 16"/>
                <a:gd name="T7" fmla="*/ 0 h 25"/>
                <a:gd name="T8" fmla="*/ 4 w 16"/>
                <a:gd name="T9" fmla="*/ 9 h 25"/>
                <a:gd name="T10" fmla="*/ 7 w 16"/>
                <a:gd name="T11" fmla="*/ 6 h 25"/>
                <a:gd name="T12" fmla="*/ 9 w 16"/>
                <a:gd name="T13" fmla="*/ 6 h 25"/>
                <a:gd name="T14" fmla="*/ 14 w 16"/>
                <a:gd name="T15" fmla="*/ 8 h 25"/>
                <a:gd name="T16" fmla="*/ 16 w 16"/>
                <a:gd name="T17" fmla="*/ 15 h 25"/>
                <a:gd name="T18" fmla="*/ 14 w 16"/>
                <a:gd name="T19" fmla="*/ 22 h 25"/>
                <a:gd name="T20" fmla="*/ 9 w 16"/>
                <a:gd name="T21" fmla="*/ 25 h 25"/>
                <a:gd name="T22" fmla="*/ 3 w 16"/>
                <a:gd name="T23" fmla="*/ 22 h 25"/>
                <a:gd name="T24" fmla="*/ 2 w 16"/>
                <a:gd name="T25" fmla="*/ 24 h 25"/>
                <a:gd name="T26" fmla="*/ 4 w 16"/>
                <a:gd name="T27" fmla="*/ 17 h 25"/>
                <a:gd name="T28" fmla="*/ 6 w 16"/>
                <a:gd name="T29" fmla="*/ 20 h 25"/>
                <a:gd name="T30" fmla="*/ 8 w 16"/>
                <a:gd name="T31" fmla="*/ 22 h 25"/>
                <a:gd name="T32" fmla="*/ 11 w 16"/>
                <a:gd name="T33" fmla="*/ 20 h 25"/>
                <a:gd name="T34" fmla="*/ 12 w 16"/>
                <a:gd name="T35" fmla="*/ 15 h 25"/>
                <a:gd name="T36" fmla="*/ 11 w 16"/>
                <a:gd name="T37" fmla="*/ 11 h 25"/>
                <a:gd name="T38" fmla="*/ 8 w 16"/>
                <a:gd name="T39" fmla="*/ 9 h 25"/>
                <a:gd name="T40" fmla="*/ 6 w 16"/>
                <a:gd name="T41" fmla="*/ 11 h 25"/>
                <a:gd name="T42" fmla="*/ 4 w 16"/>
                <a:gd name="T43" fmla="*/ 14 h 25"/>
                <a:gd name="T44" fmla="*/ 4 w 16"/>
                <a:gd name="T45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25">
                  <a:moveTo>
                    <a:pt x="2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11" y="6"/>
                    <a:pt x="13" y="7"/>
                    <a:pt x="14" y="8"/>
                  </a:cubicBezTo>
                  <a:cubicBezTo>
                    <a:pt x="16" y="10"/>
                    <a:pt x="16" y="12"/>
                    <a:pt x="16" y="15"/>
                  </a:cubicBezTo>
                  <a:cubicBezTo>
                    <a:pt x="16" y="18"/>
                    <a:pt x="16" y="20"/>
                    <a:pt x="14" y="22"/>
                  </a:cubicBezTo>
                  <a:cubicBezTo>
                    <a:pt x="13" y="24"/>
                    <a:pt x="11" y="25"/>
                    <a:pt x="9" y="25"/>
                  </a:cubicBezTo>
                  <a:cubicBezTo>
                    <a:pt x="7" y="25"/>
                    <a:pt x="5" y="24"/>
                    <a:pt x="3" y="22"/>
                  </a:cubicBezTo>
                  <a:cubicBezTo>
                    <a:pt x="2" y="24"/>
                    <a:pt x="2" y="24"/>
                    <a:pt x="2" y="24"/>
                  </a:cubicBezTo>
                  <a:close/>
                  <a:moveTo>
                    <a:pt x="4" y="17"/>
                  </a:moveTo>
                  <a:cubicBezTo>
                    <a:pt x="4" y="18"/>
                    <a:pt x="5" y="20"/>
                    <a:pt x="6" y="20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9" y="22"/>
                    <a:pt x="10" y="21"/>
                    <a:pt x="11" y="20"/>
                  </a:cubicBezTo>
                  <a:cubicBezTo>
                    <a:pt x="12" y="19"/>
                    <a:pt x="12" y="18"/>
                    <a:pt x="12" y="15"/>
                  </a:cubicBezTo>
                  <a:cubicBezTo>
                    <a:pt x="12" y="13"/>
                    <a:pt x="12" y="12"/>
                    <a:pt x="11" y="11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5" y="11"/>
                    <a:pt x="4" y="13"/>
                    <a:pt x="4" y="14"/>
                  </a:cubicBezTo>
                  <a:lnTo>
                    <a:pt x="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>
              <a:off x="6921517" y="1491036"/>
              <a:ext cx="42535" cy="56146"/>
            </a:xfrm>
            <a:custGeom>
              <a:avLst/>
              <a:gdLst>
                <a:gd name="T0" fmla="*/ 14 w 14"/>
                <a:gd name="T1" fmla="*/ 17 h 18"/>
                <a:gd name="T2" fmla="*/ 11 w 14"/>
                <a:gd name="T3" fmla="*/ 17 h 18"/>
                <a:gd name="T4" fmla="*/ 11 w 14"/>
                <a:gd name="T5" fmla="*/ 14 h 18"/>
                <a:gd name="T6" fmla="*/ 5 w 14"/>
                <a:gd name="T7" fmla="*/ 18 h 18"/>
                <a:gd name="T8" fmla="*/ 1 w 14"/>
                <a:gd name="T9" fmla="*/ 16 h 18"/>
                <a:gd name="T10" fmla="*/ 0 w 14"/>
                <a:gd name="T11" fmla="*/ 12 h 18"/>
                <a:gd name="T12" fmla="*/ 0 w 14"/>
                <a:gd name="T13" fmla="*/ 0 h 18"/>
                <a:gd name="T14" fmla="*/ 4 w 14"/>
                <a:gd name="T15" fmla="*/ 0 h 18"/>
                <a:gd name="T16" fmla="*/ 4 w 14"/>
                <a:gd name="T17" fmla="*/ 11 h 18"/>
                <a:gd name="T18" fmla="*/ 5 w 14"/>
                <a:gd name="T19" fmla="*/ 14 h 18"/>
                <a:gd name="T20" fmla="*/ 6 w 14"/>
                <a:gd name="T21" fmla="*/ 14 h 18"/>
                <a:gd name="T22" fmla="*/ 9 w 14"/>
                <a:gd name="T23" fmla="*/ 13 h 18"/>
                <a:gd name="T24" fmla="*/ 10 w 14"/>
                <a:gd name="T25" fmla="*/ 8 h 18"/>
                <a:gd name="T26" fmla="*/ 10 w 14"/>
                <a:gd name="T27" fmla="*/ 0 h 18"/>
                <a:gd name="T28" fmla="*/ 14 w 14"/>
                <a:gd name="T29" fmla="*/ 0 h 18"/>
                <a:gd name="T30" fmla="*/ 14 w 14"/>
                <a:gd name="T3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8">
                  <a:moveTo>
                    <a:pt x="14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6"/>
                    <a:pt x="8" y="18"/>
                    <a:pt x="5" y="18"/>
                  </a:cubicBezTo>
                  <a:cubicBezTo>
                    <a:pt x="4" y="18"/>
                    <a:pt x="2" y="17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7" y="14"/>
                    <a:pt x="8" y="14"/>
                    <a:pt x="9" y="13"/>
                  </a:cubicBezTo>
                  <a:cubicBezTo>
                    <a:pt x="10" y="12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7" name="Freeform 52"/>
            <p:cNvSpPr>
              <a:spLocks noEditPoints="1"/>
            </p:cNvSpPr>
            <p:nvPr/>
          </p:nvSpPr>
          <p:spPr bwMode="auto">
            <a:xfrm>
              <a:off x="6977663" y="1487633"/>
              <a:ext cx="49341" cy="59549"/>
            </a:xfrm>
            <a:custGeom>
              <a:avLst/>
              <a:gdLst>
                <a:gd name="T0" fmla="*/ 16 w 16"/>
                <a:gd name="T1" fmla="*/ 18 h 19"/>
                <a:gd name="T2" fmla="*/ 13 w 16"/>
                <a:gd name="T3" fmla="*/ 18 h 19"/>
                <a:gd name="T4" fmla="*/ 12 w 16"/>
                <a:gd name="T5" fmla="*/ 15 h 19"/>
                <a:gd name="T6" fmla="*/ 6 w 16"/>
                <a:gd name="T7" fmla="*/ 19 h 19"/>
                <a:gd name="T8" fmla="*/ 2 w 16"/>
                <a:gd name="T9" fmla="*/ 17 h 19"/>
                <a:gd name="T10" fmla="*/ 0 w 16"/>
                <a:gd name="T11" fmla="*/ 13 h 19"/>
                <a:gd name="T12" fmla="*/ 11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1 w 16"/>
                <a:gd name="T23" fmla="*/ 5 h 19"/>
                <a:gd name="T24" fmla="*/ 3 w 16"/>
                <a:gd name="T25" fmla="*/ 2 h 19"/>
                <a:gd name="T26" fmla="*/ 9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6 w 16"/>
                <a:gd name="T33" fmla="*/ 4 h 19"/>
                <a:gd name="T34" fmla="*/ 16 w 16"/>
                <a:gd name="T35" fmla="*/ 7 h 19"/>
                <a:gd name="T36" fmla="*/ 16 w 16"/>
                <a:gd name="T37" fmla="*/ 15 h 19"/>
                <a:gd name="T38" fmla="*/ 16 w 16"/>
                <a:gd name="T39" fmla="*/ 18 h 19"/>
                <a:gd name="T40" fmla="*/ 12 w 16"/>
                <a:gd name="T41" fmla="*/ 9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1 w 16"/>
                <a:gd name="T49" fmla="*/ 14 h 19"/>
                <a:gd name="T50" fmla="*/ 12 w 16"/>
                <a:gd name="T51" fmla="*/ 11 h 19"/>
                <a:gd name="T52" fmla="*/ 12 w 16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1" y="17"/>
                    <a:pt x="9" y="19"/>
                    <a:pt x="6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8" y="3"/>
                  </a:cubicBezTo>
                  <a:cubicBezTo>
                    <a:pt x="6" y="3"/>
                    <a:pt x="4" y="4"/>
                    <a:pt x="4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5" y="2"/>
                    <a:pt x="15" y="3"/>
                    <a:pt x="16" y="4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lose/>
                  <a:moveTo>
                    <a:pt x="12" y="9"/>
                  </a:moveTo>
                  <a:cubicBezTo>
                    <a:pt x="7" y="9"/>
                    <a:pt x="4" y="11"/>
                    <a:pt x="4" y="13"/>
                  </a:cubicBezTo>
                  <a:cubicBezTo>
                    <a:pt x="4" y="14"/>
                    <a:pt x="5" y="14"/>
                    <a:pt x="5" y="15"/>
                  </a:cubicBezTo>
                  <a:cubicBezTo>
                    <a:pt x="6" y="16"/>
                    <a:pt x="6" y="16"/>
                    <a:pt x="7" y="16"/>
                  </a:cubicBezTo>
                  <a:cubicBezTo>
                    <a:pt x="9" y="16"/>
                    <a:pt x="10" y="15"/>
                    <a:pt x="11" y="14"/>
                  </a:cubicBezTo>
                  <a:cubicBezTo>
                    <a:pt x="12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08" name="Freeform 53"/>
            <p:cNvSpPr>
              <a:spLocks/>
            </p:cNvSpPr>
            <p:nvPr/>
          </p:nvSpPr>
          <p:spPr bwMode="auto">
            <a:xfrm>
              <a:off x="7042316" y="1487633"/>
              <a:ext cx="42535" cy="56146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8 h 18"/>
                <a:gd name="T4" fmla="*/ 10 w 14"/>
                <a:gd name="T5" fmla="*/ 7 h 18"/>
                <a:gd name="T6" fmla="*/ 10 w 14"/>
                <a:gd name="T7" fmla="*/ 5 h 18"/>
                <a:gd name="T8" fmla="*/ 8 w 14"/>
                <a:gd name="T9" fmla="*/ 4 h 18"/>
                <a:gd name="T10" fmla="*/ 5 w 14"/>
                <a:gd name="T11" fmla="*/ 5 h 18"/>
                <a:gd name="T12" fmla="*/ 4 w 14"/>
                <a:gd name="T13" fmla="*/ 9 h 18"/>
                <a:gd name="T14" fmla="*/ 4 w 14"/>
                <a:gd name="T15" fmla="*/ 18 h 18"/>
                <a:gd name="T16" fmla="*/ 0 w 14"/>
                <a:gd name="T17" fmla="*/ 18 h 18"/>
                <a:gd name="T18" fmla="*/ 0 w 14"/>
                <a:gd name="T19" fmla="*/ 1 h 18"/>
                <a:gd name="T20" fmla="*/ 3 w 14"/>
                <a:gd name="T21" fmla="*/ 1 h 18"/>
                <a:gd name="T22" fmla="*/ 3 w 14"/>
                <a:gd name="T23" fmla="*/ 5 h 18"/>
                <a:gd name="T24" fmla="*/ 9 w 14"/>
                <a:gd name="T25" fmla="*/ 0 h 18"/>
                <a:gd name="T26" fmla="*/ 13 w 14"/>
                <a:gd name="T27" fmla="*/ 2 h 18"/>
                <a:gd name="T28" fmla="*/ 14 w 14"/>
                <a:gd name="T29" fmla="*/ 7 h 18"/>
                <a:gd name="T30" fmla="*/ 14 w 1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6" y="0"/>
                    <a:pt x="9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3"/>
                    <a:pt x="14" y="5"/>
                    <a:pt x="14" y="7"/>
                  </a:cubicBez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10" name="Group 12409"/>
          <p:cNvGrpSpPr/>
          <p:nvPr/>
        </p:nvGrpSpPr>
        <p:grpSpPr>
          <a:xfrm>
            <a:off x="835451" y="3800584"/>
            <a:ext cx="585276" cy="127039"/>
            <a:chOff x="626588" y="2850437"/>
            <a:chExt cx="438957" cy="95279"/>
          </a:xfrm>
          <a:solidFill>
            <a:schemeClr val="tx2"/>
          </a:solidFill>
        </p:grpSpPr>
        <p:sp>
          <p:nvSpPr>
            <p:cNvPr id="109" name="Freeform 54"/>
            <p:cNvSpPr>
              <a:spLocks noEditPoints="1"/>
            </p:cNvSpPr>
            <p:nvPr/>
          </p:nvSpPr>
          <p:spPr bwMode="auto">
            <a:xfrm>
              <a:off x="626588" y="2850437"/>
              <a:ext cx="56146" cy="74861"/>
            </a:xfrm>
            <a:custGeom>
              <a:avLst/>
              <a:gdLst>
                <a:gd name="T0" fmla="*/ 5 w 18"/>
                <a:gd name="T1" fmla="*/ 24 h 24"/>
                <a:gd name="T2" fmla="*/ 0 w 18"/>
                <a:gd name="T3" fmla="*/ 24 h 24"/>
                <a:gd name="T4" fmla="*/ 0 w 18"/>
                <a:gd name="T5" fmla="*/ 0 h 24"/>
                <a:gd name="T6" fmla="*/ 10 w 18"/>
                <a:gd name="T7" fmla="*/ 0 h 24"/>
                <a:gd name="T8" fmla="*/ 16 w 18"/>
                <a:gd name="T9" fmla="*/ 2 h 24"/>
                <a:gd name="T10" fmla="*/ 18 w 18"/>
                <a:gd name="T11" fmla="*/ 7 h 24"/>
                <a:gd name="T12" fmla="*/ 16 w 18"/>
                <a:gd name="T13" fmla="*/ 13 h 24"/>
                <a:gd name="T14" fmla="*/ 11 w 18"/>
                <a:gd name="T15" fmla="*/ 15 h 24"/>
                <a:gd name="T16" fmla="*/ 5 w 18"/>
                <a:gd name="T17" fmla="*/ 15 h 24"/>
                <a:gd name="T18" fmla="*/ 5 w 18"/>
                <a:gd name="T19" fmla="*/ 24 h 24"/>
                <a:gd name="T20" fmla="*/ 5 w 18"/>
                <a:gd name="T21" fmla="*/ 11 h 24"/>
                <a:gd name="T22" fmla="*/ 10 w 18"/>
                <a:gd name="T23" fmla="*/ 11 h 24"/>
                <a:gd name="T24" fmla="*/ 13 w 18"/>
                <a:gd name="T25" fmla="*/ 10 h 24"/>
                <a:gd name="T26" fmla="*/ 14 w 18"/>
                <a:gd name="T27" fmla="*/ 8 h 24"/>
                <a:gd name="T28" fmla="*/ 13 w 18"/>
                <a:gd name="T29" fmla="*/ 5 h 24"/>
                <a:gd name="T30" fmla="*/ 9 w 18"/>
                <a:gd name="T31" fmla="*/ 4 h 24"/>
                <a:gd name="T32" fmla="*/ 5 w 18"/>
                <a:gd name="T33" fmla="*/ 4 h 24"/>
                <a:gd name="T34" fmla="*/ 5 w 18"/>
                <a:gd name="T3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4">
                  <a:moveTo>
                    <a:pt x="5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8" y="4"/>
                    <a:pt x="18" y="6"/>
                    <a:pt x="18" y="7"/>
                  </a:cubicBezTo>
                  <a:cubicBezTo>
                    <a:pt x="18" y="10"/>
                    <a:pt x="18" y="11"/>
                    <a:pt x="16" y="13"/>
                  </a:cubicBezTo>
                  <a:cubicBezTo>
                    <a:pt x="15" y="14"/>
                    <a:pt x="13" y="15"/>
                    <a:pt x="11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5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7"/>
                    <a:pt x="14" y="6"/>
                    <a:pt x="13" y="5"/>
                  </a:cubicBezTo>
                  <a:cubicBezTo>
                    <a:pt x="12" y="4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0" name="Freeform 55"/>
            <p:cNvSpPr>
              <a:spLocks/>
            </p:cNvSpPr>
            <p:nvPr/>
          </p:nvSpPr>
          <p:spPr bwMode="auto">
            <a:xfrm>
              <a:off x="694643" y="2872556"/>
              <a:ext cx="44236" cy="54444"/>
            </a:xfrm>
            <a:custGeom>
              <a:avLst/>
              <a:gdLst>
                <a:gd name="T0" fmla="*/ 14 w 14"/>
                <a:gd name="T1" fmla="*/ 17 h 18"/>
                <a:gd name="T2" fmla="*/ 11 w 14"/>
                <a:gd name="T3" fmla="*/ 17 h 18"/>
                <a:gd name="T4" fmla="*/ 11 w 14"/>
                <a:gd name="T5" fmla="*/ 14 h 18"/>
                <a:gd name="T6" fmla="*/ 5 w 14"/>
                <a:gd name="T7" fmla="*/ 18 h 18"/>
                <a:gd name="T8" fmla="*/ 1 w 14"/>
                <a:gd name="T9" fmla="*/ 16 h 18"/>
                <a:gd name="T10" fmla="*/ 0 w 14"/>
                <a:gd name="T11" fmla="*/ 12 h 18"/>
                <a:gd name="T12" fmla="*/ 0 w 14"/>
                <a:gd name="T13" fmla="*/ 0 h 18"/>
                <a:gd name="T14" fmla="*/ 4 w 14"/>
                <a:gd name="T15" fmla="*/ 0 h 18"/>
                <a:gd name="T16" fmla="*/ 4 w 14"/>
                <a:gd name="T17" fmla="*/ 11 h 18"/>
                <a:gd name="T18" fmla="*/ 5 w 14"/>
                <a:gd name="T19" fmla="*/ 14 h 18"/>
                <a:gd name="T20" fmla="*/ 6 w 14"/>
                <a:gd name="T21" fmla="*/ 14 h 18"/>
                <a:gd name="T22" fmla="*/ 9 w 14"/>
                <a:gd name="T23" fmla="*/ 13 h 18"/>
                <a:gd name="T24" fmla="*/ 10 w 14"/>
                <a:gd name="T25" fmla="*/ 8 h 18"/>
                <a:gd name="T26" fmla="*/ 10 w 14"/>
                <a:gd name="T27" fmla="*/ 0 h 18"/>
                <a:gd name="T28" fmla="*/ 14 w 14"/>
                <a:gd name="T29" fmla="*/ 0 h 18"/>
                <a:gd name="T30" fmla="*/ 14 w 14"/>
                <a:gd name="T3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8">
                  <a:moveTo>
                    <a:pt x="14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6"/>
                    <a:pt x="8" y="18"/>
                    <a:pt x="5" y="18"/>
                  </a:cubicBezTo>
                  <a:cubicBezTo>
                    <a:pt x="3" y="18"/>
                    <a:pt x="2" y="17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7" y="14"/>
                    <a:pt x="8" y="14"/>
                    <a:pt x="9" y="13"/>
                  </a:cubicBezTo>
                  <a:cubicBezTo>
                    <a:pt x="10" y="12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1" name="Freeform 56"/>
            <p:cNvSpPr>
              <a:spLocks/>
            </p:cNvSpPr>
            <p:nvPr/>
          </p:nvSpPr>
          <p:spPr bwMode="auto">
            <a:xfrm>
              <a:off x="747386" y="2855542"/>
              <a:ext cx="30625" cy="71458"/>
            </a:xfrm>
            <a:custGeom>
              <a:avLst/>
              <a:gdLst>
                <a:gd name="T0" fmla="*/ 10 w 10"/>
                <a:gd name="T1" fmla="*/ 19 h 23"/>
                <a:gd name="T2" fmla="*/ 10 w 10"/>
                <a:gd name="T3" fmla="*/ 22 h 23"/>
                <a:gd name="T4" fmla="*/ 8 w 10"/>
                <a:gd name="T5" fmla="*/ 23 h 23"/>
                <a:gd name="T6" fmla="*/ 5 w 10"/>
                <a:gd name="T7" fmla="*/ 22 h 23"/>
                <a:gd name="T8" fmla="*/ 3 w 10"/>
                <a:gd name="T9" fmla="*/ 20 h 23"/>
                <a:gd name="T10" fmla="*/ 3 w 10"/>
                <a:gd name="T11" fmla="*/ 17 h 23"/>
                <a:gd name="T12" fmla="*/ 3 w 10"/>
                <a:gd name="T13" fmla="*/ 8 h 23"/>
                <a:gd name="T14" fmla="*/ 0 w 10"/>
                <a:gd name="T15" fmla="*/ 8 h 23"/>
                <a:gd name="T16" fmla="*/ 0 w 10"/>
                <a:gd name="T17" fmla="*/ 5 h 23"/>
                <a:gd name="T18" fmla="*/ 3 w 10"/>
                <a:gd name="T19" fmla="*/ 5 h 23"/>
                <a:gd name="T20" fmla="*/ 3 w 10"/>
                <a:gd name="T21" fmla="*/ 0 h 23"/>
                <a:gd name="T22" fmla="*/ 6 w 10"/>
                <a:gd name="T23" fmla="*/ 0 h 23"/>
                <a:gd name="T24" fmla="*/ 6 w 10"/>
                <a:gd name="T25" fmla="*/ 5 h 23"/>
                <a:gd name="T26" fmla="*/ 10 w 10"/>
                <a:gd name="T27" fmla="*/ 5 h 23"/>
                <a:gd name="T28" fmla="*/ 10 w 10"/>
                <a:gd name="T29" fmla="*/ 8 h 23"/>
                <a:gd name="T30" fmla="*/ 6 w 10"/>
                <a:gd name="T31" fmla="*/ 8 h 23"/>
                <a:gd name="T32" fmla="*/ 6 w 10"/>
                <a:gd name="T33" fmla="*/ 16 h 23"/>
                <a:gd name="T34" fmla="*/ 7 w 10"/>
                <a:gd name="T35" fmla="*/ 19 h 23"/>
                <a:gd name="T36" fmla="*/ 9 w 10"/>
                <a:gd name="T37" fmla="*/ 19 h 23"/>
                <a:gd name="T38" fmla="*/ 10 w 10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23">
                  <a:moveTo>
                    <a:pt x="10" y="19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6" y="23"/>
                    <a:pt x="6" y="23"/>
                    <a:pt x="5" y="22"/>
                  </a:cubicBezTo>
                  <a:cubicBezTo>
                    <a:pt x="4" y="22"/>
                    <a:pt x="3" y="21"/>
                    <a:pt x="3" y="20"/>
                  </a:cubicBezTo>
                  <a:cubicBezTo>
                    <a:pt x="3" y="20"/>
                    <a:pt x="3" y="18"/>
                    <a:pt x="3" y="1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2" name="Freeform 57"/>
            <p:cNvSpPr>
              <a:spLocks/>
            </p:cNvSpPr>
            <p:nvPr/>
          </p:nvSpPr>
          <p:spPr bwMode="auto">
            <a:xfrm>
              <a:off x="789921" y="2869153"/>
              <a:ext cx="28924" cy="56146"/>
            </a:xfrm>
            <a:custGeom>
              <a:avLst/>
              <a:gdLst>
                <a:gd name="T0" fmla="*/ 4 w 9"/>
                <a:gd name="T1" fmla="*/ 18 h 18"/>
                <a:gd name="T2" fmla="*/ 0 w 9"/>
                <a:gd name="T3" fmla="*/ 18 h 18"/>
                <a:gd name="T4" fmla="*/ 0 w 9"/>
                <a:gd name="T5" fmla="*/ 1 h 18"/>
                <a:gd name="T6" fmla="*/ 3 w 9"/>
                <a:gd name="T7" fmla="*/ 1 h 18"/>
                <a:gd name="T8" fmla="*/ 3 w 9"/>
                <a:gd name="T9" fmla="*/ 5 h 18"/>
                <a:gd name="T10" fmla="*/ 5 w 9"/>
                <a:gd name="T11" fmla="*/ 1 h 18"/>
                <a:gd name="T12" fmla="*/ 8 w 9"/>
                <a:gd name="T13" fmla="*/ 0 h 18"/>
                <a:gd name="T14" fmla="*/ 9 w 9"/>
                <a:gd name="T15" fmla="*/ 0 h 18"/>
                <a:gd name="T16" fmla="*/ 9 w 9"/>
                <a:gd name="T17" fmla="*/ 4 h 18"/>
                <a:gd name="T18" fmla="*/ 5 w 9"/>
                <a:gd name="T19" fmla="*/ 6 h 18"/>
                <a:gd name="T20" fmla="*/ 4 w 9"/>
                <a:gd name="T21" fmla="*/ 10 h 18"/>
                <a:gd name="T22" fmla="*/ 4 w 9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8">
                  <a:moveTo>
                    <a:pt x="4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8"/>
                    <a:pt x="4" y="9"/>
                    <a:pt x="4" y="10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3" name="Freeform 58"/>
            <p:cNvSpPr>
              <a:spLocks noEditPoints="1"/>
            </p:cNvSpPr>
            <p:nvPr/>
          </p:nvSpPr>
          <p:spPr bwMode="auto">
            <a:xfrm>
              <a:off x="822246" y="2869153"/>
              <a:ext cx="52743" cy="57847"/>
            </a:xfrm>
            <a:custGeom>
              <a:avLst/>
              <a:gdLst>
                <a:gd name="T0" fmla="*/ 17 w 17"/>
                <a:gd name="T1" fmla="*/ 18 h 19"/>
                <a:gd name="T2" fmla="*/ 13 w 17"/>
                <a:gd name="T3" fmla="*/ 18 h 19"/>
                <a:gd name="T4" fmla="*/ 12 w 17"/>
                <a:gd name="T5" fmla="*/ 15 h 19"/>
                <a:gd name="T6" fmla="*/ 6 w 17"/>
                <a:gd name="T7" fmla="*/ 19 h 19"/>
                <a:gd name="T8" fmla="*/ 2 w 17"/>
                <a:gd name="T9" fmla="*/ 17 h 19"/>
                <a:gd name="T10" fmla="*/ 0 w 17"/>
                <a:gd name="T11" fmla="*/ 13 h 19"/>
                <a:gd name="T12" fmla="*/ 11 w 17"/>
                <a:gd name="T13" fmla="*/ 7 h 19"/>
                <a:gd name="T14" fmla="*/ 12 w 17"/>
                <a:gd name="T15" fmla="*/ 7 h 19"/>
                <a:gd name="T16" fmla="*/ 12 w 17"/>
                <a:gd name="T17" fmla="*/ 6 h 19"/>
                <a:gd name="T18" fmla="*/ 9 w 17"/>
                <a:gd name="T19" fmla="*/ 3 h 19"/>
                <a:gd name="T20" fmla="*/ 4 w 17"/>
                <a:gd name="T21" fmla="*/ 6 h 19"/>
                <a:gd name="T22" fmla="*/ 1 w 17"/>
                <a:gd name="T23" fmla="*/ 5 h 19"/>
                <a:gd name="T24" fmla="*/ 3 w 17"/>
                <a:gd name="T25" fmla="*/ 2 h 19"/>
                <a:gd name="T26" fmla="*/ 9 w 17"/>
                <a:gd name="T27" fmla="*/ 0 h 19"/>
                <a:gd name="T28" fmla="*/ 12 w 17"/>
                <a:gd name="T29" fmla="*/ 1 h 19"/>
                <a:gd name="T30" fmla="*/ 15 w 17"/>
                <a:gd name="T31" fmla="*/ 2 h 19"/>
                <a:gd name="T32" fmla="*/ 16 w 17"/>
                <a:gd name="T33" fmla="*/ 4 h 19"/>
                <a:gd name="T34" fmla="*/ 16 w 17"/>
                <a:gd name="T35" fmla="*/ 7 h 19"/>
                <a:gd name="T36" fmla="*/ 16 w 17"/>
                <a:gd name="T37" fmla="*/ 15 h 19"/>
                <a:gd name="T38" fmla="*/ 17 w 17"/>
                <a:gd name="T39" fmla="*/ 18 h 19"/>
                <a:gd name="T40" fmla="*/ 12 w 17"/>
                <a:gd name="T41" fmla="*/ 9 h 19"/>
                <a:gd name="T42" fmla="*/ 5 w 17"/>
                <a:gd name="T43" fmla="*/ 13 h 19"/>
                <a:gd name="T44" fmla="*/ 5 w 17"/>
                <a:gd name="T45" fmla="*/ 15 h 19"/>
                <a:gd name="T46" fmla="*/ 8 w 17"/>
                <a:gd name="T47" fmla="*/ 16 h 19"/>
                <a:gd name="T48" fmla="*/ 11 w 17"/>
                <a:gd name="T49" fmla="*/ 14 h 19"/>
                <a:gd name="T50" fmla="*/ 12 w 17"/>
                <a:gd name="T51" fmla="*/ 11 h 19"/>
                <a:gd name="T52" fmla="*/ 12 w 17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9">
                  <a:moveTo>
                    <a:pt x="17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2" y="16"/>
                    <a:pt x="12" y="15"/>
                  </a:cubicBezTo>
                  <a:cubicBezTo>
                    <a:pt x="11" y="17"/>
                    <a:pt x="9" y="19"/>
                    <a:pt x="6" y="19"/>
                  </a:cubicBezTo>
                  <a:cubicBezTo>
                    <a:pt x="5" y="19"/>
                    <a:pt x="3" y="18"/>
                    <a:pt x="2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9" y="3"/>
                  </a:cubicBezTo>
                  <a:cubicBezTo>
                    <a:pt x="6" y="3"/>
                    <a:pt x="5" y="4"/>
                    <a:pt x="4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2"/>
                    <a:pt x="16" y="3"/>
                    <a:pt x="16" y="4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7" y="18"/>
                  </a:cubicBezTo>
                  <a:close/>
                  <a:moveTo>
                    <a:pt x="12" y="9"/>
                  </a:moveTo>
                  <a:cubicBezTo>
                    <a:pt x="7" y="9"/>
                    <a:pt x="5" y="11"/>
                    <a:pt x="5" y="13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9" y="16"/>
                    <a:pt x="10" y="15"/>
                    <a:pt x="11" y="14"/>
                  </a:cubicBezTo>
                  <a:cubicBezTo>
                    <a:pt x="12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4" name="Freeform 59"/>
            <p:cNvSpPr>
              <a:spLocks noEditPoints="1"/>
            </p:cNvSpPr>
            <p:nvPr/>
          </p:nvSpPr>
          <p:spPr bwMode="auto">
            <a:xfrm>
              <a:off x="874990" y="2850437"/>
              <a:ext cx="23819" cy="95277"/>
            </a:xfrm>
            <a:custGeom>
              <a:avLst/>
              <a:gdLst>
                <a:gd name="T0" fmla="*/ 8 w 8"/>
                <a:gd name="T1" fmla="*/ 5 h 31"/>
                <a:gd name="T2" fmla="*/ 4 w 8"/>
                <a:gd name="T3" fmla="*/ 5 h 31"/>
                <a:gd name="T4" fmla="*/ 4 w 8"/>
                <a:gd name="T5" fmla="*/ 0 h 31"/>
                <a:gd name="T6" fmla="*/ 8 w 8"/>
                <a:gd name="T7" fmla="*/ 0 h 31"/>
                <a:gd name="T8" fmla="*/ 8 w 8"/>
                <a:gd name="T9" fmla="*/ 5 h 31"/>
                <a:gd name="T10" fmla="*/ 8 w 8"/>
                <a:gd name="T11" fmla="*/ 7 h 31"/>
                <a:gd name="T12" fmla="*/ 8 w 8"/>
                <a:gd name="T13" fmla="*/ 24 h 31"/>
                <a:gd name="T14" fmla="*/ 2 w 8"/>
                <a:gd name="T15" fmla="*/ 31 h 31"/>
                <a:gd name="T16" fmla="*/ 0 w 8"/>
                <a:gd name="T17" fmla="*/ 31 h 31"/>
                <a:gd name="T18" fmla="*/ 0 w 8"/>
                <a:gd name="T19" fmla="*/ 27 h 31"/>
                <a:gd name="T20" fmla="*/ 1 w 8"/>
                <a:gd name="T21" fmla="*/ 27 h 31"/>
                <a:gd name="T22" fmla="*/ 3 w 8"/>
                <a:gd name="T23" fmla="*/ 27 h 31"/>
                <a:gd name="T24" fmla="*/ 4 w 8"/>
                <a:gd name="T25" fmla="*/ 24 h 31"/>
                <a:gd name="T26" fmla="*/ 4 w 8"/>
                <a:gd name="T27" fmla="*/ 7 h 31"/>
                <a:gd name="T28" fmla="*/ 8 w 8"/>
                <a:gd name="T2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31">
                  <a:moveTo>
                    <a:pt x="8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8" y="7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6" y="31"/>
                    <a:pt x="2" y="31"/>
                  </a:cubicBezTo>
                  <a:cubicBezTo>
                    <a:pt x="1" y="31"/>
                    <a:pt x="1" y="31"/>
                    <a:pt x="0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5" name="Freeform 60"/>
            <p:cNvSpPr>
              <a:spLocks noEditPoints="1"/>
            </p:cNvSpPr>
            <p:nvPr/>
          </p:nvSpPr>
          <p:spPr bwMode="auto">
            <a:xfrm>
              <a:off x="910718" y="2869153"/>
              <a:ext cx="51041" cy="57847"/>
            </a:xfrm>
            <a:custGeom>
              <a:avLst/>
              <a:gdLst>
                <a:gd name="T0" fmla="*/ 16 w 16"/>
                <a:gd name="T1" fmla="*/ 18 h 19"/>
                <a:gd name="T2" fmla="*/ 12 w 16"/>
                <a:gd name="T3" fmla="*/ 18 h 19"/>
                <a:gd name="T4" fmla="*/ 12 w 16"/>
                <a:gd name="T5" fmla="*/ 15 h 19"/>
                <a:gd name="T6" fmla="*/ 6 w 16"/>
                <a:gd name="T7" fmla="*/ 19 h 19"/>
                <a:gd name="T8" fmla="*/ 1 w 16"/>
                <a:gd name="T9" fmla="*/ 17 h 19"/>
                <a:gd name="T10" fmla="*/ 0 w 16"/>
                <a:gd name="T11" fmla="*/ 13 h 19"/>
                <a:gd name="T12" fmla="*/ 10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0 w 16"/>
                <a:gd name="T23" fmla="*/ 5 h 19"/>
                <a:gd name="T24" fmla="*/ 3 w 16"/>
                <a:gd name="T25" fmla="*/ 2 h 19"/>
                <a:gd name="T26" fmla="*/ 8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5 w 16"/>
                <a:gd name="T33" fmla="*/ 4 h 19"/>
                <a:gd name="T34" fmla="*/ 16 w 16"/>
                <a:gd name="T35" fmla="*/ 7 h 19"/>
                <a:gd name="T36" fmla="*/ 16 w 16"/>
                <a:gd name="T37" fmla="*/ 15 h 19"/>
                <a:gd name="T38" fmla="*/ 16 w 16"/>
                <a:gd name="T39" fmla="*/ 18 h 19"/>
                <a:gd name="T40" fmla="*/ 12 w 16"/>
                <a:gd name="T41" fmla="*/ 9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0 w 16"/>
                <a:gd name="T49" fmla="*/ 14 h 19"/>
                <a:gd name="T50" fmla="*/ 12 w 16"/>
                <a:gd name="T51" fmla="*/ 11 h 19"/>
                <a:gd name="T52" fmla="*/ 12 w 16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1" y="17"/>
                    <a:pt x="9" y="19"/>
                    <a:pt x="6" y="19"/>
                  </a:cubicBezTo>
                  <a:cubicBezTo>
                    <a:pt x="4" y="19"/>
                    <a:pt x="2" y="18"/>
                    <a:pt x="1" y="17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9"/>
                    <a:pt x="3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0" y="3"/>
                    <a:pt x="8" y="3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1"/>
                    <a:pt x="13" y="1"/>
                    <a:pt x="14" y="2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5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lose/>
                  <a:moveTo>
                    <a:pt x="12" y="9"/>
                  </a:moveTo>
                  <a:cubicBezTo>
                    <a:pt x="6" y="9"/>
                    <a:pt x="4" y="11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9" y="16"/>
                    <a:pt x="10" y="15"/>
                    <a:pt x="10" y="14"/>
                  </a:cubicBezTo>
                  <a:cubicBezTo>
                    <a:pt x="11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6" name="Freeform 61"/>
            <p:cNvSpPr>
              <a:spLocks/>
            </p:cNvSpPr>
            <p:nvPr/>
          </p:nvSpPr>
          <p:spPr bwMode="auto">
            <a:xfrm>
              <a:off x="966864" y="2872556"/>
              <a:ext cx="45938" cy="73160"/>
            </a:xfrm>
            <a:custGeom>
              <a:avLst/>
              <a:gdLst>
                <a:gd name="T0" fmla="*/ 15 w 15"/>
                <a:gd name="T1" fmla="*/ 0 h 24"/>
                <a:gd name="T2" fmla="*/ 8 w 15"/>
                <a:gd name="T3" fmla="*/ 20 h 24"/>
                <a:gd name="T4" fmla="*/ 6 w 15"/>
                <a:gd name="T5" fmla="*/ 23 h 24"/>
                <a:gd name="T6" fmla="*/ 3 w 15"/>
                <a:gd name="T7" fmla="*/ 24 h 24"/>
                <a:gd name="T8" fmla="*/ 1 w 15"/>
                <a:gd name="T9" fmla="*/ 24 h 24"/>
                <a:gd name="T10" fmla="*/ 1 w 15"/>
                <a:gd name="T11" fmla="*/ 20 h 24"/>
                <a:gd name="T12" fmla="*/ 3 w 15"/>
                <a:gd name="T13" fmla="*/ 20 h 24"/>
                <a:gd name="T14" fmla="*/ 5 w 15"/>
                <a:gd name="T15" fmla="*/ 20 h 24"/>
                <a:gd name="T16" fmla="*/ 6 w 15"/>
                <a:gd name="T17" fmla="*/ 19 h 24"/>
                <a:gd name="T18" fmla="*/ 6 w 15"/>
                <a:gd name="T19" fmla="*/ 17 h 24"/>
                <a:gd name="T20" fmla="*/ 6 w 15"/>
                <a:gd name="T21" fmla="*/ 16 h 24"/>
                <a:gd name="T22" fmla="*/ 0 w 15"/>
                <a:gd name="T23" fmla="*/ 0 h 24"/>
                <a:gd name="T24" fmla="*/ 4 w 15"/>
                <a:gd name="T25" fmla="*/ 0 h 24"/>
                <a:gd name="T26" fmla="*/ 8 w 15"/>
                <a:gd name="T27" fmla="*/ 11 h 24"/>
                <a:gd name="T28" fmla="*/ 12 w 15"/>
                <a:gd name="T29" fmla="*/ 0 h 24"/>
                <a:gd name="T30" fmla="*/ 15 w 15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4">
                  <a:moveTo>
                    <a:pt x="15" y="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7" y="22"/>
                    <a:pt x="6" y="23"/>
                  </a:cubicBezTo>
                  <a:cubicBezTo>
                    <a:pt x="6" y="23"/>
                    <a:pt x="5" y="24"/>
                    <a:pt x="3" y="24"/>
                  </a:cubicBezTo>
                  <a:cubicBezTo>
                    <a:pt x="3" y="24"/>
                    <a:pt x="2" y="24"/>
                    <a:pt x="1" y="24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19"/>
                    <a:pt x="6" y="19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7" name="Freeform 62"/>
            <p:cNvSpPr>
              <a:spLocks noEditPoints="1"/>
            </p:cNvSpPr>
            <p:nvPr/>
          </p:nvSpPr>
          <p:spPr bwMode="auto">
            <a:xfrm>
              <a:off x="1016204" y="2869153"/>
              <a:ext cx="49341" cy="57847"/>
            </a:xfrm>
            <a:custGeom>
              <a:avLst/>
              <a:gdLst>
                <a:gd name="T0" fmla="*/ 16 w 16"/>
                <a:gd name="T1" fmla="*/ 18 h 19"/>
                <a:gd name="T2" fmla="*/ 12 w 16"/>
                <a:gd name="T3" fmla="*/ 18 h 19"/>
                <a:gd name="T4" fmla="*/ 12 w 16"/>
                <a:gd name="T5" fmla="*/ 15 h 19"/>
                <a:gd name="T6" fmla="*/ 6 w 16"/>
                <a:gd name="T7" fmla="*/ 19 h 19"/>
                <a:gd name="T8" fmla="*/ 2 w 16"/>
                <a:gd name="T9" fmla="*/ 17 h 19"/>
                <a:gd name="T10" fmla="*/ 0 w 16"/>
                <a:gd name="T11" fmla="*/ 13 h 19"/>
                <a:gd name="T12" fmla="*/ 11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1 w 16"/>
                <a:gd name="T23" fmla="*/ 5 h 19"/>
                <a:gd name="T24" fmla="*/ 3 w 16"/>
                <a:gd name="T25" fmla="*/ 2 h 19"/>
                <a:gd name="T26" fmla="*/ 9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5 w 16"/>
                <a:gd name="T33" fmla="*/ 4 h 19"/>
                <a:gd name="T34" fmla="*/ 16 w 16"/>
                <a:gd name="T35" fmla="*/ 7 h 19"/>
                <a:gd name="T36" fmla="*/ 16 w 16"/>
                <a:gd name="T37" fmla="*/ 15 h 19"/>
                <a:gd name="T38" fmla="*/ 16 w 16"/>
                <a:gd name="T39" fmla="*/ 18 h 19"/>
                <a:gd name="T40" fmla="*/ 12 w 16"/>
                <a:gd name="T41" fmla="*/ 9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1 w 16"/>
                <a:gd name="T49" fmla="*/ 14 h 19"/>
                <a:gd name="T50" fmla="*/ 12 w 16"/>
                <a:gd name="T51" fmla="*/ 11 h 19"/>
                <a:gd name="T52" fmla="*/ 12 w 16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1" y="17"/>
                    <a:pt x="9" y="19"/>
                    <a:pt x="6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8" y="3"/>
                  </a:cubicBezTo>
                  <a:cubicBezTo>
                    <a:pt x="6" y="3"/>
                    <a:pt x="4" y="4"/>
                    <a:pt x="4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lose/>
                  <a:moveTo>
                    <a:pt x="12" y="9"/>
                  </a:moveTo>
                  <a:cubicBezTo>
                    <a:pt x="7" y="9"/>
                    <a:pt x="4" y="11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9" y="16"/>
                    <a:pt x="10" y="15"/>
                    <a:pt x="11" y="14"/>
                  </a:cubicBezTo>
                  <a:cubicBezTo>
                    <a:pt x="11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01" name="Group 12400"/>
          <p:cNvGrpSpPr/>
          <p:nvPr/>
        </p:nvGrpSpPr>
        <p:grpSpPr>
          <a:xfrm>
            <a:off x="2494233" y="4124961"/>
            <a:ext cx="468573" cy="136536"/>
            <a:chOff x="1917934" y="3137971"/>
            <a:chExt cx="256909" cy="74861"/>
          </a:xfrm>
          <a:solidFill>
            <a:schemeClr val="tx2"/>
          </a:solidFill>
        </p:grpSpPr>
        <p:sp>
          <p:nvSpPr>
            <p:cNvPr id="118" name="Freeform 63"/>
            <p:cNvSpPr>
              <a:spLocks/>
            </p:cNvSpPr>
            <p:nvPr/>
          </p:nvSpPr>
          <p:spPr bwMode="auto">
            <a:xfrm>
              <a:off x="1917934" y="3137971"/>
              <a:ext cx="34028" cy="74861"/>
            </a:xfrm>
            <a:custGeom>
              <a:avLst/>
              <a:gdLst>
                <a:gd name="T0" fmla="*/ 11 w 11"/>
                <a:gd name="T1" fmla="*/ 0 h 24"/>
                <a:gd name="T2" fmla="*/ 11 w 11"/>
                <a:gd name="T3" fmla="*/ 16 h 24"/>
                <a:gd name="T4" fmla="*/ 10 w 11"/>
                <a:gd name="T5" fmla="*/ 22 h 24"/>
                <a:gd name="T6" fmla="*/ 4 w 11"/>
                <a:gd name="T7" fmla="*/ 24 h 24"/>
                <a:gd name="T8" fmla="*/ 0 w 11"/>
                <a:gd name="T9" fmla="*/ 24 h 24"/>
                <a:gd name="T10" fmla="*/ 0 w 11"/>
                <a:gd name="T11" fmla="*/ 20 h 24"/>
                <a:gd name="T12" fmla="*/ 3 w 11"/>
                <a:gd name="T13" fmla="*/ 21 h 24"/>
                <a:gd name="T14" fmla="*/ 6 w 11"/>
                <a:gd name="T15" fmla="*/ 20 h 24"/>
                <a:gd name="T16" fmla="*/ 7 w 11"/>
                <a:gd name="T17" fmla="*/ 16 h 24"/>
                <a:gd name="T18" fmla="*/ 7 w 11"/>
                <a:gd name="T19" fmla="*/ 0 h 24"/>
                <a:gd name="T20" fmla="*/ 11 w 11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4">
                  <a:moveTo>
                    <a:pt x="11" y="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9"/>
                    <a:pt x="11" y="21"/>
                    <a:pt x="10" y="22"/>
                  </a:cubicBezTo>
                  <a:cubicBezTo>
                    <a:pt x="8" y="24"/>
                    <a:pt x="6" y="24"/>
                    <a:pt x="4" y="24"/>
                  </a:cubicBezTo>
                  <a:cubicBezTo>
                    <a:pt x="2" y="24"/>
                    <a:pt x="1" y="24"/>
                    <a:pt x="0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3" y="21"/>
                    <a:pt x="3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7" y="19"/>
                    <a:pt x="7" y="18"/>
                    <a:pt x="7" y="1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19" name="Freeform 64"/>
            <p:cNvSpPr>
              <a:spLocks noEditPoints="1"/>
            </p:cNvSpPr>
            <p:nvPr/>
          </p:nvSpPr>
          <p:spPr bwMode="auto">
            <a:xfrm>
              <a:off x="1963872" y="3156685"/>
              <a:ext cx="52743" cy="56146"/>
            </a:xfrm>
            <a:custGeom>
              <a:avLst/>
              <a:gdLst>
                <a:gd name="T0" fmla="*/ 8 w 17"/>
                <a:gd name="T1" fmla="*/ 18 h 18"/>
                <a:gd name="T2" fmla="*/ 2 w 17"/>
                <a:gd name="T3" fmla="*/ 15 h 18"/>
                <a:gd name="T4" fmla="*/ 0 w 17"/>
                <a:gd name="T5" fmla="*/ 9 h 18"/>
                <a:gd name="T6" fmla="*/ 2 w 17"/>
                <a:gd name="T7" fmla="*/ 2 h 18"/>
                <a:gd name="T8" fmla="*/ 8 w 17"/>
                <a:gd name="T9" fmla="*/ 0 h 18"/>
                <a:gd name="T10" fmla="*/ 14 w 17"/>
                <a:gd name="T11" fmla="*/ 2 h 18"/>
                <a:gd name="T12" fmla="*/ 17 w 17"/>
                <a:gd name="T13" fmla="*/ 9 h 18"/>
                <a:gd name="T14" fmla="*/ 14 w 17"/>
                <a:gd name="T15" fmla="*/ 16 h 18"/>
                <a:gd name="T16" fmla="*/ 8 w 17"/>
                <a:gd name="T17" fmla="*/ 18 h 18"/>
                <a:gd name="T18" fmla="*/ 8 w 17"/>
                <a:gd name="T19" fmla="*/ 15 h 18"/>
                <a:gd name="T20" fmla="*/ 12 w 17"/>
                <a:gd name="T21" fmla="*/ 9 h 18"/>
                <a:gd name="T22" fmla="*/ 11 w 17"/>
                <a:gd name="T23" fmla="*/ 5 h 18"/>
                <a:gd name="T24" fmla="*/ 8 w 17"/>
                <a:gd name="T25" fmla="*/ 3 h 18"/>
                <a:gd name="T26" fmla="*/ 5 w 17"/>
                <a:gd name="T27" fmla="*/ 5 h 18"/>
                <a:gd name="T28" fmla="*/ 4 w 17"/>
                <a:gd name="T29" fmla="*/ 9 h 18"/>
                <a:gd name="T30" fmla="*/ 5 w 17"/>
                <a:gd name="T31" fmla="*/ 13 h 18"/>
                <a:gd name="T32" fmla="*/ 8 w 17"/>
                <a:gd name="T3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5" y="18"/>
                    <a:pt x="3" y="17"/>
                    <a:pt x="2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1" y="0"/>
                    <a:pt x="13" y="1"/>
                    <a:pt x="14" y="2"/>
                  </a:cubicBezTo>
                  <a:cubicBezTo>
                    <a:pt x="16" y="4"/>
                    <a:pt x="17" y="6"/>
                    <a:pt x="17" y="9"/>
                  </a:cubicBezTo>
                  <a:cubicBezTo>
                    <a:pt x="17" y="12"/>
                    <a:pt x="16" y="14"/>
                    <a:pt x="14" y="16"/>
                  </a:cubicBezTo>
                  <a:cubicBezTo>
                    <a:pt x="13" y="17"/>
                    <a:pt x="11" y="18"/>
                    <a:pt x="8" y="18"/>
                  </a:cubicBezTo>
                  <a:close/>
                  <a:moveTo>
                    <a:pt x="8" y="15"/>
                  </a:moveTo>
                  <a:cubicBezTo>
                    <a:pt x="11" y="15"/>
                    <a:pt x="12" y="13"/>
                    <a:pt x="12" y="9"/>
                  </a:cubicBezTo>
                  <a:cubicBezTo>
                    <a:pt x="12" y="7"/>
                    <a:pt x="12" y="6"/>
                    <a:pt x="11" y="5"/>
                  </a:cubicBezTo>
                  <a:cubicBezTo>
                    <a:pt x="11" y="4"/>
                    <a:pt x="10" y="3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5" y="6"/>
                    <a:pt x="4" y="7"/>
                    <a:pt x="4" y="9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0" name="Freeform 65"/>
            <p:cNvSpPr>
              <a:spLocks/>
            </p:cNvSpPr>
            <p:nvPr/>
          </p:nvSpPr>
          <p:spPr bwMode="auto">
            <a:xfrm>
              <a:off x="2026823" y="3137971"/>
              <a:ext cx="45938" cy="74861"/>
            </a:xfrm>
            <a:custGeom>
              <a:avLst/>
              <a:gdLst>
                <a:gd name="T0" fmla="*/ 15 w 15"/>
                <a:gd name="T1" fmla="*/ 24 h 24"/>
                <a:gd name="T2" fmla="*/ 11 w 15"/>
                <a:gd name="T3" fmla="*/ 24 h 24"/>
                <a:gd name="T4" fmla="*/ 11 w 15"/>
                <a:gd name="T5" fmla="*/ 12 h 24"/>
                <a:gd name="T6" fmla="*/ 10 w 15"/>
                <a:gd name="T7" fmla="*/ 10 h 24"/>
                <a:gd name="T8" fmla="*/ 8 w 15"/>
                <a:gd name="T9" fmla="*/ 9 h 24"/>
                <a:gd name="T10" fmla="*/ 5 w 15"/>
                <a:gd name="T11" fmla="*/ 10 h 24"/>
                <a:gd name="T12" fmla="*/ 4 w 15"/>
                <a:gd name="T13" fmla="*/ 15 h 24"/>
                <a:gd name="T14" fmla="*/ 4 w 15"/>
                <a:gd name="T15" fmla="*/ 24 h 24"/>
                <a:gd name="T16" fmla="*/ 0 w 15"/>
                <a:gd name="T17" fmla="*/ 24 h 24"/>
                <a:gd name="T18" fmla="*/ 0 w 15"/>
                <a:gd name="T19" fmla="*/ 0 h 24"/>
                <a:gd name="T20" fmla="*/ 4 w 15"/>
                <a:gd name="T21" fmla="*/ 0 h 24"/>
                <a:gd name="T22" fmla="*/ 4 w 15"/>
                <a:gd name="T23" fmla="*/ 9 h 24"/>
                <a:gd name="T24" fmla="*/ 9 w 15"/>
                <a:gd name="T25" fmla="*/ 5 h 24"/>
                <a:gd name="T26" fmla="*/ 15 w 15"/>
                <a:gd name="T27" fmla="*/ 12 h 24"/>
                <a:gd name="T28" fmla="*/ 15 w 15"/>
                <a:gd name="T2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4">
                  <a:moveTo>
                    <a:pt x="1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0" y="10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7" y="9"/>
                    <a:pt x="6" y="9"/>
                    <a:pt x="5" y="10"/>
                  </a:cubicBezTo>
                  <a:cubicBezTo>
                    <a:pt x="5" y="11"/>
                    <a:pt x="4" y="13"/>
                    <a:pt x="4" y="1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7" y="5"/>
                    <a:pt x="9" y="5"/>
                  </a:cubicBezTo>
                  <a:cubicBezTo>
                    <a:pt x="13" y="5"/>
                    <a:pt x="15" y="7"/>
                    <a:pt x="15" y="12"/>
                  </a:cubicBezTo>
                  <a:lnTo>
                    <a:pt x="1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1" name="Freeform 66"/>
            <p:cNvSpPr>
              <a:spLocks noEditPoints="1"/>
            </p:cNvSpPr>
            <p:nvPr/>
          </p:nvSpPr>
          <p:spPr bwMode="auto">
            <a:xfrm>
              <a:off x="2084670" y="3156685"/>
              <a:ext cx="49341" cy="56146"/>
            </a:xfrm>
            <a:custGeom>
              <a:avLst/>
              <a:gdLst>
                <a:gd name="T0" fmla="*/ 8 w 16"/>
                <a:gd name="T1" fmla="*/ 18 h 18"/>
                <a:gd name="T2" fmla="*/ 2 w 16"/>
                <a:gd name="T3" fmla="*/ 15 h 18"/>
                <a:gd name="T4" fmla="*/ 0 w 16"/>
                <a:gd name="T5" fmla="*/ 9 h 18"/>
                <a:gd name="T6" fmla="*/ 2 w 16"/>
                <a:gd name="T7" fmla="*/ 2 h 18"/>
                <a:gd name="T8" fmla="*/ 8 w 16"/>
                <a:gd name="T9" fmla="*/ 0 h 18"/>
                <a:gd name="T10" fmla="*/ 14 w 16"/>
                <a:gd name="T11" fmla="*/ 2 h 18"/>
                <a:gd name="T12" fmla="*/ 16 w 16"/>
                <a:gd name="T13" fmla="*/ 9 h 18"/>
                <a:gd name="T14" fmla="*/ 14 w 16"/>
                <a:gd name="T15" fmla="*/ 16 h 18"/>
                <a:gd name="T16" fmla="*/ 8 w 16"/>
                <a:gd name="T17" fmla="*/ 18 h 18"/>
                <a:gd name="T18" fmla="*/ 8 w 16"/>
                <a:gd name="T19" fmla="*/ 15 h 18"/>
                <a:gd name="T20" fmla="*/ 12 w 16"/>
                <a:gd name="T21" fmla="*/ 9 h 18"/>
                <a:gd name="T22" fmla="*/ 11 w 16"/>
                <a:gd name="T23" fmla="*/ 5 h 18"/>
                <a:gd name="T24" fmla="*/ 8 w 16"/>
                <a:gd name="T25" fmla="*/ 3 h 18"/>
                <a:gd name="T26" fmla="*/ 5 w 16"/>
                <a:gd name="T27" fmla="*/ 5 h 18"/>
                <a:gd name="T28" fmla="*/ 4 w 16"/>
                <a:gd name="T29" fmla="*/ 9 h 18"/>
                <a:gd name="T30" fmla="*/ 5 w 16"/>
                <a:gd name="T31" fmla="*/ 13 h 18"/>
                <a:gd name="T32" fmla="*/ 8 w 16"/>
                <a:gd name="T3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8">
                  <a:moveTo>
                    <a:pt x="8" y="18"/>
                  </a:moveTo>
                  <a:cubicBezTo>
                    <a:pt x="5" y="18"/>
                    <a:pt x="3" y="17"/>
                    <a:pt x="2" y="15"/>
                  </a:cubicBezTo>
                  <a:cubicBezTo>
                    <a:pt x="0" y="14"/>
                    <a:pt x="0" y="11"/>
                    <a:pt x="0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15" y="4"/>
                    <a:pt x="16" y="6"/>
                    <a:pt x="16" y="9"/>
                  </a:cubicBezTo>
                  <a:cubicBezTo>
                    <a:pt x="16" y="12"/>
                    <a:pt x="15" y="14"/>
                    <a:pt x="14" y="16"/>
                  </a:cubicBezTo>
                  <a:cubicBezTo>
                    <a:pt x="12" y="17"/>
                    <a:pt x="10" y="18"/>
                    <a:pt x="8" y="18"/>
                  </a:cubicBezTo>
                  <a:close/>
                  <a:moveTo>
                    <a:pt x="8" y="15"/>
                  </a:moveTo>
                  <a:cubicBezTo>
                    <a:pt x="10" y="15"/>
                    <a:pt x="12" y="13"/>
                    <a:pt x="12" y="9"/>
                  </a:cubicBezTo>
                  <a:cubicBezTo>
                    <a:pt x="12" y="7"/>
                    <a:pt x="12" y="6"/>
                    <a:pt x="11" y="5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1"/>
                    <a:pt x="4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" name="Freeform 67"/>
            <p:cNvSpPr>
              <a:spLocks/>
            </p:cNvSpPr>
            <p:nvPr/>
          </p:nvSpPr>
          <p:spPr bwMode="auto">
            <a:xfrm>
              <a:off x="2145919" y="3156685"/>
              <a:ext cx="28924" cy="56146"/>
            </a:xfrm>
            <a:custGeom>
              <a:avLst/>
              <a:gdLst>
                <a:gd name="T0" fmla="*/ 4 w 9"/>
                <a:gd name="T1" fmla="*/ 18 h 18"/>
                <a:gd name="T2" fmla="*/ 0 w 9"/>
                <a:gd name="T3" fmla="*/ 18 h 18"/>
                <a:gd name="T4" fmla="*/ 0 w 9"/>
                <a:gd name="T5" fmla="*/ 0 h 18"/>
                <a:gd name="T6" fmla="*/ 3 w 9"/>
                <a:gd name="T7" fmla="*/ 0 h 18"/>
                <a:gd name="T8" fmla="*/ 3 w 9"/>
                <a:gd name="T9" fmla="*/ 4 h 18"/>
                <a:gd name="T10" fmla="*/ 5 w 9"/>
                <a:gd name="T11" fmla="*/ 1 h 18"/>
                <a:gd name="T12" fmla="*/ 8 w 9"/>
                <a:gd name="T13" fmla="*/ 0 h 18"/>
                <a:gd name="T14" fmla="*/ 9 w 9"/>
                <a:gd name="T15" fmla="*/ 0 h 18"/>
                <a:gd name="T16" fmla="*/ 9 w 9"/>
                <a:gd name="T17" fmla="*/ 4 h 18"/>
                <a:gd name="T18" fmla="*/ 5 w 9"/>
                <a:gd name="T19" fmla="*/ 6 h 18"/>
                <a:gd name="T20" fmla="*/ 4 w 9"/>
                <a:gd name="T21" fmla="*/ 10 h 18"/>
                <a:gd name="T22" fmla="*/ 4 w 9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8">
                  <a:moveTo>
                    <a:pt x="4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4" y="8"/>
                    <a:pt x="4" y="10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08" name="Group 12407"/>
          <p:cNvGrpSpPr/>
          <p:nvPr/>
        </p:nvGrpSpPr>
        <p:grpSpPr>
          <a:xfrm>
            <a:off x="835452" y="1622819"/>
            <a:ext cx="383379" cy="104352"/>
            <a:chOff x="626588" y="1217114"/>
            <a:chExt cx="287534" cy="78264"/>
          </a:xfrm>
          <a:solidFill>
            <a:schemeClr val="tx2"/>
          </a:solidFill>
        </p:grpSpPr>
        <p:sp>
          <p:nvSpPr>
            <p:cNvPr id="123" name="Freeform 68"/>
            <p:cNvSpPr>
              <a:spLocks/>
            </p:cNvSpPr>
            <p:nvPr/>
          </p:nvSpPr>
          <p:spPr bwMode="auto">
            <a:xfrm>
              <a:off x="626588" y="1217114"/>
              <a:ext cx="56146" cy="74861"/>
            </a:xfrm>
            <a:custGeom>
              <a:avLst/>
              <a:gdLst>
                <a:gd name="T0" fmla="*/ 18 w 18"/>
                <a:gd name="T1" fmla="*/ 24 h 24"/>
                <a:gd name="T2" fmla="*/ 14 w 18"/>
                <a:gd name="T3" fmla="*/ 24 h 24"/>
                <a:gd name="T4" fmla="*/ 9 w 18"/>
                <a:gd name="T5" fmla="*/ 12 h 24"/>
                <a:gd name="T6" fmla="*/ 4 w 18"/>
                <a:gd name="T7" fmla="*/ 18 h 24"/>
                <a:gd name="T8" fmla="*/ 4 w 18"/>
                <a:gd name="T9" fmla="*/ 24 h 24"/>
                <a:gd name="T10" fmla="*/ 0 w 18"/>
                <a:gd name="T11" fmla="*/ 24 h 24"/>
                <a:gd name="T12" fmla="*/ 0 w 18"/>
                <a:gd name="T13" fmla="*/ 0 h 24"/>
                <a:gd name="T14" fmla="*/ 4 w 18"/>
                <a:gd name="T15" fmla="*/ 0 h 24"/>
                <a:gd name="T16" fmla="*/ 4 w 18"/>
                <a:gd name="T17" fmla="*/ 13 h 24"/>
                <a:gd name="T18" fmla="*/ 5 w 18"/>
                <a:gd name="T19" fmla="*/ 11 h 24"/>
                <a:gd name="T20" fmla="*/ 13 w 18"/>
                <a:gd name="T21" fmla="*/ 0 h 24"/>
                <a:gd name="T22" fmla="*/ 17 w 18"/>
                <a:gd name="T23" fmla="*/ 0 h 24"/>
                <a:gd name="T24" fmla="*/ 12 w 18"/>
                <a:gd name="T25" fmla="*/ 8 h 24"/>
                <a:gd name="T26" fmla="*/ 18 w 18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5" y="11"/>
                    <a:pt x="5" y="1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8"/>
                    <a:pt x="12" y="8"/>
                    <a:pt x="12" y="8"/>
                  </a:cubicBezTo>
                  <a:lnTo>
                    <a:pt x="1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4" name="Freeform 69"/>
            <p:cNvSpPr>
              <a:spLocks noEditPoints="1"/>
            </p:cNvSpPr>
            <p:nvPr/>
          </p:nvSpPr>
          <p:spPr bwMode="auto">
            <a:xfrm>
              <a:off x="687838" y="1235829"/>
              <a:ext cx="51041" cy="59549"/>
            </a:xfrm>
            <a:custGeom>
              <a:avLst/>
              <a:gdLst>
                <a:gd name="T0" fmla="*/ 12 w 16"/>
                <a:gd name="T1" fmla="*/ 12 h 19"/>
                <a:gd name="T2" fmla="*/ 16 w 16"/>
                <a:gd name="T3" fmla="*/ 13 h 19"/>
                <a:gd name="T4" fmla="*/ 13 w 16"/>
                <a:gd name="T5" fmla="*/ 17 h 19"/>
                <a:gd name="T6" fmla="*/ 8 w 16"/>
                <a:gd name="T7" fmla="*/ 19 h 19"/>
                <a:gd name="T8" fmla="*/ 2 w 16"/>
                <a:gd name="T9" fmla="*/ 16 h 19"/>
                <a:gd name="T10" fmla="*/ 0 w 16"/>
                <a:gd name="T11" fmla="*/ 9 h 19"/>
                <a:gd name="T12" fmla="*/ 2 w 16"/>
                <a:gd name="T13" fmla="*/ 3 h 19"/>
                <a:gd name="T14" fmla="*/ 8 w 16"/>
                <a:gd name="T15" fmla="*/ 0 h 19"/>
                <a:gd name="T16" fmla="*/ 14 w 16"/>
                <a:gd name="T17" fmla="*/ 3 h 19"/>
                <a:gd name="T18" fmla="*/ 16 w 16"/>
                <a:gd name="T19" fmla="*/ 9 h 19"/>
                <a:gd name="T20" fmla="*/ 16 w 16"/>
                <a:gd name="T21" fmla="*/ 10 h 19"/>
                <a:gd name="T22" fmla="*/ 4 w 16"/>
                <a:gd name="T23" fmla="*/ 10 h 19"/>
                <a:gd name="T24" fmla="*/ 4 w 16"/>
                <a:gd name="T25" fmla="*/ 13 h 19"/>
                <a:gd name="T26" fmla="*/ 5 w 16"/>
                <a:gd name="T27" fmla="*/ 15 h 19"/>
                <a:gd name="T28" fmla="*/ 8 w 16"/>
                <a:gd name="T29" fmla="*/ 15 h 19"/>
                <a:gd name="T30" fmla="*/ 12 w 16"/>
                <a:gd name="T31" fmla="*/ 12 h 19"/>
                <a:gd name="T32" fmla="*/ 12 w 16"/>
                <a:gd name="T33" fmla="*/ 7 h 19"/>
                <a:gd name="T34" fmla="*/ 11 w 16"/>
                <a:gd name="T35" fmla="*/ 4 h 19"/>
                <a:gd name="T36" fmla="*/ 8 w 16"/>
                <a:gd name="T37" fmla="*/ 3 h 19"/>
                <a:gd name="T38" fmla="*/ 5 w 16"/>
                <a:gd name="T39" fmla="*/ 4 h 19"/>
                <a:gd name="T40" fmla="*/ 4 w 16"/>
                <a:gd name="T41" fmla="*/ 7 h 19"/>
                <a:gd name="T42" fmla="*/ 12 w 16"/>
                <a:gd name="T4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9">
                  <a:moveTo>
                    <a:pt x="12" y="12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4" y="16"/>
                    <a:pt x="13" y="17"/>
                  </a:cubicBezTo>
                  <a:cubicBezTo>
                    <a:pt x="11" y="18"/>
                    <a:pt x="10" y="19"/>
                    <a:pt x="8" y="19"/>
                  </a:cubicBezTo>
                  <a:cubicBezTo>
                    <a:pt x="5" y="19"/>
                    <a:pt x="3" y="18"/>
                    <a:pt x="2" y="16"/>
                  </a:cubicBezTo>
                  <a:cubicBezTo>
                    <a:pt x="0" y="14"/>
                    <a:pt x="0" y="12"/>
                    <a:pt x="0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7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5" y="14"/>
                    <a:pt x="5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10" y="15"/>
                    <a:pt x="11" y="14"/>
                    <a:pt x="12" y="12"/>
                  </a:cubicBezTo>
                  <a:close/>
                  <a:moveTo>
                    <a:pt x="12" y="7"/>
                  </a:moveTo>
                  <a:cubicBezTo>
                    <a:pt x="12" y="6"/>
                    <a:pt x="11" y="5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5" name="Freeform 70"/>
            <p:cNvSpPr>
              <a:spLocks noEditPoints="1"/>
            </p:cNvSpPr>
            <p:nvPr/>
          </p:nvSpPr>
          <p:spPr bwMode="auto">
            <a:xfrm>
              <a:off x="743983" y="1217114"/>
              <a:ext cx="49341" cy="78263"/>
            </a:xfrm>
            <a:custGeom>
              <a:avLst/>
              <a:gdLst>
                <a:gd name="T0" fmla="*/ 16 w 16"/>
                <a:gd name="T1" fmla="*/ 24 h 25"/>
                <a:gd name="T2" fmla="*/ 12 w 16"/>
                <a:gd name="T3" fmla="*/ 24 h 25"/>
                <a:gd name="T4" fmla="*/ 12 w 16"/>
                <a:gd name="T5" fmla="*/ 21 h 25"/>
                <a:gd name="T6" fmla="*/ 7 w 16"/>
                <a:gd name="T7" fmla="*/ 25 h 25"/>
                <a:gd name="T8" fmla="*/ 2 w 16"/>
                <a:gd name="T9" fmla="*/ 22 h 25"/>
                <a:gd name="T10" fmla="*/ 0 w 16"/>
                <a:gd name="T11" fmla="*/ 15 h 25"/>
                <a:gd name="T12" fmla="*/ 2 w 16"/>
                <a:gd name="T13" fmla="*/ 8 h 25"/>
                <a:gd name="T14" fmla="*/ 7 w 16"/>
                <a:gd name="T15" fmla="*/ 6 h 25"/>
                <a:gd name="T16" fmla="*/ 12 w 16"/>
                <a:gd name="T17" fmla="*/ 9 h 25"/>
                <a:gd name="T18" fmla="*/ 12 w 16"/>
                <a:gd name="T19" fmla="*/ 0 h 25"/>
                <a:gd name="T20" fmla="*/ 16 w 16"/>
                <a:gd name="T21" fmla="*/ 0 h 25"/>
                <a:gd name="T22" fmla="*/ 16 w 16"/>
                <a:gd name="T23" fmla="*/ 24 h 25"/>
                <a:gd name="T24" fmla="*/ 12 w 16"/>
                <a:gd name="T25" fmla="*/ 14 h 25"/>
                <a:gd name="T26" fmla="*/ 11 w 16"/>
                <a:gd name="T27" fmla="*/ 10 h 25"/>
                <a:gd name="T28" fmla="*/ 8 w 16"/>
                <a:gd name="T29" fmla="*/ 9 h 25"/>
                <a:gd name="T30" fmla="*/ 6 w 16"/>
                <a:gd name="T31" fmla="*/ 11 h 25"/>
                <a:gd name="T32" fmla="*/ 5 w 16"/>
                <a:gd name="T33" fmla="*/ 15 h 25"/>
                <a:gd name="T34" fmla="*/ 8 w 16"/>
                <a:gd name="T35" fmla="*/ 21 h 25"/>
                <a:gd name="T36" fmla="*/ 11 w 16"/>
                <a:gd name="T37" fmla="*/ 20 h 25"/>
                <a:gd name="T38" fmla="*/ 12 w 16"/>
                <a:gd name="T39" fmla="*/ 17 h 25"/>
                <a:gd name="T40" fmla="*/ 12 w 16"/>
                <a:gd name="T41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5">
                  <a:moveTo>
                    <a:pt x="16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3"/>
                    <a:pt x="10" y="25"/>
                    <a:pt x="7" y="25"/>
                  </a:cubicBezTo>
                  <a:cubicBezTo>
                    <a:pt x="5" y="25"/>
                    <a:pt x="3" y="24"/>
                    <a:pt x="2" y="22"/>
                  </a:cubicBezTo>
                  <a:cubicBezTo>
                    <a:pt x="1" y="20"/>
                    <a:pt x="0" y="18"/>
                    <a:pt x="0" y="15"/>
                  </a:cubicBezTo>
                  <a:cubicBezTo>
                    <a:pt x="0" y="13"/>
                    <a:pt x="1" y="10"/>
                    <a:pt x="2" y="8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10" y="6"/>
                    <a:pt x="11" y="7"/>
                    <a:pt x="12" y="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4"/>
                    <a:pt x="16" y="24"/>
                    <a:pt x="16" y="24"/>
                  </a:cubicBezTo>
                  <a:close/>
                  <a:moveTo>
                    <a:pt x="12" y="14"/>
                  </a:moveTo>
                  <a:cubicBezTo>
                    <a:pt x="12" y="12"/>
                    <a:pt x="12" y="11"/>
                    <a:pt x="11" y="10"/>
                  </a:cubicBezTo>
                  <a:cubicBezTo>
                    <a:pt x="10" y="10"/>
                    <a:pt x="10" y="9"/>
                    <a:pt x="8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5" y="12"/>
                    <a:pt x="5" y="13"/>
                    <a:pt x="5" y="15"/>
                  </a:cubicBezTo>
                  <a:cubicBezTo>
                    <a:pt x="5" y="19"/>
                    <a:pt x="6" y="21"/>
                    <a:pt x="8" y="21"/>
                  </a:cubicBezTo>
                  <a:cubicBezTo>
                    <a:pt x="9" y="21"/>
                    <a:pt x="10" y="21"/>
                    <a:pt x="11" y="20"/>
                  </a:cubicBezTo>
                  <a:cubicBezTo>
                    <a:pt x="12" y="19"/>
                    <a:pt x="12" y="18"/>
                    <a:pt x="12" y="17"/>
                  </a:cubicBezTo>
                  <a:lnTo>
                    <a:pt x="1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6" name="Freeform 71"/>
            <p:cNvSpPr>
              <a:spLocks noEditPoints="1"/>
            </p:cNvSpPr>
            <p:nvPr/>
          </p:nvSpPr>
          <p:spPr bwMode="auto">
            <a:xfrm>
              <a:off x="806934" y="1235829"/>
              <a:ext cx="49341" cy="59549"/>
            </a:xfrm>
            <a:custGeom>
              <a:avLst/>
              <a:gdLst>
                <a:gd name="T0" fmla="*/ 16 w 16"/>
                <a:gd name="T1" fmla="*/ 18 h 19"/>
                <a:gd name="T2" fmla="*/ 12 w 16"/>
                <a:gd name="T3" fmla="*/ 18 h 19"/>
                <a:gd name="T4" fmla="*/ 12 w 16"/>
                <a:gd name="T5" fmla="*/ 15 h 19"/>
                <a:gd name="T6" fmla="*/ 6 w 16"/>
                <a:gd name="T7" fmla="*/ 19 h 19"/>
                <a:gd name="T8" fmla="*/ 1 w 16"/>
                <a:gd name="T9" fmla="*/ 17 h 19"/>
                <a:gd name="T10" fmla="*/ 0 w 16"/>
                <a:gd name="T11" fmla="*/ 13 h 19"/>
                <a:gd name="T12" fmla="*/ 11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0 w 16"/>
                <a:gd name="T23" fmla="*/ 5 h 19"/>
                <a:gd name="T24" fmla="*/ 3 w 16"/>
                <a:gd name="T25" fmla="*/ 1 h 19"/>
                <a:gd name="T26" fmla="*/ 8 w 16"/>
                <a:gd name="T27" fmla="*/ 0 h 19"/>
                <a:gd name="T28" fmla="*/ 12 w 16"/>
                <a:gd name="T29" fmla="*/ 0 h 19"/>
                <a:gd name="T30" fmla="*/ 14 w 16"/>
                <a:gd name="T31" fmla="*/ 2 h 19"/>
                <a:gd name="T32" fmla="*/ 15 w 16"/>
                <a:gd name="T33" fmla="*/ 3 h 19"/>
                <a:gd name="T34" fmla="*/ 16 w 16"/>
                <a:gd name="T35" fmla="*/ 7 h 19"/>
                <a:gd name="T36" fmla="*/ 16 w 16"/>
                <a:gd name="T37" fmla="*/ 15 h 19"/>
                <a:gd name="T38" fmla="*/ 16 w 16"/>
                <a:gd name="T39" fmla="*/ 18 h 19"/>
                <a:gd name="T40" fmla="*/ 12 w 16"/>
                <a:gd name="T41" fmla="*/ 9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5 h 19"/>
                <a:gd name="T48" fmla="*/ 10 w 16"/>
                <a:gd name="T49" fmla="*/ 14 h 19"/>
                <a:gd name="T50" fmla="*/ 12 w 16"/>
                <a:gd name="T51" fmla="*/ 11 h 19"/>
                <a:gd name="T52" fmla="*/ 12 w 16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1" y="17"/>
                    <a:pt x="9" y="19"/>
                    <a:pt x="6" y="19"/>
                  </a:cubicBezTo>
                  <a:cubicBezTo>
                    <a:pt x="4" y="19"/>
                    <a:pt x="2" y="18"/>
                    <a:pt x="1" y="17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9"/>
                    <a:pt x="3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0" y="3"/>
                    <a:pt x="8" y="3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3" y="1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1"/>
                    <a:pt x="13" y="1"/>
                    <a:pt x="14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lose/>
                  <a:moveTo>
                    <a:pt x="12" y="9"/>
                  </a:moveTo>
                  <a:cubicBezTo>
                    <a:pt x="6" y="9"/>
                    <a:pt x="4" y="10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9" y="15"/>
                    <a:pt x="10" y="15"/>
                    <a:pt x="10" y="14"/>
                  </a:cubicBezTo>
                  <a:cubicBezTo>
                    <a:pt x="11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7" name="Freeform 72"/>
            <p:cNvSpPr>
              <a:spLocks/>
            </p:cNvSpPr>
            <p:nvPr/>
          </p:nvSpPr>
          <p:spPr bwMode="auto">
            <a:xfrm>
              <a:off x="868184" y="1217114"/>
              <a:ext cx="45938" cy="74861"/>
            </a:xfrm>
            <a:custGeom>
              <a:avLst/>
              <a:gdLst>
                <a:gd name="T0" fmla="*/ 15 w 15"/>
                <a:gd name="T1" fmla="*/ 24 h 24"/>
                <a:gd name="T2" fmla="*/ 11 w 15"/>
                <a:gd name="T3" fmla="*/ 24 h 24"/>
                <a:gd name="T4" fmla="*/ 11 w 15"/>
                <a:gd name="T5" fmla="*/ 13 h 24"/>
                <a:gd name="T6" fmla="*/ 10 w 15"/>
                <a:gd name="T7" fmla="*/ 10 h 24"/>
                <a:gd name="T8" fmla="*/ 8 w 15"/>
                <a:gd name="T9" fmla="*/ 9 h 24"/>
                <a:gd name="T10" fmla="*/ 6 w 15"/>
                <a:gd name="T11" fmla="*/ 10 h 24"/>
                <a:gd name="T12" fmla="*/ 4 w 15"/>
                <a:gd name="T13" fmla="*/ 15 h 24"/>
                <a:gd name="T14" fmla="*/ 4 w 15"/>
                <a:gd name="T15" fmla="*/ 24 h 24"/>
                <a:gd name="T16" fmla="*/ 0 w 15"/>
                <a:gd name="T17" fmla="*/ 24 h 24"/>
                <a:gd name="T18" fmla="*/ 0 w 15"/>
                <a:gd name="T19" fmla="*/ 0 h 24"/>
                <a:gd name="T20" fmla="*/ 4 w 15"/>
                <a:gd name="T21" fmla="*/ 0 h 24"/>
                <a:gd name="T22" fmla="*/ 4 w 15"/>
                <a:gd name="T23" fmla="*/ 10 h 24"/>
                <a:gd name="T24" fmla="*/ 10 w 15"/>
                <a:gd name="T25" fmla="*/ 6 h 24"/>
                <a:gd name="T26" fmla="*/ 15 w 15"/>
                <a:gd name="T27" fmla="*/ 12 h 24"/>
                <a:gd name="T28" fmla="*/ 15 w 15"/>
                <a:gd name="T2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4">
                  <a:moveTo>
                    <a:pt x="1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1"/>
                    <a:pt x="11" y="10"/>
                    <a:pt x="10" y="10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5" y="11"/>
                    <a:pt x="4" y="13"/>
                    <a:pt x="4" y="1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7"/>
                    <a:pt x="7" y="6"/>
                    <a:pt x="10" y="6"/>
                  </a:cubicBezTo>
                  <a:cubicBezTo>
                    <a:pt x="13" y="6"/>
                    <a:pt x="15" y="8"/>
                    <a:pt x="15" y="12"/>
                  </a:cubicBezTo>
                  <a:lnTo>
                    <a:pt x="1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04" name="Group 12403"/>
          <p:cNvGrpSpPr/>
          <p:nvPr/>
        </p:nvGrpSpPr>
        <p:grpSpPr>
          <a:xfrm>
            <a:off x="1540957" y="2203557"/>
            <a:ext cx="548980" cy="102083"/>
            <a:chOff x="1155717" y="1652667"/>
            <a:chExt cx="411735" cy="76562"/>
          </a:xfrm>
          <a:solidFill>
            <a:schemeClr val="bg1"/>
          </a:solidFill>
        </p:grpSpPr>
        <p:sp>
          <p:nvSpPr>
            <p:cNvPr id="12288" name="Freeform 73"/>
            <p:cNvSpPr>
              <a:spLocks/>
            </p:cNvSpPr>
            <p:nvPr/>
          </p:nvSpPr>
          <p:spPr bwMode="auto">
            <a:xfrm>
              <a:off x="1155717" y="1652667"/>
              <a:ext cx="59549" cy="74861"/>
            </a:xfrm>
            <a:custGeom>
              <a:avLst/>
              <a:gdLst>
                <a:gd name="T0" fmla="*/ 19 w 19"/>
                <a:gd name="T1" fmla="*/ 24 h 24"/>
                <a:gd name="T2" fmla="*/ 14 w 19"/>
                <a:gd name="T3" fmla="*/ 24 h 24"/>
                <a:gd name="T4" fmla="*/ 9 w 19"/>
                <a:gd name="T5" fmla="*/ 12 h 24"/>
                <a:gd name="T6" fmla="*/ 4 w 19"/>
                <a:gd name="T7" fmla="*/ 18 h 24"/>
                <a:gd name="T8" fmla="*/ 4 w 19"/>
                <a:gd name="T9" fmla="*/ 24 h 24"/>
                <a:gd name="T10" fmla="*/ 0 w 19"/>
                <a:gd name="T11" fmla="*/ 24 h 24"/>
                <a:gd name="T12" fmla="*/ 0 w 19"/>
                <a:gd name="T13" fmla="*/ 0 h 24"/>
                <a:gd name="T14" fmla="*/ 4 w 19"/>
                <a:gd name="T15" fmla="*/ 0 h 24"/>
                <a:gd name="T16" fmla="*/ 4 w 19"/>
                <a:gd name="T17" fmla="*/ 13 h 24"/>
                <a:gd name="T18" fmla="*/ 5 w 19"/>
                <a:gd name="T19" fmla="*/ 11 h 24"/>
                <a:gd name="T20" fmla="*/ 13 w 19"/>
                <a:gd name="T21" fmla="*/ 0 h 24"/>
                <a:gd name="T22" fmla="*/ 18 w 19"/>
                <a:gd name="T23" fmla="*/ 0 h 24"/>
                <a:gd name="T24" fmla="*/ 12 w 19"/>
                <a:gd name="T25" fmla="*/ 8 h 24"/>
                <a:gd name="T26" fmla="*/ 19 w 19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4">
                  <a:moveTo>
                    <a:pt x="19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8"/>
                    <a:pt x="12" y="8"/>
                    <a:pt x="12" y="8"/>
                  </a:cubicBezTo>
                  <a:lnTo>
                    <a:pt x="1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89" name="Freeform 74"/>
            <p:cNvSpPr>
              <a:spLocks noEditPoints="1"/>
            </p:cNvSpPr>
            <p:nvPr/>
          </p:nvSpPr>
          <p:spPr bwMode="auto">
            <a:xfrm>
              <a:off x="1218668" y="1671382"/>
              <a:ext cx="49341" cy="57847"/>
            </a:xfrm>
            <a:custGeom>
              <a:avLst/>
              <a:gdLst>
                <a:gd name="T0" fmla="*/ 12 w 16"/>
                <a:gd name="T1" fmla="*/ 13 h 19"/>
                <a:gd name="T2" fmla="*/ 16 w 16"/>
                <a:gd name="T3" fmla="*/ 13 h 19"/>
                <a:gd name="T4" fmla="*/ 13 w 16"/>
                <a:gd name="T5" fmla="*/ 17 h 19"/>
                <a:gd name="T6" fmla="*/ 8 w 16"/>
                <a:gd name="T7" fmla="*/ 19 h 19"/>
                <a:gd name="T8" fmla="*/ 2 w 16"/>
                <a:gd name="T9" fmla="*/ 16 h 19"/>
                <a:gd name="T10" fmla="*/ 0 w 16"/>
                <a:gd name="T11" fmla="*/ 10 h 19"/>
                <a:gd name="T12" fmla="*/ 2 w 16"/>
                <a:gd name="T13" fmla="*/ 3 h 19"/>
                <a:gd name="T14" fmla="*/ 8 w 16"/>
                <a:gd name="T15" fmla="*/ 0 h 19"/>
                <a:gd name="T16" fmla="*/ 14 w 16"/>
                <a:gd name="T17" fmla="*/ 3 h 19"/>
                <a:gd name="T18" fmla="*/ 16 w 16"/>
                <a:gd name="T19" fmla="*/ 10 h 19"/>
                <a:gd name="T20" fmla="*/ 16 w 16"/>
                <a:gd name="T21" fmla="*/ 10 h 19"/>
                <a:gd name="T22" fmla="*/ 4 w 16"/>
                <a:gd name="T23" fmla="*/ 10 h 19"/>
                <a:gd name="T24" fmla="*/ 4 w 16"/>
                <a:gd name="T25" fmla="*/ 13 h 19"/>
                <a:gd name="T26" fmla="*/ 6 w 16"/>
                <a:gd name="T27" fmla="*/ 15 h 19"/>
                <a:gd name="T28" fmla="*/ 8 w 16"/>
                <a:gd name="T29" fmla="*/ 16 h 19"/>
                <a:gd name="T30" fmla="*/ 12 w 16"/>
                <a:gd name="T31" fmla="*/ 13 h 19"/>
                <a:gd name="T32" fmla="*/ 12 w 16"/>
                <a:gd name="T33" fmla="*/ 7 h 19"/>
                <a:gd name="T34" fmla="*/ 11 w 16"/>
                <a:gd name="T35" fmla="*/ 4 h 19"/>
                <a:gd name="T36" fmla="*/ 8 w 16"/>
                <a:gd name="T37" fmla="*/ 3 h 19"/>
                <a:gd name="T38" fmla="*/ 5 w 16"/>
                <a:gd name="T39" fmla="*/ 4 h 19"/>
                <a:gd name="T40" fmla="*/ 4 w 16"/>
                <a:gd name="T41" fmla="*/ 7 h 19"/>
                <a:gd name="T42" fmla="*/ 12 w 16"/>
                <a:gd name="T4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9">
                  <a:moveTo>
                    <a:pt x="12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4" y="16"/>
                    <a:pt x="13" y="17"/>
                  </a:cubicBezTo>
                  <a:cubicBezTo>
                    <a:pt x="12" y="18"/>
                    <a:pt x="10" y="19"/>
                    <a:pt x="8" y="19"/>
                  </a:cubicBezTo>
                  <a:cubicBezTo>
                    <a:pt x="5" y="19"/>
                    <a:pt x="3" y="18"/>
                    <a:pt x="2" y="16"/>
                  </a:cubicBezTo>
                  <a:cubicBezTo>
                    <a:pt x="0" y="15"/>
                    <a:pt x="0" y="12"/>
                    <a:pt x="0" y="10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1" y="0"/>
                    <a:pt x="13" y="1"/>
                    <a:pt x="14" y="3"/>
                  </a:cubicBezTo>
                  <a:cubicBezTo>
                    <a:pt x="15" y="5"/>
                    <a:pt x="16" y="7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5" y="14"/>
                    <a:pt x="6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10" y="16"/>
                    <a:pt x="11" y="15"/>
                    <a:pt x="12" y="13"/>
                  </a:cubicBezTo>
                  <a:close/>
                  <a:moveTo>
                    <a:pt x="12" y="7"/>
                  </a:moveTo>
                  <a:cubicBezTo>
                    <a:pt x="12" y="6"/>
                    <a:pt x="11" y="5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90" name="Rectangle 75"/>
            <p:cNvSpPr>
              <a:spLocks noChangeArrowheads="1"/>
            </p:cNvSpPr>
            <p:nvPr/>
          </p:nvSpPr>
          <p:spPr bwMode="auto">
            <a:xfrm>
              <a:off x="1279918" y="1652667"/>
              <a:ext cx="11910" cy="748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91" name="Freeform 76"/>
            <p:cNvSpPr>
              <a:spLocks noEditPoints="1"/>
            </p:cNvSpPr>
            <p:nvPr/>
          </p:nvSpPr>
          <p:spPr bwMode="auto">
            <a:xfrm>
              <a:off x="1302035" y="1671382"/>
              <a:ext cx="52743" cy="57847"/>
            </a:xfrm>
            <a:custGeom>
              <a:avLst/>
              <a:gdLst>
                <a:gd name="T0" fmla="*/ 17 w 17"/>
                <a:gd name="T1" fmla="*/ 18 h 19"/>
                <a:gd name="T2" fmla="*/ 13 w 17"/>
                <a:gd name="T3" fmla="*/ 18 h 19"/>
                <a:gd name="T4" fmla="*/ 12 w 17"/>
                <a:gd name="T5" fmla="*/ 15 h 19"/>
                <a:gd name="T6" fmla="*/ 6 w 17"/>
                <a:gd name="T7" fmla="*/ 19 h 19"/>
                <a:gd name="T8" fmla="*/ 2 w 17"/>
                <a:gd name="T9" fmla="*/ 17 h 19"/>
                <a:gd name="T10" fmla="*/ 0 w 17"/>
                <a:gd name="T11" fmla="*/ 13 h 19"/>
                <a:gd name="T12" fmla="*/ 11 w 17"/>
                <a:gd name="T13" fmla="*/ 7 h 19"/>
                <a:gd name="T14" fmla="*/ 12 w 17"/>
                <a:gd name="T15" fmla="*/ 7 h 19"/>
                <a:gd name="T16" fmla="*/ 12 w 17"/>
                <a:gd name="T17" fmla="*/ 6 h 19"/>
                <a:gd name="T18" fmla="*/ 8 w 17"/>
                <a:gd name="T19" fmla="*/ 3 h 19"/>
                <a:gd name="T20" fmla="*/ 4 w 17"/>
                <a:gd name="T21" fmla="*/ 6 h 19"/>
                <a:gd name="T22" fmla="*/ 1 w 17"/>
                <a:gd name="T23" fmla="*/ 5 h 19"/>
                <a:gd name="T24" fmla="*/ 3 w 17"/>
                <a:gd name="T25" fmla="*/ 2 h 19"/>
                <a:gd name="T26" fmla="*/ 9 w 17"/>
                <a:gd name="T27" fmla="*/ 0 h 19"/>
                <a:gd name="T28" fmla="*/ 12 w 17"/>
                <a:gd name="T29" fmla="*/ 1 h 19"/>
                <a:gd name="T30" fmla="*/ 15 w 17"/>
                <a:gd name="T31" fmla="*/ 2 h 19"/>
                <a:gd name="T32" fmla="*/ 16 w 17"/>
                <a:gd name="T33" fmla="*/ 4 h 19"/>
                <a:gd name="T34" fmla="*/ 16 w 17"/>
                <a:gd name="T35" fmla="*/ 7 h 19"/>
                <a:gd name="T36" fmla="*/ 16 w 17"/>
                <a:gd name="T37" fmla="*/ 15 h 19"/>
                <a:gd name="T38" fmla="*/ 17 w 17"/>
                <a:gd name="T39" fmla="*/ 18 h 19"/>
                <a:gd name="T40" fmla="*/ 12 w 17"/>
                <a:gd name="T41" fmla="*/ 9 h 19"/>
                <a:gd name="T42" fmla="*/ 4 w 17"/>
                <a:gd name="T43" fmla="*/ 13 h 19"/>
                <a:gd name="T44" fmla="*/ 5 w 17"/>
                <a:gd name="T45" fmla="*/ 15 h 19"/>
                <a:gd name="T46" fmla="*/ 8 w 17"/>
                <a:gd name="T47" fmla="*/ 16 h 19"/>
                <a:gd name="T48" fmla="*/ 11 w 17"/>
                <a:gd name="T49" fmla="*/ 14 h 19"/>
                <a:gd name="T50" fmla="*/ 12 w 17"/>
                <a:gd name="T51" fmla="*/ 11 h 19"/>
                <a:gd name="T52" fmla="*/ 12 w 17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9">
                  <a:moveTo>
                    <a:pt x="17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2" y="16"/>
                    <a:pt x="12" y="15"/>
                  </a:cubicBezTo>
                  <a:cubicBezTo>
                    <a:pt x="11" y="17"/>
                    <a:pt x="9" y="19"/>
                    <a:pt x="6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8" y="3"/>
                  </a:cubicBezTo>
                  <a:cubicBezTo>
                    <a:pt x="6" y="3"/>
                    <a:pt x="5" y="4"/>
                    <a:pt x="4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1"/>
                    <a:pt x="6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2"/>
                    <a:pt x="16" y="3"/>
                    <a:pt x="16" y="4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7" y="18"/>
                  </a:cubicBezTo>
                  <a:close/>
                  <a:moveTo>
                    <a:pt x="12" y="9"/>
                  </a:moveTo>
                  <a:cubicBezTo>
                    <a:pt x="7" y="9"/>
                    <a:pt x="4" y="11"/>
                    <a:pt x="4" y="13"/>
                  </a:cubicBezTo>
                  <a:cubicBezTo>
                    <a:pt x="4" y="14"/>
                    <a:pt x="5" y="14"/>
                    <a:pt x="5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9" y="16"/>
                    <a:pt x="10" y="15"/>
                    <a:pt x="11" y="14"/>
                  </a:cubicBezTo>
                  <a:cubicBezTo>
                    <a:pt x="12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92" name="Freeform 77"/>
            <p:cNvSpPr>
              <a:spLocks/>
            </p:cNvSpPr>
            <p:nvPr/>
          </p:nvSpPr>
          <p:spPr bwMode="auto">
            <a:xfrm>
              <a:off x="1366688" y="1671382"/>
              <a:ext cx="45938" cy="56146"/>
            </a:xfrm>
            <a:custGeom>
              <a:avLst/>
              <a:gdLst>
                <a:gd name="T0" fmla="*/ 15 w 15"/>
                <a:gd name="T1" fmla="*/ 18 h 18"/>
                <a:gd name="T2" fmla="*/ 11 w 15"/>
                <a:gd name="T3" fmla="*/ 18 h 18"/>
                <a:gd name="T4" fmla="*/ 11 w 15"/>
                <a:gd name="T5" fmla="*/ 7 h 18"/>
                <a:gd name="T6" fmla="*/ 10 w 15"/>
                <a:gd name="T7" fmla="*/ 5 h 18"/>
                <a:gd name="T8" fmla="*/ 8 w 15"/>
                <a:gd name="T9" fmla="*/ 4 h 18"/>
                <a:gd name="T10" fmla="*/ 5 w 15"/>
                <a:gd name="T11" fmla="*/ 5 h 18"/>
                <a:gd name="T12" fmla="*/ 4 w 15"/>
                <a:gd name="T13" fmla="*/ 9 h 18"/>
                <a:gd name="T14" fmla="*/ 4 w 15"/>
                <a:gd name="T15" fmla="*/ 18 h 18"/>
                <a:gd name="T16" fmla="*/ 0 w 15"/>
                <a:gd name="T17" fmla="*/ 18 h 18"/>
                <a:gd name="T18" fmla="*/ 0 w 15"/>
                <a:gd name="T19" fmla="*/ 1 h 18"/>
                <a:gd name="T20" fmla="*/ 4 w 15"/>
                <a:gd name="T21" fmla="*/ 1 h 18"/>
                <a:gd name="T22" fmla="*/ 4 w 15"/>
                <a:gd name="T23" fmla="*/ 5 h 18"/>
                <a:gd name="T24" fmla="*/ 9 w 15"/>
                <a:gd name="T25" fmla="*/ 0 h 18"/>
                <a:gd name="T26" fmla="*/ 13 w 15"/>
                <a:gd name="T27" fmla="*/ 2 h 18"/>
                <a:gd name="T28" fmla="*/ 15 w 15"/>
                <a:gd name="T29" fmla="*/ 7 h 18"/>
                <a:gd name="T30" fmla="*/ 15 w 15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8">
                  <a:moveTo>
                    <a:pt x="15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2"/>
                    <a:pt x="7" y="0"/>
                    <a:pt x="9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4" y="3"/>
                    <a:pt x="15" y="4"/>
                    <a:pt x="15" y="7"/>
                  </a:cubicBezTo>
                  <a:lnTo>
                    <a:pt x="1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93" name="Freeform 78"/>
            <p:cNvSpPr>
              <a:spLocks/>
            </p:cNvSpPr>
            <p:nvPr/>
          </p:nvSpPr>
          <p:spPr bwMode="auto">
            <a:xfrm>
              <a:off x="1422834" y="1657771"/>
              <a:ext cx="30625" cy="71458"/>
            </a:xfrm>
            <a:custGeom>
              <a:avLst/>
              <a:gdLst>
                <a:gd name="T0" fmla="*/ 10 w 10"/>
                <a:gd name="T1" fmla="*/ 19 h 23"/>
                <a:gd name="T2" fmla="*/ 10 w 10"/>
                <a:gd name="T3" fmla="*/ 22 h 23"/>
                <a:gd name="T4" fmla="*/ 7 w 10"/>
                <a:gd name="T5" fmla="*/ 23 h 23"/>
                <a:gd name="T6" fmla="*/ 4 w 10"/>
                <a:gd name="T7" fmla="*/ 22 h 23"/>
                <a:gd name="T8" fmla="*/ 2 w 10"/>
                <a:gd name="T9" fmla="*/ 20 h 23"/>
                <a:gd name="T10" fmla="*/ 2 w 10"/>
                <a:gd name="T11" fmla="*/ 17 h 23"/>
                <a:gd name="T12" fmla="*/ 2 w 10"/>
                <a:gd name="T13" fmla="*/ 8 h 23"/>
                <a:gd name="T14" fmla="*/ 0 w 10"/>
                <a:gd name="T15" fmla="*/ 8 h 23"/>
                <a:gd name="T16" fmla="*/ 0 w 10"/>
                <a:gd name="T17" fmla="*/ 5 h 23"/>
                <a:gd name="T18" fmla="*/ 2 w 10"/>
                <a:gd name="T19" fmla="*/ 5 h 23"/>
                <a:gd name="T20" fmla="*/ 2 w 10"/>
                <a:gd name="T21" fmla="*/ 0 h 23"/>
                <a:gd name="T22" fmla="*/ 6 w 10"/>
                <a:gd name="T23" fmla="*/ 0 h 23"/>
                <a:gd name="T24" fmla="*/ 6 w 10"/>
                <a:gd name="T25" fmla="*/ 5 h 23"/>
                <a:gd name="T26" fmla="*/ 9 w 10"/>
                <a:gd name="T27" fmla="*/ 5 h 23"/>
                <a:gd name="T28" fmla="*/ 9 w 10"/>
                <a:gd name="T29" fmla="*/ 8 h 23"/>
                <a:gd name="T30" fmla="*/ 6 w 10"/>
                <a:gd name="T31" fmla="*/ 8 h 23"/>
                <a:gd name="T32" fmla="*/ 6 w 10"/>
                <a:gd name="T33" fmla="*/ 16 h 23"/>
                <a:gd name="T34" fmla="*/ 6 w 10"/>
                <a:gd name="T35" fmla="*/ 19 h 23"/>
                <a:gd name="T36" fmla="*/ 9 w 10"/>
                <a:gd name="T37" fmla="*/ 19 h 23"/>
                <a:gd name="T38" fmla="*/ 10 w 10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23">
                  <a:moveTo>
                    <a:pt x="10" y="19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6" y="23"/>
                    <a:pt x="5" y="23"/>
                    <a:pt x="4" y="22"/>
                  </a:cubicBezTo>
                  <a:cubicBezTo>
                    <a:pt x="3" y="22"/>
                    <a:pt x="3" y="21"/>
                    <a:pt x="2" y="20"/>
                  </a:cubicBezTo>
                  <a:cubicBezTo>
                    <a:pt x="2" y="20"/>
                    <a:pt x="2" y="18"/>
                    <a:pt x="2" y="1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8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94" name="Freeform 79"/>
            <p:cNvSpPr>
              <a:spLocks noEditPoints="1"/>
            </p:cNvSpPr>
            <p:nvPr/>
          </p:nvSpPr>
          <p:spPr bwMode="auto">
            <a:xfrm>
              <a:off x="1460264" y="1671382"/>
              <a:ext cx="49341" cy="57847"/>
            </a:xfrm>
            <a:custGeom>
              <a:avLst/>
              <a:gdLst>
                <a:gd name="T0" fmla="*/ 16 w 16"/>
                <a:gd name="T1" fmla="*/ 18 h 19"/>
                <a:gd name="T2" fmla="*/ 12 w 16"/>
                <a:gd name="T3" fmla="*/ 18 h 19"/>
                <a:gd name="T4" fmla="*/ 12 w 16"/>
                <a:gd name="T5" fmla="*/ 15 h 19"/>
                <a:gd name="T6" fmla="*/ 6 w 16"/>
                <a:gd name="T7" fmla="*/ 19 h 19"/>
                <a:gd name="T8" fmla="*/ 2 w 16"/>
                <a:gd name="T9" fmla="*/ 17 h 19"/>
                <a:gd name="T10" fmla="*/ 0 w 16"/>
                <a:gd name="T11" fmla="*/ 13 h 19"/>
                <a:gd name="T12" fmla="*/ 11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0 w 16"/>
                <a:gd name="T23" fmla="*/ 5 h 19"/>
                <a:gd name="T24" fmla="*/ 3 w 16"/>
                <a:gd name="T25" fmla="*/ 2 h 19"/>
                <a:gd name="T26" fmla="*/ 9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5 w 16"/>
                <a:gd name="T33" fmla="*/ 4 h 19"/>
                <a:gd name="T34" fmla="*/ 16 w 16"/>
                <a:gd name="T35" fmla="*/ 7 h 19"/>
                <a:gd name="T36" fmla="*/ 16 w 16"/>
                <a:gd name="T37" fmla="*/ 15 h 19"/>
                <a:gd name="T38" fmla="*/ 16 w 16"/>
                <a:gd name="T39" fmla="*/ 18 h 19"/>
                <a:gd name="T40" fmla="*/ 12 w 16"/>
                <a:gd name="T41" fmla="*/ 9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1 w 16"/>
                <a:gd name="T49" fmla="*/ 14 h 19"/>
                <a:gd name="T50" fmla="*/ 12 w 16"/>
                <a:gd name="T51" fmla="*/ 11 h 19"/>
                <a:gd name="T52" fmla="*/ 12 w 16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1" y="17"/>
                    <a:pt x="9" y="19"/>
                    <a:pt x="6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9"/>
                    <a:pt x="3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8" y="3"/>
                  </a:cubicBezTo>
                  <a:cubicBezTo>
                    <a:pt x="6" y="3"/>
                    <a:pt x="4" y="4"/>
                    <a:pt x="4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lose/>
                  <a:moveTo>
                    <a:pt x="12" y="9"/>
                  </a:moveTo>
                  <a:cubicBezTo>
                    <a:pt x="7" y="9"/>
                    <a:pt x="4" y="11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9" y="16"/>
                    <a:pt x="10" y="15"/>
                    <a:pt x="11" y="14"/>
                  </a:cubicBezTo>
                  <a:cubicBezTo>
                    <a:pt x="11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95" name="Freeform 80"/>
            <p:cNvSpPr>
              <a:spLocks/>
            </p:cNvSpPr>
            <p:nvPr/>
          </p:nvSpPr>
          <p:spPr bwMode="auto">
            <a:xfrm>
              <a:off x="1521514" y="1671382"/>
              <a:ext cx="45938" cy="56146"/>
            </a:xfrm>
            <a:custGeom>
              <a:avLst/>
              <a:gdLst>
                <a:gd name="T0" fmla="*/ 15 w 15"/>
                <a:gd name="T1" fmla="*/ 18 h 18"/>
                <a:gd name="T2" fmla="*/ 11 w 15"/>
                <a:gd name="T3" fmla="*/ 18 h 18"/>
                <a:gd name="T4" fmla="*/ 11 w 15"/>
                <a:gd name="T5" fmla="*/ 7 h 18"/>
                <a:gd name="T6" fmla="*/ 10 w 15"/>
                <a:gd name="T7" fmla="*/ 5 h 18"/>
                <a:gd name="T8" fmla="*/ 8 w 15"/>
                <a:gd name="T9" fmla="*/ 4 h 18"/>
                <a:gd name="T10" fmla="*/ 6 w 15"/>
                <a:gd name="T11" fmla="*/ 5 h 18"/>
                <a:gd name="T12" fmla="*/ 4 w 15"/>
                <a:gd name="T13" fmla="*/ 9 h 18"/>
                <a:gd name="T14" fmla="*/ 4 w 15"/>
                <a:gd name="T15" fmla="*/ 18 h 18"/>
                <a:gd name="T16" fmla="*/ 0 w 15"/>
                <a:gd name="T17" fmla="*/ 18 h 18"/>
                <a:gd name="T18" fmla="*/ 0 w 15"/>
                <a:gd name="T19" fmla="*/ 1 h 18"/>
                <a:gd name="T20" fmla="*/ 4 w 15"/>
                <a:gd name="T21" fmla="*/ 1 h 18"/>
                <a:gd name="T22" fmla="*/ 4 w 15"/>
                <a:gd name="T23" fmla="*/ 5 h 18"/>
                <a:gd name="T24" fmla="*/ 10 w 15"/>
                <a:gd name="T25" fmla="*/ 0 h 18"/>
                <a:gd name="T26" fmla="*/ 14 w 15"/>
                <a:gd name="T27" fmla="*/ 2 h 18"/>
                <a:gd name="T28" fmla="*/ 15 w 15"/>
                <a:gd name="T29" fmla="*/ 7 h 18"/>
                <a:gd name="T30" fmla="*/ 15 w 15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8">
                  <a:moveTo>
                    <a:pt x="15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5"/>
                    <a:pt x="10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6" y="5"/>
                  </a:cubicBezTo>
                  <a:cubicBezTo>
                    <a:pt x="5" y="6"/>
                    <a:pt x="4" y="7"/>
                    <a:pt x="4" y="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2"/>
                    <a:pt x="7" y="0"/>
                    <a:pt x="10" y="0"/>
                  </a:cubicBezTo>
                  <a:cubicBezTo>
                    <a:pt x="11" y="0"/>
                    <a:pt x="12" y="1"/>
                    <a:pt x="14" y="2"/>
                  </a:cubicBezTo>
                  <a:cubicBezTo>
                    <a:pt x="15" y="3"/>
                    <a:pt x="15" y="4"/>
                    <a:pt x="15" y="7"/>
                  </a:cubicBezTo>
                  <a:lnTo>
                    <a:pt x="1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02" name="Group 12401"/>
          <p:cNvGrpSpPr/>
          <p:nvPr/>
        </p:nvGrpSpPr>
        <p:grpSpPr>
          <a:xfrm>
            <a:off x="1731511" y="4227062"/>
            <a:ext cx="514953" cy="102084"/>
            <a:chOff x="1298632" y="3170296"/>
            <a:chExt cx="386215" cy="76563"/>
          </a:xfrm>
          <a:solidFill>
            <a:schemeClr val="tx2"/>
          </a:solidFill>
        </p:grpSpPr>
        <p:sp>
          <p:nvSpPr>
            <p:cNvPr id="12296" name="Freeform 81"/>
            <p:cNvSpPr>
              <a:spLocks/>
            </p:cNvSpPr>
            <p:nvPr/>
          </p:nvSpPr>
          <p:spPr bwMode="auto">
            <a:xfrm>
              <a:off x="1298632" y="3170296"/>
              <a:ext cx="71458" cy="73160"/>
            </a:xfrm>
            <a:custGeom>
              <a:avLst/>
              <a:gdLst>
                <a:gd name="T0" fmla="*/ 42 w 42"/>
                <a:gd name="T1" fmla="*/ 43 h 43"/>
                <a:gd name="T2" fmla="*/ 34 w 42"/>
                <a:gd name="T3" fmla="*/ 43 h 43"/>
                <a:gd name="T4" fmla="*/ 34 w 42"/>
                <a:gd name="T5" fmla="*/ 5 h 43"/>
                <a:gd name="T6" fmla="*/ 22 w 42"/>
                <a:gd name="T7" fmla="*/ 43 h 43"/>
                <a:gd name="T8" fmla="*/ 18 w 42"/>
                <a:gd name="T9" fmla="*/ 43 h 43"/>
                <a:gd name="T10" fmla="*/ 5 w 42"/>
                <a:gd name="T11" fmla="*/ 5 h 43"/>
                <a:gd name="T12" fmla="*/ 5 w 42"/>
                <a:gd name="T13" fmla="*/ 43 h 43"/>
                <a:gd name="T14" fmla="*/ 0 w 42"/>
                <a:gd name="T15" fmla="*/ 43 h 43"/>
                <a:gd name="T16" fmla="*/ 0 w 42"/>
                <a:gd name="T17" fmla="*/ 0 h 43"/>
                <a:gd name="T18" fmla="*/ 13 w 42"/>
                <a:gd name="T19" fmla="*/ 0 h 43"/>
                <a:gd name="T20" fmla="*/ 22 w 42"/>
                <a:gd name="T21" fmla="*/ 29 h 43"/>
                <a:gd name="T22" fmla="*/ 31 w 42"/>
                <a:gd name="T23" fmla="*/ 0 h 43"/>
                <a:gd name="T24" fmla="*/ 42 w 42"/>
                <a:gd name="T25" fmla="*/ 0 h 43"/>
                <a:gd name="T26" fmla="*/ 42 w 42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lnTo>
                    <a:pt x="34" y="43"/>
                  </a:lnTo>
                  <a:lnTo>
                    <a:pt x="34" y="5"/>
                  </a:lnTo>
                  <a:lnTo>
                    <a:pt x="22" y="43"/>
                  </a:lnTo>
                  <a:lnTo>
                    <a:pt x="18" y="43"/>
                  </a:lnTo>
                  <a:lnTo>
                    <a:pt x="5" y="5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2" y="29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97" name="Freeform 82"/>
            <p:cNvSpPr>
              <a:spLocks noEditPoints="1"/>
            </p:cNvSpPr>
            <p:nvPr/>
          </p:nvSpPr>
          <p:spPr bwMode="auto">
            <a:xfrm>
              <a:off x="1382001" y="3189012"/>
              <a:ext cx="52743" cy="57847"/>
            </a:xfrm>
            <a:custGeom>
              <a:avLst/>
              <a:gdLst>
                <a:gd name="T0" fmla="*/ 17 w 17"/>
                <a:gd name="T1" fmla="*/ 18 h 19"/>
                <a:gd name="T2" fmla="*/ 13 w 17"/>
                <a:gd name="T3" fmla="*/ 18 h 19"/>
                <a:gd name="T4" fmla="*/ 12 w 17"/>
                <a:gd name="T5" fmla="*/ 15 h 19"/>
                <a:gd name="T6" fmla="*/ 6 w 17"/>
                <a:gd name="T7" fmla="*/ 19 h 19"/>
                <a:gd name="T8" fmla="*/ 2 w 17"/>
                <a:gd name="T9" fmla="*/ 17 h 19"/>
                <a:gd name="T10" fmla="*/ 0 w 17"/>
                <a:gd name="T11" fmla="*/ 13 h 19"/>
                <a:gd name="T12" fmla="*/ 11 w 17"/>
                <a:gd name="T13" fmla="*/ 7 h 19"/>
                <a:gd name="T14" fmla="*/ 12 w 17"/>
                <a:gd name="T15" fmla="*/ 7 h 19"/>
                <a:gd name="T16" fmla="*/ 12 w 17"/>
                <a:gd name="T17" fmla="*/ 6 h 19"/>
                <a:gd name="T18" fmla="*/ 8 w 17"/>
                <a:gd name="T19" fmla="*/ 3 h 19"/>
                <a:gd name="T20" fmla="*/ 4 w 17"/>
                <a:gd name="T21" fmla="*/ 6 h 19"/>
                <a:gd name="T22" fmla="*/ 1 w 17"/>
                <a:gd name="T23" fmla="*/ 5 h 19"/>
                <a:gd name="T24" fmla="*/ 3 w 17"/>
                <a:gd name="T25" fmla="*/ 2 h 19"/>
                <a:gd name="T26" fmla="*/ 9 w 17"/>
                <a:gd name="T27" fmla="*/ 0 h 19"/>
                <a:gd name="T28" fmla="*/ 12 w 17"/>
                <a:gd name="T29" fmla="*/ 1 h 19"/>
                <a:gd name="T30" fmla="*/ 15 w 17"/>
                <a:gd name="T31" fmla="*/ 2 h 19"/>
                <a:gd name="T32" fmla="*/ 16 w 17"/>
                <a:gd name="T33" fmla="*/ 4 h 19"/>
                <a:gd name="T34" fmla="*/ 16 w 17"/>
                <a:gd name="T35" fmla="*/ 7 h 19"/>
                <a:gd name="T36" fmla="*/ 16 w 17"/>
                <a:gd name="T37" fmla="*/ 15 h 19"/>
                <a:gd name="T38" fmla="*/ 17 w 17"/>
                <a:gd name="T39" fmla="*/ 18 h 19"/>
                <a:gd name="T40" fmla="*/ 12 w 17"/>
                <a:gd name="T41" fmla="*/ 9 h 19"/>
                <a:gd name="T42" fmla="*/ 4 w 17"/>
                <a:gd name="T43" fmla="*/ 13 h 19"/>
                <a:gd name="T44" fmla="*/ 5 w 17"/>
                <a:gd name="T45" fmla="*/ 15 h 19"/>
                <a:gd name="T46" fmla="*/ 8 w 17"/>
                <a:gd name="T47" fmla="*/ 16 h 19"/>
                <a:gd name="T48" fmla="*/ 11 w 17"/>
                <a:gd name="T49" fmla="*/ 14 h 19"/>
                <a:gd name="T50" fmla="*/ 12 w 17"/>
                <a:gd name="T51" fmla="*/ 11 h 19"/>
                <a:gd name="T52" fmla="*/ 12 w 17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9">
                  <a:moveTo>
                    <a:pt x="17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2" y="16"/>
                    <a:pt x="12" y="15"/>
                  </a:cubicBezTo>
                  <a:cubicBezTo>
                    <a:pt x="11" y="17"/>
                    <a:pt x="9" y="19"/>
                    <a:pt x="6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8" y="3"/>
                  </a:cubicBezTo>
                  <a:cubicBezTo>
                    <a:pt x="6" y="3"/>
                    <a:pt x="5" y="4"/>
                    <a:pt x="4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1"/>
                    <a:pt x="6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2"/>
                    <a:pt x="16" y="3"/>
                    <a:pt x="16" y="4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7" y="18"/>
                  </a:cubicBezTo>
                  <a:close/>
                  <a:moveTo>
                    <a:pt x="12" y="9"/>
                  </a:moveTo>
                  <a:cubicBezTo>
                    <a:pt x="7" y="9"/>
                    <a:pt x="4" y="11"/>
                    <a:pt x="4" y="13"/>
                  </a:cubicBezTo>
                  <a:cubicBezTo>
                    <a:pt x="4" y="14"/>
                    <a:pt x="5" y="14"/>
                    <a:pt x="5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9" y="16"/>
                    <a:pt x="10" y="15"/>
                    <a:pt x="11" y="14"/>
                  </a:cubicBezTo>
                  <a:cubicBezTo>
                    <a:pt x="12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98" name="Rectangle 83"/>
            <p:cNvSpPr>
              <a:spLocks noChangeArrowheads="1"/>
            </p:cNvSpPr>
            <p:nvPr/>
          </p:nvSpPr>
          <p:spPr bwMode="auto">
            <a:xfrm>
              <a:off x="1446653" y="3170296"/>
              <a:ext cx="13611" cy="73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299" name="Freeform 84"/>
            <p:cNvSpPr>
              <a:spLocks noEditPoints="1"/>
            </p:cNvSpPr>
            <p:nvPr/>
          </p:nvSpPr>
          <p:spPr bwMode="auto">
            <a:xfrm>
              <a:off x="1472173" y="3189012"/>
              <a:ext cx="49341" cy="57847"/>
            </a:xfrm>
            <a:custGeom>
              <a:avLst/>
              <a:gdLst>
                <a:gd name="T0" fmla="*/ 16 w 16"/>
                <a:gd name="T1" fmla="*/ 18 h 19"/>
                <a:gd name="T2" fmla="*/ 12 w 16"/>
                <a:gd name="T3" fmla="*/ 18 h 19"/>
                <a:gd name="T4" fmla="*/ 11 w 16"/>
                <a:gd name="T5" fmla="*/ 15 h 19"/>
                <a:gd name="T6" fmla="*/ 5 w 16"/>
                <a:gd name="T7" fmla="*/ 19 h 19"/>
                <a:gd name="T8" fmla="*/ 1 w 16"/>
                <a:gd name="T9" fmla="*/ 17 h 19"/>
                <a:gd name="T10" fmla="*/ 0 w 16"/>
                <a:gd name="T11" fmla="*/ 13 h 19"/>
                <a:gd name="T12" fmla="*/ 10 w 16"/>
                <a:gd name="T13" fmla="*/ 7 h 19"/>
                <a:gd name="T14" fmla="*/ 11 w 16"/>
                <a:gd name="T15" fmla="*/ 7 h 19"/>
                <a:gd name="T16" fmla="*/ 11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0 w 16"/>
                <a:gd name="T23" fmla="*/ 5 h 19"/>
                <a:gd name="T24" fmla="*/ 2 w 16"/>
                <a:gd name="T25" fmla="*/ 2 h 19"/>
                <a:gd name="T26" fmla="*/ 8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5 w 16"/>
                <a:gd name="T33" fmla="*/ 4 h 19"/>
                <a:gd name="T34" fmla="*/ 15 w 16"/>
                <a:gd name="T35" fmla="*/ 7 h 19"/>
                <a:gd name="T36" fmla="*/ 15 w 16"/>
                <a:gd name="T37" fmla="*/ 15 h 19"/>
                <a:gd name="T38" fmla="*/ 16 w 16"/>
                <a:gd name="T39" fmla="*/ 18 h 19"/>
                <a:gd name="T40" fmla="*/ 11 w 16"/>
                <a:gd name="T41" fmla="*/ 9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0 w 16"/>
                <a:gd name="T49" fmla="*/ 14 h 19"/>
                <a:gd name="T50" fmla="*/ 11 w 16"/>
                <a:gd name="T51" fmla="*/ 11 h 19"/>
                <a:gd name="T52" fmla="*/ 11 w 16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6"/>
                    <a:pt x="11" y="15"/>
                  </a:cubicBezTo>
                  <a:cubicBezTo>
                    <a:pt x="10" y="17"/>
                    <a:pt x="8" y="19"/>
                    <a:pt x="5" y="19"/>
                  </a:cubicBezTo>
                  <a:cubicBezTo>
                    <a:pt x="4" y="19"/>
                    <a:pt x="2" y="18"/>
                    <a:pt x="1" y="17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9"/>
                    <a:pt x="3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0" y="3"/>
                    <a:pt x="8" y="3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2" y="1"/>
                    <a:pt x="13" y="1"/>
                    <a:pt x="14" y="2"/>
                  </a:cubicBezTo>
                  <a:cubicBezTo>
                    <a:pt x="14" y="2"/>
                    <a:pt x="15" y="3"/>
                    <a:pt x="15" y="4"/>
                  </a:cubicBezTo>
                  <a:cubicBezTo>
                    <a:pt x="15" y="4"/>
                    <a:pt x="15" y="5"/>
                    <a:pt x="15" y="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6" y="17"/>
                    <a:pt x="16" y="18"/>
                  </a:cubicBezTo>
                  <a:close/>
                  <a:moveTo>
                    <a:pt x="11" y="9"/>
                  </a:moveTo>
                  <a:cubicBezTo>
                    <a:pt x="6" y="9"/>
                    <a:pt x="4" y="11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10" y="15"/>
                    <a:pt x="10" y="14"/>
                  </a:cubicBezTo>
                  <a:cubicBezTo>
                    <a:pt x="11" y="13"/>
                    <a:pt x="11" y="12"/>
                    <a:pt x="11" y="11"/>
                  </a:cubicBezTo>
                  <a:lnTo>
                    <a:pt x="1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00" name="Freeform 85"/>
            <p:cNvSpPr>
              <a:spLocks/>
            </p:cNvSpPr>
            <p:nvPr/>
          </p:nvSpPr>
          <p:spPr bwMode="auto">
            <a:xfrm>
              <a:off x="1530020" y="3189012"/>
              <a:ext cx="47639" cy="57847"/>
            </a:xfrm>
            <a:custGeom>
              <a:avLst/>
              <a:gdLst>
                <a:gd name="T0" fmla="*/ 11 w 15"/>
                <a:gd name="T1" fmla="*/ 12 h 19"/>
                <a:gd name="T2" fmla="*/ 15 w 15"/>
                <a:gd name="T3" fmla="*/ 12 h 19"/>
                <a:gd name="T4" fmla="*/ 12 w 15"/>
                <a:gd name="T5" fmla="*/ 17 h 19"/>
                <a:gd name="T6" fmla="*/ 8 w 15"/>
                <a:gd name="T7" fmla="*/ 19 h 19"/>
                <a:gd name="T8" fmla="*/ 2 w 15"/>
                <a:gd name="T9" fmla="*/ 16 h 19"/>
                <a:gd name="T10" fmla="*/ 0 w 15"/>
                <a:gd name="T11" fmla="*/ 10 h 19"/>
                <a:gd name="T12" fmla="*/ 2 w 15"/>
                <a:gd name="T13" fmla="*/ 3 h 19"/>
                <a:gd name="T14" fmla="*/ 8 w 15"/>
                <a:gd name="T15" fmla="*/ 0 h 19"/>
                <a:gd name="T16" fmla="*/ 15 w 15"/>
                <a:gd name="T17" fmla="*/ 6 h 19"/>
                <a:gd name="T18" fmla="*/ 11 w 15"/>
                <a:gd name="T19" fmla="*/ 7 h 19"/>
                <a:gd name="T20" fmla="*/ 8 w 15"/>
                <a:gd name="T21" fmla="*/ 4 h 19"/>
                <a:gd name="T22" fmla="*/ 5 w 15"/>
                <a:gd name="T23" fmla="*/ 5 h 19"/>
                <a:gd name="T24" fmla="*/ 4 w 15"/>
                <a:gd name="T25" fmla="*/ 10 h 19"/>
                <a:gd name="T26" fmla="*/ 5 w 15"/>
                <a:gd name="T27" fmla="*/ 14 h 19"/>
                <a:gd name="T28" fmla="*/ 8 w 15"/>
                <a:gd name="T29" fmla="*/ 15 h 19"/>
                <a:gd name="T30" fmla="*/ 11 w 15"/>
                <a:gd name="T3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9">
                  <a:moveTo>
                    <a:pt x="11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4" y="16"/>
                    <a:pt x="12" y="17"/>
                  </a:cubicBezTo>
                  <a:cubicBezTo>
                    <a:pt x="11" y="18"/>
                    <a:pt x="9" y="19"/>
                    <a:pt x="8" y="19"/>
                  </a:cubicBezTo>
                  <a:cubicBezTo>
                    <a:pt x="5" y="19"/>
                    <a:pt x="3" y="18"/>
                    <a:pt x="2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2" y="0"/>
                    <a:pt x="14" y="2"/>
                    <a:pt x="15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7"/>
                    <a:pt x="4" y="8"/>
                    <a:pt x="4" y="10"/>
                  </a:cubicBezTo>
                  <a:cubicBezTo>
                    <a:pt x="4" y="11"/>
                    <a:pt x="5" y="13"/>
                    <a:pt x="5" y="14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10" y="15"/>
                    <a:pt x="11" y="14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01" name="Freeform 86"/>
            <p:cNvSpPr>
              <a:spLocks/>
            </p:cNvSpPr>
            <p:nvPr/>
          </p:nvSpPr>
          <p:spPr bwMode="auto">
            <a:xfrm>
              <a:off x="1582763" y="3189012"/>
              <a:ext cx="47639" cy="57847"/>
            </a:xfrm>
            <a:custGeom>
              <a:avLst/>
              <a:gdLst>
                <a:gd name="T0" fmla="*/ 11 w 15"/>
                <a:gd name="T1" fmla="*/ 12 h 19"/>
                <a:gd name="T2" fmla="*/ 15 w 15"/>
                <a:gd name="T3" fmla="*/ 12 h 19"/>
                <a:gd name="T4" fmla="*/ 12 w 15"/>
                <a:gd name="T5" fmla="*/ 17 h 19"/>
                <a:gd name="T6" fmla="*/ 7 w 15"/>
                <a:gd name="T7" fmla="*/ 19 h 19"/>
                <a:gd name="T8" fmla="*/ 2 w 15"/>
                <a:gd name="T9" fmla="*/ 16 h 19"/>
                <a:gd name="T10" fmla="*/ 0 w 15"/>
                <a:gd name="T11" fmla="*/ 10 h 19"/>
                <a:gd name="T12" fmla="*/ 2 w 15"/>
                <a:gd name="T13" fmla="*/ 3 h 19"/>
                <a:gd name="T14" fmla="*/ 8 w 15"/>
                <a:gd name="T15" fmla="*/ 0 h 19"/>
                <a:gd name="T16" fmla="*/ 15 w 15"/>
                <a:gd name="T17" fmla="*/ 6 h 19"/>
                <a:gd name="T18" fmla="*/ 11 w 15"/>
                <a:gd name="T19" fmla="*/ 7 h 19"/>
                <a:gd name="T20" fmla="*/ 8 w 15"/>
                <a:gd name="T21" fmla="*/ 4 h 19"/>
                <a:gd name="T22" fmla="*/ 5 w 15"/>
                <a:gd name="T23" fmla="*/ 5 h 19"/>
                <a:gd name="T24" fmla="*/ 4 w 15"/>
                <a:gd name="T25" fmla="*/ 10 h 19"/>
                <a:gd name="T26" fmla="*/ 5 w 15"/>
                <a:gd name="T27" fmla="*/ 14 h 19"/>
                <a:gd name="T28" fmla="*/ 8 w 15"/>
                <a:gd name="T29" fmla="*/ 15 h 19"/>
                <a:gd name="T30" fmla="*/ 11 w 15"/>
                <a:gd name="T3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9">
                  <a:moveTo>
                    <a:pt x="11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3" y="16"/>
                    <a:pt x="12" y="17"/>
                  </a:cubicBezTo>
                  <a:cubicBezTo>
                    <a:pt x="11" y="18"/>
                    <a:pt x="9" y="19"/>
                    <a:pt x="7" y="19"/>
                  </a:cubicBezTo>
                  <a:cubicBezTo>
                    <a:pt x="5" y="19"/>
                    <a:pt x="3" y="18"/>
                    <a:pt x="2" y="16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2" y="0"/>
                    <a:pt x="14" y="2"/>
                    <a:pt x="15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7"/>
                    <a:pt x="4" y="8"/>
                    <a:pt x="4" y="10"/>
                  </a:cubicBezTo>
                  <a:cubicBezTo>
                    <a:pt x="4" y="11"/>
                    <a:pt x="4" y="13"/>
                    <a:pt x="5" y="14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9" y="15"/>
                    <a:pt x="11" y="14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02" name="Freeform 87"/>
            <p:cNvSpPr>
              <a:spLocks noEditPoints="1"/>
            </p:cNvSpPr>
            <p:nvPr/>
          </p:nvSpPr>
          <p:spPr bwMode="auto">
            <a:xfrm>
              <a:off x="1635506" y="3189012"/>
              <a:ext cx="49341" cy="57847"/>
            </a:xfrm>
            <a:custGeom>
              <a:avLst/>
              <a:gdLst>
                <a:gd name="T0" fmla="*/ 16 w 16"/>
                <a:gd name="T1" fmla="*/ 18 h 19"/>
                <a:gd name="T2" fmla="*/ 12 w 16"/>
                <a:gd name="T3" fmla="*/ 18 h 19"/>
                <a:gd name="T4" fmla="*/ 11 w 16"/>
                <a:gd name="T5" fmla="*/ 15 h 19"/>
                <a:gd name="T6" fmla="*/ 5 w 16"/>
                <a:gd name="T7" fmla="*/ 19 h 19"/>
                <a:gd name="T8" fmla="*/ 1 w 16"/>
                <a:gd name="T9" fmla="*/ 17 h 19"/>
                <a:gd name="T10" fmla="*/ 0 w 16"/>
                <a:gd name="T11" fmla="*/ 13 h 19"/>
                <a:gd name="T12" fmla="*/ 10 w 16"/>
                <a:gd name="T13" fmla="*/ 7 h 19"/>
                <a:gd name="T14" fmla="*/ 11 w 16"/>
                <a:gd name="T15" fmla="*/ 7 h 19"/>
                <a:gd name="T16" fmla="*/ 11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0 w 16"/>
                <a:gd name="T23" fmla="*/ 5 h 19"/>
                <a:gd name="T24" fmla="*/ 2 w 16"/>
                <a:gd name="T25" fmla="*/ 2 h 19"/>
                <a:gd name="T26" fmla="*/ 8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5 w 16"/>
                <a:gd name="T33" fmla="*/ 4 h 19"/>
                <a:gd name="T34" fmla="*/ 15 w 16"/>
                <a:gd name="T35" fmla="*/ 7 h 19"/>
                <a:gd name="T36" fmla="*/ 15 w 16"/>
                <a:gd name="T37" fmla="*/ 15 h 19"/>
                <a:gd name="T38" fmla="*/ 16 w 16"/>
                <a:gd name="T39" fmla="*/ 18 h 19"/>
                <a:gd name="T40" fmla="*/ 11 w 16"/>
                <a:gd name="T41" fmla="*/ 9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0 w 16"/>
                <a:gd name="T49" fmla="*/ 14 h 19"/>
                <a:gd name="T50" fmla="*/ 11 w 16"/>
                <a:gd name="T51" fmla="*/ 11 h 19"/>
                <a:gd name="T52" fmla="*/ 11 w 16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6"/>
                    <a:pt x="11" y="15"/>
                  </a:cubicBezTo>
                  <a:cubicBezTo>
                    <a:pt x="10" y="17"/>
                    <a:pt x="8" y="19"/>
                    <a:pt x="5" y="19"/>
                  </a:cubicBezTo>
                  <a:cubicBezTo>
                    <a:pt x="4" y="19"/>
                    <a:pt x="2" y="18"/>
                    <a:pt x="1" y="17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9"/>
                    <a:pt x="3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0" y="3"/>
                    <a:pt x="8" y="3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2" y="1"/>
                    <a:pt x="13" y="1"/>
                    <a:pt x="14" y="2"/>
                  </a:cubicBezTo>
                  <a:cubicBezTo>
                    <a:pt x="14" y="2"/>
                    <a:pt x="15" y="3"/>
                    <a:pt x="15" y="4"/>
                  </a:cubicBezTo>
                  <a:cubicBezTo>
                    <a:pt x="15" y="4"/>
                    <a:pt x="15" y="5"/>
                    <a:pt x="15" y="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6" y="17"/>
                    <a:pt x="16" y="18"/>
                  </a:cubicBezTo>
                  <a:close/>
                  <a:moveTo>
                    <a:pt x="11" y="9"/>
                  </a:moveTo>
                  <a:cubicBezTo>
                    <a:pt x="6" y="9"/>
                    <a:pt x="4" y="11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10" y="15"/>
                    <a:pt x="10" y="14"/>
                  </a:cubicBezTo>
                  <a:cubicBezTo>
                    <a:pt x="11" y="13"/>
                    <a:pt x="11" y="12"/>
                    <a:pt x="11" y="11"/>
                  </a:cubicBezTo>
                  <a:lnTo>
                    <a:pt x="1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00" name="Group 12399"/>
          <p:cNvGrpSpPr/>
          <p:nvPr/>
        </p:nvGrpSpPr>
        <p:grpSpPr>
          <a:xfrm>
            <a:off x="2870301" y="3385448"/>
            <a:ext cx="594349" cy="240463"/>
            <a:chOff x="2152725" y="2539085"/>
            <a:chExt cx="445762" cy="180347"/>
          </a:xfrm>
          <a:solidFill>
            <a:schemeClr val="tx2"/>
          </a:solidFill>
        </p:grpSpPr>
        <p:sp>
          <p:nvSpPr>
            <p:cNvPr id="12303" name="Freeform 88"/>
            <p:cNvSpPr>
              <a:spLocks/>
            </p:cNvSpPr>
            <p:nvPr/>
          </p:nvSpPr>
          <p:spPr bwMode="auto">
            <a:xfrm>
              <a:off x="2162933" y="2539085"/>
              <a:ext cx="54444" cy="74861"/>
            </a:xfrm>
            <a:custGeom>
              <a:avLst/>
              <a:gdLst>
                <a:gd name="T0" fmla="*/ 18 w 18"/>
                <a:gd name="T1" fmla="*/ 24 h 24"/>
                <a:gd name="T2" fmla="*/ 14 w 18"/>
                <a:gd name="T3" fmla="*/ 24 h 24"/>
                <a:gd name="T4" fmla="*/ 5 w 18"/>
                <a:gd name="T5" fmla="*/ 9 h 24"/>
                <a:gd name="T6" fmla="*/ 4 w 18"/>
                <a:gd name="T7" fmla="*/ 8 h 24"/>
                <a:gd name="T8" fmla="*/ 3 w 18"/>
                <a:gd name="T9" fmla="*/ 7 h 24"/>
                <a:gd name="T10" fmla="*/ 3 w 18"/>
                <a:gd name="T11" fmla="*/ 24 h 24"/>
                <a:gd name="T12" fmla="*/ 0 w 18"/>
                <a:gd name="T13" fmla="*/ 24 h 24"/>
                <a:gd name="T14" fmla="*/ 0 w 18"/>
                <a:gd name="T15" fmla="*/ 0 h 24"/>
                <a:gd name="T16" fmla="*/ 4 w 18"/>
                <a:gd name="T17" fmla="*/ 0 h 24"/>
                <a:gd name="T18" fmla="*/ 13 w 18"/>
                <a:gd name="T19" fmla="*/ 15 h 24"/>
                <a:gd name="T20" fmla="*/ 14 w 18"/>
                <a:gd name="T21" fmla="*/ 17 h 24"/>
                <a:gd name="T22" fmla="*/ 14 w 18"/>
                <a:gd name="T23" fmla="*/ 0 h 24"/>
                <a:gd name="T24" fmla="*/ 18 w 18"/>
                <a:gd name="T25" fmla="*/ 0 h 24"/>
                <a:gd name="T26" fmla="*/ 18 w 18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6"/>
                    <a:pt x="14" y="1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04" name="Freeform 89"/>
            <p:cNvSpPr>
              <a:spLocks noEditPoints="1"/>
            </p:cNvSpPr>
            <p:nvPr/>
          </p:nvSpPr>
          <p:spPr bwMode="auto">
            <a:xfrm>
              <a:off x="2230988" y="2557800"/>
              <a:ext cx="49341" cy="59549"/>
            </a:xfrm>
            <a:custGeom>
              <a:avLst/>
              <a:gdLst>
                <a:gd name="T0" fmla="*/ 12 w 16"/>
                <a:gd name="T1" fmla="*/ 13 h 19"/>
                <a:gd name="T2" fmla="*/ 16 w 16"/>
                <a:gd name="T3" fmla="*/ 13 h 19"/>
                <a:gd name="T4" fmla="*/ 13 w 16"/>
                <a:gd name="T5" fmla="*/ 17 h 19"/>
                <a:gd name="T6" fmla="*/ 8 w 16"/>
                <a:gd name="T7" fmla="*/ 19 h 19"/>
                <a:gd name="T8" fmla="*/ 2 w 16"/>
                <a:gd name="T9" fmla="*/ 16 h 19"/>
                <a:gd name="T10" fmla="*/ 0 w 16"/>
                <a:gd name="T11" fmla="*/ 10 h 19"/>
                <a:gd name="T12" fmla="*/ 2 w 16"/>
                <a:gd name="T13" fmla="*/ 3 h 19"/>
                <a:gd name="T14" fmla="*/ 8 w 16"/>
                <a:gd name="T15" fmla="*/ 0 h 19"/>
                <a:gd name="T16" fmla="*/ 14 w 16"/>
                <a:gd name="T17" fmla="*/ 3 h 19"/>
                <a:gd name="T18" fmla="*/ 16 w 16"/>
                <a:gd name="T19" fmla="*/ 10 h 19"/>
                <a:gd name="T20" fmla="*/ 16 w 16"/>
                <a:gd name="T21" fmla="*/ 10 h 19"/>
                <a:gd name="T22" fmla="*/ 4 w 16"/>
                <a:gd name="T23" fmla="*/ 10 h 19"/>
                <a:gd name="T24" fmla="*/ 4 w 16"/>
                <a:gd name="T25" fmla="*/ 13 h 19"/>
                <a:gd name="T26" fmla="*/ 6 w 16"/>
                <a:gd name="T27" fmla="*/ 15 h 19"/>
                <a:gd name="T28" fmla="*/ 8 w 16"/>
                <a:gd name="T29" fmla="*/ 16 h 19"/>
                <a:gd name="T30" fmla="*/ 12 w 16"/>
                <a:gd name="T31" fmla="*/ 13 h 19"/>
                <a:gd name="T32" fmla="*/ 12 w 16"/>
                <a:gd name="T33" fmla="*/ 8 h 19"/>
                <a:gd name="T34" fmla="*/ 11 w 16"/>
                <a:gd name="T35" fmla="*/ 4 h 19"/>
                <a:gd name="T36" fmla="*/ 8 w 16"/>
                <a:gd name="T37" fmla="*/ 3 h 19"/>
                <a:gd name="T38" fmla="*/ 5 w 16"/>
                <a:gd name="T39" fmla="*/ 4 h 19"/>
                <a:gd name="T40" fmla="*/ 4 w 16"/>
                <a:gd name="T41" fmla="*/ 8 h 19"/>
                <a:gd name="T42" fmla="*/ 12 w 16"/>
                <a:gd name="T4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9">
                  <a:moveTo>
                    <a:pt x="12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4" y="16"/>
                    <a:pt x="13" y="17"/>
                  </a:cubicBezTo>
                  <a:cubicBezTo>
                    <a:pt x="12" y="18"/>
                    <a:pt x="10" y="19"/>
                    <a:pt x="8" y="19"/>
                  </a:cubicBezTo>
                  <a:cubicBezTo>
                    <a:pt x="5" y="19"/>
                    <a:pt x="3" y="18"/>
                    <a:pt x="2" y="16"/>
                  </a:cubicBezTo>
                  <a:cubicBezTo>
                    <a:pt x="0" y="15"/>
                    <a:pt x="0" y="12"/>
                    <a:pt x="0" y="10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1" y="0"/>
                    <a:pt x="13" y="1"/>
                    <a:pt x="14" y="3"/>
                  </a:cubicBezTo>
                  <a:cubicBezTo>
                    <a:pt x="15" y="5"/>
                    <a:pt x="16" y="7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5" y="14"/>
                    <a:pt x="6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10" y="16"/>
                    <a:pt x="11" y="15"/>
                    <a:pt x="12" y="13"/>
                  </a:cubicBezTo>
                  <a:close/>
                  <a:moveTo>
                    <a:pt x="12" y="8"/>
                  </a:moveTo>
                  <a:cubicBezTo>
                    <a:pt x="12" y="6"/>
                    <a:pt x="11" y="5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5"/>
                    <a:pt x="4" y="6"/>
                    <a:pt x="4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05" name="Freeform 90"/>
            <p:cNvSpPr>
              <a:spLocks noEditPoints="1"/>
            </p:cNvSpPr>
            <p:nvPr/>
          </p:nvSpPr>
          <p:spPr bwMode="auto">
            <a:xfrm>
              <a:off x="2285432" y="2549294"/>
              <a:ext cx="56146" cy="86771"/>
            </a:xfrm>
            <a:custGeom>
              <a:avLst/>
              <a:gdLst>
                <a:gd name="T0" fmla="*/ 18 w 18"/>
                <a:gd name="T1" fmla="*/ 0 h 28"/>
                <a:gd name="T2" fmla="*/ 18 w 18"/>
                <a:gd name="T3" fmla="*/ 3 h 28"/>
                <a:gd name="T4" fmla="*/ 17 w 18"/>
                <a:gd name="T5" fmla="*/ 3 h 28"/>
                <a:gd name="T6" fmla="*/ 15 w 18"/>
                <a:gd name="T7" fmla="*/ 4 h 28"/>
                <a:gd name="T8" fmla="*/ 14 w 18"/>
                <a:gd name="T9" fmla="*/ 5 h 28"/>
                <a:gd name="T10" fmla="*/ 16 w 18"/>
                <a:gd name="T11" fmla="*/ 9 h 28"/>
                <a:gd name="T12" fmla="*/ 14 w 18"/>
                <a:gd name="T13" fmla="*/ 13 h 28"/>
                <a:gd name="T14" fmla="*/ 9 w 18"/>
                <a:gd name="T15" fmla="*/ 14 h 28"/>
                <a:gd name="T16" fmla="*/ 6 w 18"/>
                <a:gd name="T17" fmla="*/ 14 h 28"/>
                <a:gd name="T18" fmla="*/ 4 w 18"/>
                <a:gd name="T19" fmla="*/ 15 h 28"/>
                <a:gd name="T20" fmla="*/ 5 w 18"/>
                <a:gd name="T21" fmla="*/ 17 h 28"/>
                <a:gd name="T22" fmla="*/ 7 w 18"/>
                <a:gd name="T23" fmla="*/ 17 h 28"/>
                <a:gd name="T24" fmla="*/ 12 w 18"/>
                <a:gd name="T25" fmla="*/ 17 h 28"/>
                <a:gd name="T26" fmla="*/ 16 w 18"/>
                <a:gd name="T27" fmla="*/ 19 h 28"/>
                <a:gd name="T28" fmla="*/ 18 w 18"/>
                <a:gd name="T29" fmla="*/ 22 h 28"/>
                <a:gd name="T30" fmla="*/ 16 w 18"/>
                <a:gd name="T31" fmla="*/ 26 h 28"/>
                <a:gd name="T32" fmla="*/ 9 w 18"/>
                <a:gd name="T33" fmla="*/ 28 h 28"/>
                <a:gd name="T34" fmla="*/ 0 w 18"/>
                <a:gd name="T35" fmla="*/ 23 h 28"/>
                <a:gd name="T36" fmla="*/ 3 w 18"/>
                <a:gd name="T37" fmla="*/ 19 h 28"/>
                <a:gd name="T38" fmla="*/ 1 w 18"/>
                <a:gd name="T39" fmla="*/ 17 h 28"/>
                <a:gd name="T40" fmla="*/ 4 w 18"/>
                <a:gd name="T41" fmla="*/ 13 h 28"/>
                <a:gd name="T42" fmla="*/ 1 w 18"/>
                <a:gd name="T43" fmla="*/ 9 h 28"/>
                <a:gd name="T44" fmla="*/ 3 w 18"/>
                <a:gd name="T45" fmla="*/ 5 h 28"/>
                <a:gd name="T46" fmla="*/ 9 w 18"/>
                <a:gd name="T47" fmla="*/ 3 h 28"/>
                <a:gd name="T48" fmla="*/ 12 w 18"/>
                <a:gd name="T49" fmla="*/ 4 h 28"/>
                <a:gd name="T50" fmla="*/ 16 w 18"/>
                <a:gd name="T51" fmla="*/ 0 h 28"/>
                <a:gd name="T52" fmla="*/ 18 w 18"/>
                <a:gd name="T53" fmla="*/ 0 h 28"/>
                <a:gd name="T54" fmla="*/ 9 w 18"/>
                <a:gd name="T55" fmla="*/ 12 h 28"/>
                <a:gd name="T56" fmla="*/ 12 w 18"/>
                <a:gd name="T57" fmla="*/ 9 h 28"/>
                <a:gd name="T58" fmla="*/ 11 w 18"/>
                <a:gd name="T59" fmla="*/ 7 h 28"/>
                <a:gd name="T60" fmla="*/ 9 w 18"/>
                <a:gd name="T61" fmla="*/ 6 h 28"/>
                <a:gd name="T62" fmla="*/ 6 w 18"/>
                <a:gd name="T63" fmla="*/ 7 h 28"/>
                <a:gd name="T64" fmla="*/ 6 w 18"/>
                <a:gd name="T65" fmla="*/ 9 h 28"/>
                <a:gd name="T66" fmla="*/ 6 w 18"/>
                <a:gd name="T67" fmla="*/ 11 h 28"/>
                <a:gd name="T68" fmla="*/ 9 w 18"/>
                <a:gd name="T69" fmla="*/ 12 h 28"/>
                <a:gd name="T70" fmla="*/ 4 w 18"/>
                <a:gd name="T71" fmla="*/ 21 h 28"/>
                <a:gd name="T72" fmla="*/ 4 w 18"/>
                <a:gd name="T73" fmla="*/ 22 h 28"/>
                <a:gd name="T74" fmla="*/ 5 w 18"/>
                <a:gd name="T75" fmla="*/ 24 h 28"/>
                <a:gd name="T76" fmla="*/ 10 w 18"/>
                <a:gd name="T77" fmla="*/ 25 h 28"/>
                <a:gd name="T78" fmla="*/ 14 w 18"/>
                <a:gd name="T79" fmla="*/ 23 h 28"/>
                <a:gd name="T80" fmla="*/ 13 w 18"/>
                <a:gd name="T81" fmla="*/ 21 h 28"/>
                <a:gd name="T82" fmla="*/ 12 w 18"/>
                <a:gd name="T83" fmla="*/ 21 h 28"/>
                <a:gd name="T84" fmla="*/ 7 w 18"/>
                <a:gd name="T85" fmla="*/ 21 h 28"/>
                <a:gd name="T86" fmla="*/ 4 w 18"/>
                <a:gd name="T8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5" y="4"/>
                  </a:cubicBezTo>
                  <a:cubicBezTo>
                    <a:pt x="15" y="4"/>
                    <a:pt x="14" y="4"/>
                    <a:pt x="14" y="5"/>
                  </a:cubicBezTo>
                  <a:cubicBezTo>
                    <a:pt x="15" y="6"/>
                    <a:pt x="16" y="7"/>
                    <a:pt x="16" y="9"/>
                  </a:cubicBezTo>
                  <a:cubicBezTo>
                    <a:pt x="16" y="10"/>
                    <a:pt x="16" y="12"/>
                    <a:pt x="14" y="13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8" y="14"/>
                    <a:pt x="7" y="14"/>
                    <a:pt x="6" y="14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5" y="18"/>
                    <a:pt x="16" y="19"/>
                  </a:cubicBezTo>
                  <a:cubicBezTo>
                    <a:pt x="17" y="19"/>
                    <a:pt x="18" y="21"/>
                    <a:pt x="18" y="22"/>
                  </a:cubicBezTo>
                  <a:cubicBezTo>
                    <a:pt x="18" y="24"/>
                    <a:pt x="17" y="25"/>
                    <a:pt x="16" y="26"/>
                  </a:cubicBezTo>
                  <a:cubicBezTo>
                    <a:pt x="14" y="27"/>
                    <a:pt x="12" y="28"/>
                    <a:pt x="9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1" y="20"/>
                    <a:pt x="3" y="19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1" y="15"/>
                    <a:pt x="2" y="14"/>
                    <a:pt x="4" y="13"/>
                  </a:cubicBezTo>
                  <a:cubicBezTo>
                    <a:pt x="2" y="12"/>
                    <a:pt x="1" y="10"/>
                    <a:pt x="1" y="9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1" y="3"/>
                    <a:pt x="12" y="4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18" y="0"/>
                    <a:pt x="18" y="0"/>
                    <a:pt x="18" y="0"/>
                  </a:cubicBezTo>
                  <a:close/>
                  <a:moveTo>
                    <a:pt x="9" y="12"/>
                  </a:moveTo>
                  <a:cubicBezTo>
                    <a:pt x="11" y="12"/>
                    <a:pt x="12" y="11"/>
                    <a:pt x="12" y="9"/>
                  </a:cubicBezTo>
                  <a:cubicBezTo>
                    <a:pt x="12" y="8"/>
                    <a:pt x="12" y="7"/>
                    <a:pt x="11" y="7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2"/>
                    <a:pt x="8" y="12"/>
                    <a:pt x="9" y="12"/>
                  </a:cubicBezTo>
                  <a:close/>
                  <a:moveTo>
                    <a:pt x="4" y="21"/>
                  </a:moveTo>
                  <a:cubicBezTo>
                    <a:pt x="4" y="21"/>
                    <a:pt x="4" y="22"/>
                    <a:pt x="4" y="22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6" y="25"/>
                    <a:pt x="7" y="25"/>
                    <a:pt x="10" y="25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4" y="22"/>
                    <a:pt x="14" y="22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06" name="Freeform 91"/>
            <p:cNvSpPr>
              <a:spLocks noEditPoints="1"/>
            </p:cNvSpPr>
            <p:nvPr/>
          </p:nvSpPr>
          <p:spPr bwMode="auto">
            <a:xfrm>
              <a:off x="2344981" y="2557800"/>
              <a:ext cx="52743" cy="59549"/>
            </a:xfrm>
            <a:custGeom>
              <a:avLst/>
              <a:gdLst>
                <a:gd name="T0" fmla="*/ 13 w 17"/>
                <a:gd name="T1" fmla="*/ 13 h 19"/>
                <a:gd name="T2" fmla="*/ 16 w 17"/>
                <a:gd name="T3" fmla="*/ 13 h 19"/>
                <a:gd name="T4" fmla="*/ 14 w 17"/>
                <a:gd name="T5" fmla="*/ 17 h 19"/>
                <a:gd name="T6" fmla="*/ 8 w 17"/>
                <a:gd name="T7" fmla="*/ 19 h 19"/>
                <a:gd name="T8" fmla="*/ 2 w 17"/>
                <a:gd name="T9" fmla="*/ 16 h 19"/>
                <a:gd name="T10" fmla="*/ 0 w 17"/>
                <a:gd name="T11" fmla="*/ 10 h 19"/>
                <a:gd name="T12" fmla="*/ 2 w 17"/>
                <a:gd name="T13" fmla="*/ 3 h 19"/>
                <a:gd name="T14" fmla="*/ 9 w 17"/>
                <a:gd name="T15" fmla="*/ 0 h 19"/>
                <a:gd name="T16" fmla="*/ 15 w 17"/>
                <a:gd name="T17" fmla="*/ 3 h 19"/>
                <a:gd name="T18" fmla="*/ 17 w 17"/>
                <a:gd name="T19" fmla="*/ 10 h 19"/>
                <a:gd name="T20" fmla="*/ 17 w 17"/>
                <a:gd name="T21" fmla="*/ 10 h 19"/>
                <a:gd name="T22" fmla="*/ 4 w 17"/>
                <a:gd name="T23" fmla="*/ 10 h 19"/>
                <a:gd name="T24" fmla="*/ 5 w 17"/>
                <a:gd name="T25" fmla="*/ 13 h 19"/>
                <a:gd name="T26" fmla="*/ 6 w 17"/>
                <a:gd name="T27" fmla="*/ 15 h 19"/>
                <a:gd name="T28" fmla="*/ 9 w 17"/>
                <a:gd name="T29" fmla="*/ 16 h 19"/>
                <a:gd name="T30" fmla="*/ 13 w 17"/>
                <a:gd name="T31" fmla="*/ 13 h 19"/>
                <a:gd name="T32" fmla="*/ 12 w 17"/>
                <a:gd name="T33" fmla="*/ 8 h 19"/>
                <a:gd name="T34" fmla="*/ 11 w 17"/>
                <a:gd name="T35" fmla="*/ 4 h 19"/>
                <a:gd name="T36" fmla="*/ 8 w 17"/>
                <a:gd name="T37" fmla="*/ 3 h 19"/>
                <a:gd name="T38" fmla="*/ 6 w 17"/>
                <a:gd name="T39" fmla="*/ 4 h 19"/>
                <a:gd name="T40" fmla="*/ 4 w 17"/>
                <a:gd name="T41" fmla="*/ 8 h 19"/>
                <a:gd name="T42" fmla="*/ 12 w 17"/>
                <a:gd name="T4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9">
                  <a:moveTo>
                    <a:pt x="13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2" y="18"/>
                    <a:pt x="10" y="19"/>
                    <a:pt x="8" y="19"/>
                  </a:cubicBezTo>
                  <a:cubicBezTo>
                    <a:pt x="6" y="19"/>
                    <a:pt x="4" y="18"/>
                    <a:pt x="2" y="16"/>
                  </a:cubicBezTo>
                  <a:cubicBezTo>
                    <a:pt x="1" y="15"/>
                    <a:pt x="0" y="12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" y="0"/>
                    <a:pt x="13" y="1"/>
                    <a:pt x="15" y="3"/>
                  </a:cubicBezTo>
                  <a:cubicBezTo>
                    <a:pt x="16" y="5"/>
                    <a:pt x="17" y="7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4"/>
                    <a:pt x="5" y="14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1" y="16"/>
                    <a:pt x="12" y="15"/>
                    <a:pt x="13" y="13"/>
                  </a:cubicBezTo>
                  <a:close/>
                  <a:moveTo>
                    <a:pt x="12" y="8"/>
                  </a:moveTo>
                  <a:cubicBezTo>
                    <a:pt x="12" y="6"/>
                    <a:pt x="12" y="5"/>
                    <a:pt x="11" y="4"/>
                  </a:cubicBezTo>
                  <a:cubicBezTo>
                    <a:pt x="11" y="4"/>
                    <a:pt x="10" y="3"/>
                    <a:pt x="8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5"/>
                    <a:pt x="5" y="6"/>
                    <a:pt x="4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07" name="Freeform 92"/>
            <p:cNvSpPr>
              <a:spLocks/>
            </p:cNvSpPr>
            <p:nvPr/>
          </p:nvSpPr>
          <p:spPr bwMode="auto">
            <a:xfrm>
              <a:off x="2406231" y="2557800"/>
              <a:ext cx="28924" cy="56146"/>
            </a:xfrm>
            <a:custGeom>
              <a:avLst/>
              <a:gdLst>
                <a:gd name="T0" fmla="*/ 4 w 9"/>
                <a:gd name="T1" fmla="*/ 18 h 18"/>
                <a:gd name="T2" fmla="*/ 0 w 9"/>
                <a:gd name="T3" fmla="*/ 18 h 18"/>
                <a:gd name="T4" fmla="*/ 0 w 9"/>
                <a:gd name="T5" fmla="*/ 1 h 18"/>
                <a:gd name="T6" fmla="*/ 4 w 9"/>
                <a:gd name="T7" fmla="*/ 1 h 18"/>
                <a:gd name="T8" fmla="*/ 4 w 9"/>
                <a:gd name="T9" fmla="*/ 5 h 18"/>
                <a:gd name="T10" fmla="*/ 6 w 9"/>
                <a:gd name="T11" fmla="*/ 1 h 18"/>
                <a:gd name="T12" fmla="*/ 9 w 9"/>
                <a:gd name="T13" fmla="*/ 0 h 18"/>
                <a:gd name="T14" fmla="*/ 9 w 9"/>
                <a:gd name="T15" fmla="*/ 0 h 18"/>
                <a:gd name="T16" fmla="*/ 9 w 9"/>
                <a:gd name="T17" fmla="*/ 5 h 18"/>
                <a:gd name="T18" fmla="*/ 5 w 9"/>
                <a:gd name="T19" fmla="*/ 6 h 18"/>
                <a:gd name="T20" fmla="*/ 4 w 9"/>
                <a:gd name="T21" fmla="*/ 10 h 18"/>
                <a:gd name="T22" fmla="*/ 4 w 9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8">
                  <a:moveTo>
                    <a:pt x="4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5" y="8"/>
                    <a:pt x="4" y="9"/>
                    <a:pt x="4" y="10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08" name="Freeform 93"/>
            <p:cNvSpPr>
              <a:spLocks noEditPoints="1"/>
            </p:cNvSpPr>
            <p:nvPr/>
          </p:nvSpPr>
          <p:spPr bwMode="auto">
            <a:xfrm>
              <a:off x="2443661" y="2539085"/>
              <a:ext cx="11910" cy="74861"/>
            </a:xfrm>
            <a:custGeom>
              <a:avLst/>
              <a:gdLst>
                <a:gd name="T0" fmla="*/ 7 w 7"/>
                <a:gd name="T1" fmla="*/ 9 h 44"/>
                <a:gd name="T2" fmla="*/ 0 w 7"/>
                <a:gd name="T3" fmla="*/ 9 h 44"/>
                <a:gd name="T4" fmla="*/ 0 w 7"/>
                <a:gd name="T5" fmla="*/ 0 h 44"/>
                <a:gd name="T6" fmla="*/ 7 w 7"/>
                <a:gd name="T7" fmla="*/ 0 h 44"/>
                <a:gd name="T8" fmla="*/ 7 w 7"/>
                <a:gd name="T9" fmla="*/ 9 h 44"/>
                <a:gd name="T10" fmla="*/ 7 w 7"/>
                <a:gd name="T11" fmla="*/ 9 h 44"/>
                <a:gd name="T12" fmla="*/ 7 w 7"/>
                <a:gd name="T13" fmla="*/ 44 h 44"/>
                <a:gd name="T14" fmla="*/ 0 w 7"/>
                <a:gd name="T15" fmla="*/ 44 h 44"/>
                <a:gd name="T16" fmla="*/ 0 w 7"/>
                <a:gd name="T17" fmla="*/ 13 h 44"/>
                <a:gd name="T18" fmla="*/ 7 w 7"/>
                <a:gd name="T19" fmla="*/ 13 h 44"/>
                <a:gd name="T20" fmla="*/ 7 w 7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4">
                  <a:moveTo>
                    <a:pt x="7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7" y="44"/>
                  </a:moveTo>
                  <a:lnTo>
                    <a:pt x="0" y="44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25" name="Freeform 94"/>
            <p:cNvSpPr>
              <a:spLocks/>
            </p:cNvSpPr>
            <p:nvPr/>
          </p:nvSpPr>
          <p:spPr bwMode="auto">
            <a:xfrm>
              <a:off x="2152725" y="2642869"/>
              <a:ext cx="62952" cy="76563"/>
            </a:xfrm>
            <a:custGeom>
              <a:avLst/>
              <a:gdLst>
                <a:gd name="T0" fmla="*/ 0 w 20"/>
                <a:gd name="T1" fmla="*/ 18 h 25"/>
                <a:gd name="T2" fmla="*/ 4 w 20"/>
                <a:gd name="T3" fmla="*/ 17 h 25"/>
                <a:gd name="T4" fmla="*/ 10 w 20"/>
                <a:gd name="T5" fmla="*/ 21 h 25"/>
                <a:gd name="T6" fmla="*/ 14 w 20"/>
                <a:gd name="T7" fmla="*/ 20 h 25"/>
                <a:gd name="T8" fmla="*/ 15 w 20"/>
                <a:gd name="T9" fmla="*/ 18 h 25"/>
                <a:gd name="T10" fmla="*/ 14 w 20"/>
                <a:gd name="T11" fmla="*/ 16 h 25"/>
                <a:gd name="T12" fmla="*/ 12 w 20"/>
                <a:gd name="T13" fmla="*/ 15 h 25"/>
                <a:gd name="T14" fmla="*/ 7 w 20"/>
                <a:gd name="T15" fmla="*/ 14 h 25"/>
                <a:gd name="T16" fmla="*/ 4 w 20"/>
                <a:gd name="T17" fmla="*/ 12 h 25"/>
                <a:gd name="T18" fmla="*/ 2 w 20"/>
                <a:gd name="T19" fmla="*/ 10 h 25"/>
                <a:gd name="T20" fmla="*/ 1 w 20"/>
                <a:gd name="T21" fmla="*/ 7 h 25"/>
                <a:gd name="T22" fmla="*/ 4 w 20"/>
                <a:gd name="T23" fmla="*/ 2 h 25"/>
                <a:gd name="T24" fmla="*/ 10 w 20"/>
                <a:gd name="T25" fmla="*/ 0 h 25"/>
                <a:gd name="T26" fmla="*/ 15 w 20"/>
                <a:gd name="T27" fmla="*/ 1 h 25"/>
                <a:gd name="T28" fmla="*/ 19 w 20"/>
                <a:gd name="T29" fmla="*/ 5 h 25"/>
                <a:gd name="T30" fmla="*/ 14 w 20"/>
                <a:gd name="T31" fmla="*/ 6 h 25"/>
                <a:gd name="T32" fmla="*/ 10 w 20"/>
                <a:gd name="T33" fmla="*/ 3 h 25"/>
                <a:gd name="T34" fmla="*/ 7 w 20"/>
                <a:gd name="T35" fmla="*/ 4 h 25"/>
                <a:gd name="T36" fmla="*/ 6 w 20"/>
                <a:gd name="T37" fmla="*/ 6 h 25"/>
                <a:gd name="T38" fmla="*/ 9 w 20"/>
                <a:gd name="T39" fmla="*/ 9 h 25"/>
                <a:gd name="T40" fmla="*/ 13 w 20"/>
                <a:gd name="T41" fmla="*/ 10 h 25"/>
                <a:gd name="T42" fmla="*/ 18 w 20"/>
                <a:gd name="T43" fmla="*/ 13 h 25"/>
                <a:gd name="T44" fmla="*/ 20 w 20"/>
                <a:gd name="T45" fmla="*/ 17 h 25"/>
                <a:gd name="T46" fmla="*/ 17 w 20"/>
                <a:gd name="T47" fmla="*/ 22 h 25"/>
                <a:gd name="T48" fmla="*/ 10 w 20"/>
                <a:gd name="T49" fmla="*/ 25 h 25"/>
                <a:gd name="T50" fmla="*/ 4 w 20"/>
                <a:gd name="T51" fmla="*/ 23 h 25"/>
                <a:gd name="T52" fmla="*/ 0 w 20"/>
                <a:gd name="T53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5">
                  <a:moveTo>
                    <a:pt x="0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0"/>
                    <a:pt x="7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5" y="20"/>
                    <a:pt x="15" y="19"/>
                    <a:pt x="15" y="18"/>
                  </a:cubicBezTo>
                  <a:cubicBezTo>
                    <a:pt x="15" y="17"/>
                    <a:pt x="15" y="17"/>
                    <a:pt x="14" y="16"/>
                  </a:cubicBezTo>
                  <a:cubicBezTo>
                    <a:pt x="14" y="15"/>
                    <a:pt x="13" y="15"/>
                    <a:pt x="12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2"/>
                    <a:pt x="3" y="11"/>
                    <a:pt x="2" y="10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7" y="2"/>
                    <a:pt x="18" y="3"/>
                    <a:pt x="19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4"/>
                    <a:pt x="12" y="3"/>
                    <a:pt x="10" y="3"/>
                  </a:cubicBezTo>
                  <a:cubicBezTo>
                    <a:pt x="9" y="3"/>
                    <a:pt x="8" y="4"/>
                    <a:pt x="7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8"/>
                    <a:pt x="7" y="9"/>
                    <a:pt x="9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6" y="11"/>
                    <a:pt x="17" y="12"/>
                    <a:pt x="18" y="13"/>
                  </a:cubicBezTo>
                  <a:cubicBezTo>
                    <a:pt x="19" y="14"/>
                    <a:pt x="20" y="15"/>
                    <a:pt x="20" y="17"/>
                  </a:cubicBezTo>
                  <a:cubicBezTo>
                    <a:pt x="20" y="19"/>
                    <a:pt x="19" y="21"/>
                    <a:pt x="17" y="22"/>
                  </a:cubicBezTo>
                  <a:cubicBezTo>
                    <a:pt x="15" y="24"/>
                    <a:pt x="13" y="25"/>
                    <a:pt x="10" y="25"/>
                  </a:cubicBezTo>
                  <a:cubicBezTo>
                    <a:pt x="8" y="25"/>
                    <a:pt x="6" y="24"/>
                    <a:pt x="4" y="23"/>
                  </a:cubicBezTo>
                  <a:cubicBezTo>
                    <a:pt x="2" y="22"/>
                    <a:pt x="1" y="2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26" name="Freeform 95"/>
            <p:cNvSpPr>
              <a:spLocks noEditPoints="1"/>
            </p:cNvSpPr>
            <p:nvPr/>
          </p:nvSpPr>
          <p:spPr bwMode="auto">
            <a:xfrm>
              <a:off x="2220780" y="2661585"/>
              <a:ext cx="49341" cy="57847"/>
            </a:xfrm>
            <a:custGeom>
              <a:avLst/>
              <a:gdLst>
                <a:gd name="T0" fmla="*/ 12 w 16"/>
                <a:gd name="T1" fmla="*/ 12 h 19"/>
                <a:gd name="T2" fmla="*/ 16 w 16"/>
                <a:gd name="T3" fmla="*/ 13 h 19"/>
                <a:gd name="T4" fmla="*/ 13 w 16"/>
                <a:gd name="T5" fmla="*/ 17 h 19"/>
                <a:gd name="T6" fmla="*/ 8 w 16"/>
                <a:gd name="T7" fmla="*/ 19 h 19"/>
                <a:gd name="T8" fmla="*/ 2 w 16"/>
                <a:gd name="T9" fmla="*/ 16 h 19"/>
                <a:gd name="T10" fmla="*/ 0 w 16"/>
                <a:gd name="T11" fmla="*/ 9 h 19"/>
                <a:gd name="T12" fmla="*/ 2 w 16"/>
                <a:gd name="T13" fmla="*/ 3 h 19"/>
                <a:gd name="T14" fmla="*/ 8 w 16"/>
                <a:gd name="T15" fmla="*/ 0 h 19"/>
                <a:gd name="T16" fmla="*/ 14 w 16"/>
                <a:gd name="T17" fmla="*/ 3 h 19"/>
                <a:gd name="T18" fmla="*/ 16 w 16"/>
                <a:gd name="T19" fmla="*/ 9 h 19"/>
                <a:gd name="T20" fmla="*/ 16 w 16"/>
                <a:gd name="T21" fmla="*/ 10 h 19"/>
                <a:gd name="T22" fmla="*/ 4 w 16"/>
                <a:gd name="T23" fmla="*/ 10 h 19"/>
                <a:gd name="T24" fmla="*/ 4 w 16"/>
                <a:gd name="T25" fmla="*/ 13 h 19"/>
                <a:gd name="T26" fmla="*/ 6 w 16"/>
                <a:gd name="T27" fmla="*/ 15 h 19"/>
                <a:gd name="T28" fmla="*/ 8 w 16"/>
                <a:gd name="T29" fmla="*/ 15 h 19"/>
                <a:gd name="T30" fmla="*/ 12 w 16"/>
                <a:gd name="T31" fmla="*/ 12 h 19"/>
                <a:gd name="T32" fmla="*/ 12 w 16"/>
                <a:gd name="T33" fmla="*/ 7 h 19"/>
                <a:gd name="T34" fmla="*/ 11 w 16"/>
                <a:gd name="T35" fmla="*/ 4 h 19"/>
                <a:gd name="T36" fmla="*/ 8 w 16"/>
                <a:gd name="T37" fmla="*/ 3 h 19"/>
                <a:gd name="T38" fmla="*/ 5 w 16"/>
                <a:gd name="T39" fmla="*/ 4 h 19"/>
                <a:gd name="T40" fmla="*/ 4 w 16"/>
                <a:gd name="T41" fmla="*/ 7 h 19"/>
                <a:gd name="T42" fmla="*/ 12 w 16"/>
                <a:gd name="T4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9">
                  <a:moveTo>
                    <a:pt x="12" y="12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6"/>
                    <a:pt x="13" y="17"/>
                  </a:cubicBezTo>
                  <a:cubicBezTo>
                    <a:pt x="12" y="18"/>
                    <a:pt x="10" y="19"/>
                    <a:pt x="8" y="19"/>
                  </a:cubicBezTo>
                  <a:cubicBezTo>
                    <a:pt x="6" y="19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1" y="0"/>
                    <a:pt x="13" y="1"/>
                    <a:pt x="14" y="3"/>
                  </a:cubicBezTo>
                  <a:cubicBezTo>
                    <a:pt x="16" y="4"/>
                    <a:pt x="16" y="7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5" y="13"/>
                    <a:pt x="5" y="14"/>
                    <a:pt x="6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10" y="15"/>
                    <a:pt x="12" y="14"/>
                    <a:pt x="12" y="12"/>
                  </a:cubicBezTo>
                  <a:close/>
                  <a:moveTo>
                    <a:pt x="12" y="7"/>
                  </a:moveTo>
                  <a:cubicBezTo>
                    <a:pt x="12" y="6"/>
                    <a:pt x="12" y="5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27" name="Freeform 96"/>
            <p:cNvSpPr>
              <a:spLocks/>
            </p:cNvSpPr>
            <p:nvPr/>
          </p:nvSpPr>
          <p:spPr bwMode="auto">
            <a:xfrm>
              <a:off x="2283731" y="2661585"/>
              <a:ext cx="79965" cy="54444"/>
            </a:xfrm>
            <a:custGeom>
              <a:avLst/>
              <a:gdLst>
                <a:gd name="T0" fmla="*/ 26 w 26"/>
                <a:gd name="T1" fmla="*/ 18 h 18"/>
                <a:gd name="T2" fmla="*/ 22 w 26"/>
                <a:gd name="T3" fmla="*/ 18 h 18"/>
                <a:gd name="T4" fmla="*/ 22 w 26"/>
                <a:gd name="T5" fmla="*/ 7 h 18"/>
                <a:gd name="T6" fmla="*/ 19 w 26"/>
                <a:gd name="T7" fmla="*/ 4 h 18"/>
                <a:gd name="T8" fmla="*/ 16 w 26"/>
                <a:gd name="T9" fmla="*/ 5 h 18"/>
                <a:gd name="T10" fmla="*/ 15 w 26"/>
                <a:gd name="T11" fmla="*/ 9 h 18"/>
                <a:gd name="T12" fmla="*/ 15 w 26"/>
                <a:gd name="T13" fmla="*/ 18 h 18"/>
                <a:gd name="T14" fmla="*/ 11 w 26"/>
                <a:gd name="T15" fmla="*/ 18 h 18"/>
                <a:gd name="T16" fmla="*/ 11 w 26"/>
                <a:gd name="T17" fmla="*/ 7 h 18"/>
                <a:gd name="T18" fmla="*/ 8 w 26"/>
                <a:gd name="T19" fmla="*/ 4 h 18"/>
                <a:gd name="T20" fmla="*/ 5 w 26"/>
                <a:gd name="T21" fmla="*/ 5 h 18"/>
                <a:gd name="T22" fmla="*/ 4 w 26"/>
                <a:gd name="T23" fmla="*/ 9 h 18"/>
                <a:gd name="T24" fmla="*/ 4 w 26"/>
                <a:gd name="T25" fmla="*/ 18 h 18"/>
                <a:gd name="T26" fmla="*/ 0 w 26"/>
                <a:gd name="T27" fmla="*/ 18 h 18"/>
                <a:gd name="T28" fmla="*/ 0 w 26"/>
                <a:gd name="T29" fmla="*/ 0 h 18"/>
                <a:gd name="T30" fmla="*/ 4 w 26"/>
                <a:gd name="T31" fmla="*/ 0 h 18"/>
                <a:gd name="T32" fmla="*/ 4 w 26"/>
                <a:gd name="T33" fmla="*/ 4 h 18"/>
                <a:gd name="T34" fmla="*/ 10 w 26"/>
                <a:gd name="T35" fmla="*/ 0 h 18"/>
                <a:gd name="T36" fmla="*/ 15 w 26"/>
                <a:gd name="T37" fmla="*/ 4 h 18"/>
                <a:gd name="T38" fmla="*/ 21 w 26"/>
                <a:gd name="T39" fmla="*/ 0 h 18"/>
                <a:gd name="T40" fmla="*/ 25 w 26"/>
                <a:gd name="T41" fmla="*/ 2 h 18"/>
                <a:gd name="T42" fmla="*/ 26 w 26"/>
                <a:gd name="T43" fmla="*/ 6 h 18"/>
                <a:gd name="T44" fmla="*/ 26 w 26"/>
                <a:gd name="T4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cubicBezTo>
                    <a:pt x="22" y="18"/>
                    <a:pt x="22" y="18"/>
                    <a:pt x="22" y="1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1" y="4"/>
                    <a:pt x="19" y="4"/>
                  </a:cubicBezTo>
                  <a:cubicBezTo>
                    <a:pt x="18" y="4"/>
                    <a:pt x="17" y="4"/>
                    <a:pt x="16" y="5"/>
                  </a:cubicBezTo>
                  <a:cubicBezTo>
                    <a:pt x="16" y="6"/>
                    <a:pt x="15" y="7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5" y="4"/>
                  </a:cubicBezTo>
                  <a:cubicBezTo>
                    <a:pt x="16" y="1"/>
                    <a:pt x="18" y="0"/>
                    <a:pt x="21" y="0"/>
                  </a:cubicBezTo>
                  <a:cubicBezTo>
                    <a:pt x="22" y="0"/>
                    <a:pt x="24" y="1"/>
                    <a:pt x="25" y="2"/>
                  </a:cubicBezTo>
                  <a:cubicBezTo>
                    <a:pt x="26" y="3"/>
                    <a:pt x="26" y="4"/>
                    <a:pt x="26" y="6"/>
                  </a:cubicBezTo>
                  <a:lnTo>
                    <a:pt x="2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28" name="Freeform 97"/>
            <p:cNvSpPr>
              <a:spLocks noEditPoints="1"/>
            </p:cNvSpPr>
            <p:nvPr/>
          </p:nvSpPr>
          <p:spPr bwMode="auto">
            <a:xfrm>
              <a:off x="2379009" y="2642869"/>
              <a:ext cx="49341" cy="76563"/>
            </a:xfrm>
            <a:custGeom>
              <a:avLst/>
              <a:gdLst>
                <a:gd name="T0" fmla="*/ 2 w 16"/>
                <a:gd name="T1" fmla="*/ 24 h 25"/>
                <a:gd name="T2" fmla="*/ 0 w 16"/>
                <a:gd name="T3" fmla="*/ 24 h 25"/>
                <a:gd name="T4" fmla="*/ 0 w 16"/>
                <a:gd name="T5" fmla="*/ 0 h 25"/>
                <a:gd name="T6" fmla="*/ 4 w 16"/>
                <a:gd name="T7" fmla="*/ 0 h 25"/>
                <a:gd name="T8" fmla="*/ 4 w 16"/>
                <a:gd name="T9" fmla="*/ 9 h 25"/>
                <a:gd name="T10" fmla="*/ 7 w 16"/>
                <a:gd name="T11" fmla="*/ 6 h 25"/>
                <a:gd name="T12" fmla="*/ 9 w 16"/>
                <a:gd name="T13" fmla="*/ 6 h 25"/>
                <a:gd name="T14" fmla="*/ 14 w 16"/>
                <a:gd name="T15" fmla="*/ 8 h 25"/>
                <a:gd name="T16" fmla="*/ 16 w 16"/>
                <a:gd name="T17" fmla="*/ 15 h 25"/>
                <a:gd name="T18" fmla="*/ 14 w 16"/>
                <a:gd name="T19" fmla="*/ 22 h 25"/>
                <a:gd name="T20" fmla="*/ 9 w 16"/>
                <a:gd name="T21" fmla="*/ 25 h 25"/>
                <a:gd name="T22" fmla="*/ 3 w 16"/>
                <a:gd name="T23" fmla="*/ 21 h 25"/>
                <a:gd name="T24" fmla="*/ 2 w 16"/>
                <a:gd name="T25" fmla="*/ 24 h 25"/>
                <a:gd name="T26" fmla="*/ 4 w 16"/>
                <a:gd name="T27" fmla="*/ 17 h 25"/>
                <a:gd name="T28" fmla="*/ 5 w 16"/>
                <a:gd name="T29" fmla="*/ 20 h 25"/>
                <a:gd name="T30" fmla="*/ 8 w 16"/>
                <a:gd name="T31" fmla="*/ 21 h 25"/>
                <a:gd name="T32" fmla="*/ 11 w 16"/>
                <a:gd name="T33" fmla="*/ 20 h 25"/>
                <a:gd name="T34" fmla="*/ 12 w 16"/>
                <a:gd name="T35" fmla="*/ 15 h 25"/>
                <a:gd name="T36" fmla="*/ 11 w 16"/>
                <a:gd name="T37" fmla="*/ 11 h 25"/>
                <a:gd name="T38" fmla="*/ 8 w 16"/>
                <a:gd name="T39" fmla="*/ 9 h 25"/>
                <a:gd name="T40" fmla="*/ 5 w 16"/>
                <a:gd name="T41" fmla="*/ 10 h 25"/>
                <a:gd name="T42" fmla="*/ 4 w 16"/>
                <a:gd name="T43" fmla="*/ 14 h 25"/>
                <a:gd name="T44" fmla="*/ 4 w 16"/>
                <a:gd name="T45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25">
                  <a:moveTo>
                    <a:pt x="2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1" y="6"/>
                    <a:pt x="13" y="6"/>
                    <a:pt x="14" y="8"/>
                  </a:cubicBezTo>
                  <a:cubicBezTo>
                    <a:pt x="15" y="10"/>
                    <a:pt x="16" y="12"/>
                    <a:pt x="16" y="15"/>
                  </a:cubicBezTo>
                  <a:cubicBezTo>
                    <a:pt x="16" y="18"/>
                    <a:pt x="15" y="20"/>
                    <a:pt x="14" y="22"/>
                  </a:cubicBezTo>
                  <a:cubicBezTo>
                    <a:pt x="13" y="24"/>
                    <a:pt x="11" y="25"/>
                    <a:pt x="9" y="25"/>
                  </a:cubicBezTo>
                  <a:cubicBezTo>
                    <a:pt x="6" y="25"/>
                    <a:pt x="4" y="23"/>
                    <a:pt x="3" y="21"/>
                  </a:cubicBezTo>
                  <a:cubicBezTo>
                    <a:pt x="2" y="24"/>
                    <a:pt x="2" y="24"/>
                    <a:pt x="2" y="24"/>
                  </a:cubicBezTo>
                  <a:close/>
                  <a:moveTo>
                    <a:pt x="4" y="17"/>
                  </a:moveTo>
                  <a:cubicBezTo>
                    <a:pt x="4" y="18"/>
                    <a:pt x="5" y="19"/>
                    <a:pt x="5" y="20"/>
                  </a:cubicBezTo>
                  <a:cubicBezTo>
                    <a:pt x="6" y="21"/>
                    <a:pt x="7" y="21"/>
                    <a:pt x="8" y="21"/>
                  </a:cubicBezTo>
                  <a:cubicBezTo>
                    <a:pt x="9" y="21"/>
                    <a:pt x="10" y="21"/>
                    <a:pt x="11" y="20"/>
                  </a:cubicBezTo>
                  <a:cubicBezTo>
                    <a:pt x="11" y="19"/>
                    <a:pt x="12" y="17"/>
                    <a:pt x="12" y="15"/>
                  </a:cubicBezTo>
                  <a:cubicBezTo>
                    <a:pt x="12" y="13"/>
                    <a:pt x="11" y="12"/>
                    <a:pt x="11" y="11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7" y="9"/>
                    <a:pt x="6" y="9"/>
                    <a:pt x="5" y="10"/>
                  </a:cubicBezTo>
                  <a:cubicBezTo>
                    <a:pt x="5" y="11"/>
                    <a:pt x="4" y="12"/>
                    <a:pt x="4" y="14"/>
                  </a:cubicBezTo>
                  <a:lnTo>
                    <a:pt x="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29" name="Freeform 98"/>
            <p:cNvSpPr>
              <a:spLocks noEditPoints="1"/>
            </p:cNvSpPr>
            <p:nvPr/>
          </p:nvSpPr>
          <p:spPr bwMode="auto">
            <a:xfrm>
              <a:off x="2440258" y="2642869"/>
              <a:ext cx="13611" cy="73160"/>
            </a:xfrm>
            <a:custGeom>
              <a:avLst/>
              <a:gdLst>
                <a:gd name="T0" fmla="*/ 8 w 8"/>
                <a:gd name="T1" fmla="*/ 7 h 43"/>
                <a:gd name="T2" fmla="*/ 0 w 8"/>
                <a:gd name="T3" fmla="*/ 7 h 43"/>
                <a:gd name="T4" fmla="*/ 0 w 8"/>
                <a:gd name="T5" fmla="*/ 0 h 43"/>
                <a:gd name="T6" fmla="*/ 8 w 8"/>
                <a:gd name="T7" fmla="*/ 0 h 43"/>
                <a:gd name="T8" fmla="*/ 8 w 8"/>
                <a:gd name="T9" fmla="*/ 7 h 43"/>
                <a:gd name="T10" fmla="*/ 8 w 8"/>
                <a:gd name="T11" fmla="*/ 7 h 43"/>
                <a:gd name="T12" fmla="*/ 8 w 8"/>
                <a:gd name="T13" fmla="*/ 43 h 43"/>
                <a:gd name="T14" fmla="*/ 0 w 8"/>
                <a:gd name="T15" fmla="*/ 43 h 43"/>
                <a:gd name="T16" fmla="*/ 0 w 8"/>
                <a:gd name="T17" fmla="*/ 11 h 43"/>
                <a:gd name="T18" fmla="*/ 8 w 8"/>
                <a:gd name="T19" fmla="*/ 11 h 43"/>
                <a:gd name="T20" fmla="*/ 8 w 8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3">
                  <a:moveTo>
                    <a:pt x="8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7"/>
                  </a:lnTo>
                  <a:close/>
                  <a:moveTo>
                    <a:pt x="8" y="43"/>
                  </a:moveTo>
                  <a:lnTo>
                    <a:pt x="0" y="43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30" name="Rectangle 99"/>
            <p:cNvSpPr>
              <a:spLocks noChangeArrowheads="1"/>
            </p:cNvSpPr>
            <p:nvPr/>
          </p:nvSpPr>
          <p:spPr bwMode="auto">
            <a:xfrm>
              <a:off x="2465778" y="2642869"/>
              <a:ext cx="11910" cy="73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31" name="Freeform 100"/>
            <p:cNvSpPr>
              <a:spLocks noEditPoints="1"/>
            </p:cNvSpPr>
            <p:nvPr/>
          </p:nvSpPr>
          <p:spPr bwMode="auto">
            <a:xfrm>
              <a:off x="2489598" y="2661585"/>
              <a:ext cx="51041" cy="57847"/>
            </a:xfrm>
            <a:custGeom>
              <a:avLst/>
              <a:gdLst>
                <a:gd name="T0" fmla="*/ 16 w 16"/>
                <a:gd name="T1" fmla="*/ 18 h 19"/>
                <a:gd name="T2" fmla="*/ 13 w 16"/>
                <a:gd name="T3" fmla="*/ 18 h 19"/>
                <a:gd name="T4" fmla="*/ 12 w 16"/>
                <a:gd name="T5" fmla="*/ 15 h 19"/>
                <a:gd name="T6" fmla="*/ 6 w 16"/>
                <a:gd name="T7" fmla="*/ 19 h 19"/>
                <a:gd name="T8" fmla="*/ 2 w 16"/>
                <a:gd name="T9" fmla="*/ 17 h 19"/>
                <a:gd name="T10" fmla="*/ 0 w 16"/>
                <a:gd name="T11" fmla="*/ 13 h 19"/>
                <a:gd name="T12" fmla="*/ 11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1 w 16"/>
                <a:gd name="T23" fmla="*/ 5 h 19"/>
                <a:gd name="T24" fmla="*/ 3 w 16"/>
                <a:gd name="T25" fmla="*/ 1 h 19"/>
                <a:gd name="T26" fmla="*/ 9 w 16"/>
                <a:gd name="T27" fmla="*/ 0 h 19"/>
                <a:gd name="T28" fmla="*/ 12 w 16"/>
                <a:gd name="T29" fmla="*/ 0 h 19"/>
                <a:gd name="T30" fmla="*/ 14 w 16"/>
                <a:gd name="T31" fmla="*/ 2 h 19"/>
                <a:gd name="T32" fmla="*/ 16 w 16"/>
                <a:gd name="T33" fmla="*/ 3 h 19"/>
                <a:gd name="T34" fmla="*/ 16 w 16"/>
                <a:gd name="T35" fmla="*/ 7 h 19"/>
                <a:gd name="T36" fmla="*/ 16 w 16"/>
                <a:gd name="T37" fmla="*/ 15 h 19"/>
                <a:gd name="T38" fmla="*/ 16 w 16"/>
                <a:gd name="T39" fmla="*/ 18 h 19"/>
                <a:gd name="T40" fmla="*/ 12 w 16"/>
                <a:gd name="T41" fmla="*/ 9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5 h 19"/>
                <a:gd name="T48" fmla="*/ 11 w 16"/>
                <a:gd name="T49" fmla="*/ 14 h 19"/>
                <a:gd name="T50" fmla="*/ 12 w 16"/>
                <a:gd name="T51" fmla="*/ 11 h 19"/>
                <a:gd name="T52" fmla="*/ 12 w 16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1" y="17"/>
                    <a:pt x="9" y="19"/>
                    <a:pt x="6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8" y="3"/>
                  </a:cubicBezTo>
                  <a:cubicBezTo>
                    <a:pt x="6" y="3"/>
                    <a:pt x="4" y="4"/>
                    <a:pt x="4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5" y="2"/>
                    <a:pt x="15" y="3"/>
                    <a:pt x="16" y="3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lose/>
                  <a:moveTo>
                    <a:pt x="12" y="9"/>
                  </a:moveTo>
                  <a:cubicBezTo>
                    <a:pt x="7" y="9"/>
                    <a:pt x="4" y="10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32" name="Freeform 101"/>
            <p:cNvSpPr>
              <a:spLocks/>
            </p:cNvSpPr>
            <p:nvPr/>
          </p:nvSpPr>
          <p:spPr bwMode="auto">
            <a:xfrm>
              <a:off x="2555952" y="2661585"/>
              <a:ext cx="42535" cy="54444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8 h 18"/>
                <a:gd name="T4" fmla="*/ 10 w 14"/>
                <a:gd name="T5" fmla="*/ 7 h 18"/>
                <a:gd name="T6" fmla="*/ 10 w 14"/>
                <a:gd name="T7" fmla="*/ 4 h 18"/>
                <a:gd name="T8" fmla="*/ 8 w 14"/>
                <a:gd name="T9" fmla="*/ 4 h 18"/>
                <a:gd name="T10" fmla="*/ 5 w 14"/>
                <a:gd name="T11" fmla="*/ 5 h 18"/>
                <a:gd name="T12" fmla="*/ 4 w 14"/>
                <a:gd name="T13" fmla="*/ 9 h 18"/>
                <a:gd name="T14" fmla="*/ 4 w 14"/>
                <a:gd name="T15" fmla="*/ 18 h 18"/>
                <a:gd name="T16" fmla="*/ 0 w 14"/>
                <a:gd name="T17" fmla="*/ 18 h 18"/>
                <a:gd name="T18" fmla="*/ 0 w 14"/>
                <a:gd name="T19" fmla="*/ 0 h 18"/>
                <a:gd name="T20" fmla="*/ 3 w 14"/>
                <a:gd name="T21" fmla="*/ 0 h 18"/>
                <a:gd name="T22" fmla="*/ 3 w 14"/>
                <a:gd name="T23" fmla="*/ 5 h 18"/>
                <a:gd name="T24" fmla="*/ 9 w 14"/>
                <a:gd name="T25" fmla="*/ 0 h 18"/>
                <a:gd name="T26" fmla="*/ 13 w 14"/>
                <a:gd name="T27" fmla="*/ 1 h 18"/>
                <a:gd name="T28" fmla="*/ 14 w 14"/>
                <a:gd name="T29" fmla="*/ 7 h 18"/>
                <a:gd name="T30" fmla="*/ 14 w 1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6" y="0"/>
                    <a:pt x="9" y="0"/>
                  </a:cubicBezTo>
                  <a:cubicBezTo>
                    <a:pt x="10" y="0"/>
                    <a:pt x="12" y="1"/>
                    <a:pt x="13" y="1"/>
                  </a:cubicBezTo>
                  <a:cubicBezTo>
                    <a:pt x="14" y="2"/>
                    <a:pt x="14" y="4"/>
                    <a:pt x="14" y="7"/>
                  </a:cubicBez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03" name="Group 12402"/>
          <p:cNvGrpSpPr/>
          <p:nvPr/>
        </p:nvGrpSpPr>
        <p:grpSpPr>
          <a:xfrm>
            <a:off x="1867252" y="3032762"/>
            <a:ext cx="640456" cy="167739"/>
            <a:chOff x="1461965" y="2290684"/>
            <a:chExt cx="357290" cy="93577"/>
          </a:xfrm>
          <a:solidFill>
            <a:schemeClr val="tx2"/>
          </a:solidFill>
        </p:grpSpPr>
        <p:sp>
          <p:nvSpPr>
            <p:cNvPr id="12333" name="Freeform 102"/>
            <p:cNvSpPr>
              <a:spLocks noEditPoints="1"/>
            </p:cNvSpPr>
            <p:nvPr/>
          </p:nvSpPr>
          <p:spPr bwMode="auto">
            <a:xfrm>
              <a:off x="1461965" y="2290684"/>
              <a:ext cx="56146" cy="74861"/>
            </a:xfrm>
            <a:custGeom>
              <a:avLst/>
              <a:gdLst>
                <a:gd name="T0" fmla="*/ 5 w 18"/>
                <a:gd name="T1" fmla="*/ 24 h 24"/>
                <a:gd name="T2" fmla="*/ 0 w 18"/>
                <a:gd name="T3" fmla="*/ 24 h 24"/>
                <a:gd name="T4" fmla="*/ 0 w 18"/>
                <a:gd name="T5" fmla="*/ 0 h 24"/>
                <a:gd name="T6" fmla="*/ 10 w 18"/>
                <a:gd name="T7" fmla="*/ 0 h 24"/>
                <a:gd name="T8" fmla="*/ 16 w 18"/>
                <a:gd name="T9" fmla="*/ 2 h 24"/>
                <a:gd name="T10" fmla="*/ 18 w 18"/>
                <a:gd name="T11" fmla="*/ 7 h 24"/>
                <a:gd name="T12" fmla="*/ 16 w 18"/>
                <a:gd name="T13" fmla="*/ 12 h 24"/>
                <a:gd name="T14" fmla="*/ 11 w 18"/>
                <a:gd name="T15" fmla="*/ 14 h 24"/>
                <a:gd name="T16" fmla="*/ 5 w 18"/>
                <a:gd name="T17" fmla="*/ 14 h 24"/>
                <a:gd name="T18" fmla="*/ 5 w 18"/>
                <a:gd name="T19" fmla="*/ 24 h 24"/>
                <a:gd name="T20" fmla="*/ 5 w 18"/>
                <a:gd name="T21" fmla="*/ 10 h 24"/>
                <a:gd name="T22" fmla="*/ 10 w 18"/>
                <a:gd name="T23" fmla="*/ 10 h 24"/>
                <a:gd name="T24" fmla="*/ 13 w 18"/>
                <a:gd name="T25" fmla="*/ 9 h 24"/>
                <a:gd name="T26" fmla="*/ 14 w 18"/>
                <a:gd name="T27" fmla="*/ 7 h 24"/>
                <a:gd name="T28" fmla="*/ 13 w 18"/>
                <a:gd name="T29" fmla="*/ 4 h 24"/>
                <a:gd name="T30" fmla="*/ 9 w 18"/>
                <a:gd name="T31" fmla="*/ 3 h 24"/>
                <a:gd name="T32" fmla="*/ 5 w 18"/>
                <a:gd name="T33" fmla="*/ 3 h 24"/>
                <a:gd name="T34" fmla="*/ 5 w 18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4">
                  <a:moveTo>
                    <a:pt x="5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0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9"/>
                    <a:pt x="18" y="11"/>
                    <a:pt x="16" y="12"/>
                  </a:cubicBezTo>
                  <a:cubicBezTo>
                    <a:pt x="15" y="13"/>
                    <a:pt x="13" y="14"/>
                    <a:pt x="1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5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3" y="9"/>
                  </a:cubicBezTo>
                  <a:cubicBezTo>
                    <a:pt x="13" y="9"/>
                    <a:pt x="14" y="8"/>
                    <a:pt x="14" y="7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2" y="4"/>
                    <a:pt x="11" y="3"/>
                    <a:pt x="9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34" name="Freeform 103"/>
            <p:cNvSpPr>
              <a:spLocks noEditPoints="1"/>
            </p:cNvSpPr>
            <p:nvPr/>
          </p:nvSpPr>
          <p:spPr bwMode="auto">
            <a:xfrm>
              <a:off x="1524916" y="2307698"/>
              <a:ext cx="49341" cy="57847"/>
            </a:xfrm>
            <a:custGeom>
              <a:avLst/>
              <a:gdLst>
                <a:gd name="T0" fmla="*/ 16 w 16"/>
                <a:gd name="T1" fmla="*/ 19 h 19"/>
                <a:gd name="T2" fmla="*/ 13 w 16"/>
                <a:gd name="T3" fmla="*/ 19 h 19"/>
                <a:gd name="T4" fmla="*/ 12 w 16"/>
                <a:gd name="T5" fmla="*/ 15 h 19"/>
                <a:gd name="T6" fmla="*/ 6 w 16"/>
                <a:gd name="T7" fmla="*/ 19 h 19"/>
                <a:gd name="T8" fmla="*/ 2 w 16"/>
                <a:gd name="T9" fmla="*/ 17 h 19"/>
                <a:gd name="T10" fmla="*/ 0 w 16"/>
                <a:gd name="T11" fmla="*/ 14 h 19"/>
                <a:gd name="T12" fmla="*/ 11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1 w 16"/>
                <a:gd name="T23" fmla="*/ 6 h 19"/>
                <a:gd name="T24" fmla="*/ 3 w 16"/>
                <a:gd name="T25" fmla="*/ 2 h 19"/>
                <a:gd name="T26" fmla="*/ 9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6 w 16"/>
                <a:gd name="T33" fmla="*/ 4 h 19"/>
                <a:gd name="T34" fmla="*/ 16 w 16"/>
                <a:gd name="T35" fmla="*/ 7 h 19"/>
                <a:gd name="T36" fmla="*/ 16 w 16"/>
                <a:gd name="T37" fmla="*/ 15 h 19"/>
                <a:gd name="T38" fmla="*/ 16 w 16"/>
                <a:gd name="T39" fmla="*/ 19 h 19"/>
                <a:gd name="T40" fmla="*/ 12 w 16"/>
                <a:gd name="T41" fmla="*/ 10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1 w 16"/>
                <a:gd name="T49" fmla="*/ 15 h 19"/>
                <a:gd name="T50" fmla="*/ 12 w 16"/>
                <a:gd name="T51" fmla="*/ 11 h 19"/>
                <a:gd name="T52" fmla="*/ 12 w 16"/>
                <a:gd name="T5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2" y="16"/>
                    <a:pt x="12" y="15"/>
                  </a:cubicBezTo>
                  <a:cubicBezTo>
                    <a:pt x="11" y="18"/>
                    <a:pt x="9" y="19"/>
                    <a:pt x="6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8" y="3"/>
                  </a:cubicBezTo>
                  <a:cubicBezTo>
                    <a:pt x="6" y="3"/>
                    <a:pt x="4" y="4"/>
                    <a:pt x="4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5" y="3"/>
                    <a:pt x="15" y="3"/>
                    <a:pt x="16" y="4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9"/>
                  </a:cubicBezTo>
                  <a:close/>
                  <a:moveTo>
                    <a:pt x="12" y="10"/>
                  </a:moveTo>
                  <a:cubicBezTo>
                    <a:pt x="7" y="10"/>
                    <a:pt x="4" y="11"/>
                    <a:pt x="4" y="13"/>
                  </a:cubicBezTo>
                  <a:cubicBezTo>
                    <a:pt x="4" y="14"/>
                    <a:pt x="5" y="15"/>
                    <a:pt x="5" y="15"/>
                  </a:cubicBezTo>
                  <a:cubicBezTo>
                    <a:pt x="6" y="16"/>
                    <a:pt x="6" y="16"/>
                    <a:pt x="7" y="16"/>
                  </a:cubicBezTo>
                  <a:cubicBezTo>
                    <a:pt x="9" y="16"/>
                    <a:pt x="10" y="15"/>
                    <a:pt x="11" y="15"/>
                  </a:cubicBezTo>
                  <a:cubicBezTo>
                    <a:pt x="12" y="14"/>
                    <a:pt x="12" y="12"/>
                    <a:pt x="12" y="11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35" name="Freeform 104"/>
            <p:cNvSpPr>
              <a:spLocks/>
            </p:cNvSpPr>
            <p:nvPr/>
          </p:nvSpPr>
          <p:spPr bwMode="auto">
            <a:xfrm>
              <a:off x="1589569" y="2290684"/>
              <a:ext cx="42535" cy="74861"/>
            </a:xfrm>
            <a:custGeom>
              <a:avLst/>
              <a:gdLst>
                <a:gd name="T0" fmla="*/ 14 w 14"/>
                <a:gd name="T1" fmla="*/ 24 h 24"/>
                <a:gd name="T2" fmla="*/ 10 w 14"/>
                <a:gd name="T3" fmla="*/ 24 h 24"/>
                <a:gd name="T4" fmla="*/ 10 w 14"/>
                <a:gd name="T5" fmla="*/ 12 h 24"/>
                <a:gd name="T6" fmla="*/ 10 w 14"/>
                <a:gd name="T7" fmla="*/ 9 h 24"/>
                <a:gd name="T8" fmla="*/ 8 w 14"/>
                <a:gd name="T9" fmla="*/ 9 h 24"/>
                <a:gd name="T10" fmla="*/ 5 w 14"/>
                <a:gd name="T11" fmla="*/ 10 h 24"/>
                <a:gd name="T12" fmla="*/ 4 w 14"/>
                <a:gd name="T13" fmla="*/ 14 h 24"/>
                <a:gd name="T14" fmla="*/ 4 w 14"/>
                <a:gd name="T15" fmla="*/ 24 h 24"/>
                <a:gd name="T16" fmla="*/ 0 w 14"/>
                <a:gd name="T17" fmla="*/ 24 h 24"/>
                <a:gd name="T18" fmla="*/ 0 w 14"/>
                <a:gd name="T19" fmla="*/ 0 h 24"/>
                <a:gd name="T20" fmla="*/ 4 w 14"/>
                <a:gd name="T21" fmla="*/ 0 h 24"/>
                <a:gd name="T22" fmla="*/ 4 w 14"/>
                <a:gd name="T23" fmla="*/ 9 h 24"/>
                <a:gd name="T24" fmla="*/ 9 w 14"/>
                <a:gd name="T25" fmla="*/ 5 h 24"/>
                <a:gd name="T26" fmla="*/ 14 w 14"/>
                <a:gd name="T27" fmla="*/ 11 h 24"/>
                <a:gd name="T28" fmla="*/ 14 w 14"/>
                <a:gd name="T2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4">
                  <a:moveTo>
                    <a:pt x="14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7" y="9"/>
                    <a:pt x="6" y="9"/>
                    <a:pt x="5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6"/>
                    <a:pt x="6" y="5"/>
                    <a:pt x="9" y="5"/>
                  </a:cubicBezTo>
                  <a:cubicBezTo>
                    <a:pt x="13" y="5"/>
                    <a:pt x="14" y="7"/>
                    <a:pt x="14" y="11"/>
                  </a:cubicBezTo>
                  <a:lnTo>
                    <a:pt x="1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36" name="Freeform 105"/>
            <p:cNvSpPr>
              <a:spLocks noEditPoints="1"/>
            </p:cNvSpPr>
            <p:nvPr/>
          </p:nvSpPr>
          <p:spPr bwMode="auto">
            <a:xfrm>
              <a:off x="1645714" y="2307698"/>
              <a:ext cx="49341" cy="57847"/>
            </a:xfrm>
            <a:custGeom>
              <a:avLst/>
              <a:gdLst>
                <a:gd name="T0" fmla="*/ 16 w 16"/>
                <a:gd name="T1" fmla="*/ 19 h 19"/>
                <a:gd name="T2" fmla="*/ 13 w 16"/>
                <a:gd name="T3" fmla="*/ 19 h 19"/>
                <a:gd name="T4" fmla="*/ 12 w 16"/>
                <a:gd name="T5" fmla="*/ 15 h 19"/>
                <a:gd name="T6" fmla="*/ 6 w 16"/>
                <a:gd name="T7" fmla="*/ 19 h 19"/>
                <a:gd name="T8" fmla="*/ 2 w 16"/>
                <a:gd name="T9" fmla="*/ 17 h 19"/>
                <a:gd name="T10" fmla="*/ 0 w 16"/>
                <a:gd name="T11" fmla="*/ 14 h 19"/>
                <a:gd name="T12" fmla="*/ 11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1 w 16"/>
                <a:gd name="T23" fmla="*/ 6 h 19"/>
                <a:gd name="T24" fmla="*/ 3 w 16"/>
                <a:gd name="T25" fmla="*/ 2 h 19"/>
                <a:gd name="T26" fmla="*/ 9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6 w 16"/>
                <a:gd name="T33" fmla="*/ 4 h 19"/>
                <a:gd name="T34" fmla="*/ 16 w 16"/>
                <a:gd name="T35" fmla="*/ 7 h 19"/>
                <a:gd name="T36" fmla="*/ 16 w 16"/>
                <a:gd name="T37" fmla="*/ 15 h 19"/>
                <a:gd name="T38" fmla="*/ 16 w 16"/>
                <a:gd name="T39" fmla="*/ 19 h 19"/>
                <a:gd name="T40" fmla="*/ 12 w 16"/>
                <a:gd name="T41" fmla="*/ 10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1 w 16"/>
                <a:gd name="T49" fmla="*/ 15 h 19"/>
                <a:gd name="T50" fmla="*/ 12 w 16"/>
                <a:gd name="T51" fmla="*/ 11 h 19"/>
                <a:gd name="T52" fmla="*/ 12 w 16"/>
                <a:gd name="T5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2" y="16"/>
                    <a:pt x="12" y="15"/>
                  </a:cubicBezTo>
                  <a:cubicBezTo>
                    <a:pt x="11" y="18"/>
                    <a:pt x="9" y="19"/>
                    <a:pt x="6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8" y="3"/>
                  </a:cubicBezTo>
                  <a:cubicBezTo>
                    <a:pt x="6" y="3"/>
                    <a:pt x="4" y="4"/>
                    <a:pt x="4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5" y="3"/>
                    <a:pt x="15" y="3"/>
                    <a:pt x="16" y="4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9"/>
                  </a:cubicBezTo>
                  <a:close/>
                  <a:moveTo>
                    <a:pt x="12" y="10"/>
                  </a:moveTo>
                  <a:cubicBezTo>
                    <a:pt x="7" y="10"/>
                    <a:pt x="4" y="11"/>
                    <a:pt x="4" y="13"/>
                  </a:cubicBezTo>
                  <a:cubicBezTo>
                    <a:pt x="4" y="14"/>
                    <a:pt x="4" y="15"/>
                    <a:pt x="5" y="15"/>
                  </a:cubicBezTo>
                  <a:cubicBezTo>
                    <a:pt x="6" y="16"/>
                    <a:pt x="6" y="16"/>
                    <a:pt x="7" y="16"/>
                  </a:cubicBezTo>
                  <a:cubicBezTo>
                    <a:pt x="9" y="16"/>
                    <a:pt x="10" y="15"/>
                    <a:pt x="11" y="15"/>
                  </a:cubicBezTo>
                  <a:cubicBezTo>
                    <a:pt x="12" y="14"/>
                    <a:pt x="12" y="12"/>
                    <a:pt x="12" y="11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37" name="Freeform 106"/>
            <p:cNvSpPr>
              <a:spLocks/>
            </p:cNvSpPr>
            <p:nvPr/>
          </p:nvSpPr>
          <p:spPr bwMode="auto">
            <a:xfrm>
              <a:off x="1710366" y="2307698"/>
              <a:ext cx="42535" cy="57847"/>
            </a:xfrm>
            <a:custGeom>
              <a:avLst/>
              <a:gdLst>
                <a:gd name="T0" fmla="*/ 14 w 14"/>
                <a:gd name="T1" fmla="*/ 19 h 19"/>
                <a:gd name="T2" fmla="*/ 10 w 14"/>
                <a:gd name="T3" fmla="*/ 19 h 19"/>
                <a:gd name="T4" fmla="*/ 10 w 14"/>
                <a:gd name="T5" fmla="*/ 8 h 19"/>
                <a:gd name="T6" fmla="*/ 10 w 14"/>
                <a:gd name="T7" fmla="*/ 5 h 19"/>
                <a:gd name="T8" fmla="*/ 8 w 14"/>
                <a:gd name="T9" fmla="*/ 4 h 19"/>
                <a:gd name="T10" fmla="*/ 5 w 14"/>
                <a:gd name="T11" fmla="*/ 5 h 19"/>
                <a:gd name="T12" fmla="*/ 4 w 14"/>
                <a:gd name="T13" fmla="*/ 9 h 19"/>
                <a:gd name="T14" fmla="*/ 4 w 14"/>
                <a:gd name="T15" fmla="*/ 19 h 19"/>
                <a:gd name="T16" fmla="*/ 0 w 14"/>
                <a:gd name="T17" fmla="*/ 19 h 19"/>
                <a:gd name="T18" fmla="*/ 0 w 14"/>
                <a:gd name="T19" fmla="*/ 1 h 19"/>
                <a:gd name="T20" fmla="*/ 3 w 14"/>
                <a:gd name="T21" fmla="*/ 1 h 19"/>
                <a:gd name="T22" fmla="*/ 3 w 14"/>
                <a:gd name="T23" fmla="*/ 5 h 19"/>
                <a:gd name="T24" fmla="*/ 9 w 14"/>
                <a:gd name="T25" fmla="*/ 0 h 19"/>
                <a:gd name="T26" fmla="*/ 13 w 14"/>
                <a:gd name="T27" fmla="*/ 2 h 19"/>
                <a:gd name="T28" fmla="*/ 14 w 14"/>
                <a:gd name="T29" fmla="*/ 7 h 19"/>
                <a:gd name="T30" fmla="*/ 14 w 14"/>
                <a:gd name="T3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8"/>
                    <a:pt x="4" y="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6" y="0"/>
                    <a:pt x="9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3"/>
                    <a:pt x="14" y="5"/>
                    <a:pt x="14" y="7"/>
                  </a:cubicBezTo>
                  <a:lnTo>
                    <a:pt x="1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38" name="Freeform 107"/>
            <p:cNvSpPr>
              <a:spLocks noEditPoints="1"/>
            </p:cNvSpPr>
            <p:nvPr/>
          </p:nvSpPr>
          <p:spPr bwMode="auto">
            <a:xfrm>
              <a:off x="1766512" y="2297490"/>
              <a:ext cx="52743" cy="86771"/>
            </a:xfrm>
            <a:custGeom>
              <a:avLst/>
              <a:gdLst>
                <a:gd name="T0" fmla="*/ 17 w 17"/>
                <a:gd name="T1" fmla="*/ 0 h 28"/>
                <a:gd name="T2" fmla="*/ 17 w 17"/>
                <a:gd name="T3" fmla="*/ 4 h 28"/>
                <a:gd name="T4" fmla="*/ 16 w 17"/>
                <a:gd name="T5" fmla="*/ 4 h 28"/>
                <a:gd name="T6" fmla="*/ 15 w 17"/>
                <a:gd name="T7" fmla="*/ 4 h 28"/>
                <a:gd name="T8" fmla="*/ 14 w 17"/>
                <a:gd name="T9" fmla="*/ 5 h 28"/>
                <a:gd name="T10" fmla="*/ 16 w 17"/>
                <a:gd name="T11" fmla="*/ 9 h 28"/>
                <a:gd name="T12" fmla="*/ 14 w 17"/>
                <a:gd name="T13" fmla="*/ 13 h 28"/>
                <a:gd name="T14" fmla="*/ 8 w 17"/>
                <a:gd name="T15" fmla="*/ 14 h 28"/>
                <a:gd name="T16" fmla="*/ 5 w 17"/>
                <a:gd name="T17" fmla="*/ 14 h 28"/>
                <a:gd name="T18" fmla="*/ 4 w 17"/>
                <a:gd name="T19" fmla="*/ 16 h 28"/>
                <a:gd name="T20" fmla="*/ 5 w 17"/>
                <a:gd name="T21" fmla="*/ 17 h 28"/>
                <a:gd name="T22" fmla="*/ 6 w 17"/>
                <a:gd name="T23" fmla="*/ 17 h 28"/>
                <a:gd name="T24" fmla="*/ 12 w 17"/>
                <a:gd name="T25" fmla="*/ 17 h 28"/>
                <a:gd name="T26" fmla="*/ 16 w 17"/>
                <a:gd name="T27" fmla="*/ 19 h 28"/>
                <a:gd name="T28" fmla="*/ 17 w 17"/>
                <a:gd name="T29" fmla="*/ 22 h 28"/>
                <a:gd name="T30" fmla="*/ 15 w 17"/>
                <a:gd name="T31" fmla="*/ 26 h 28"/>
                <a:gd name="T32" fmla="*/ 8 w 17"/>
                <a:gd name="T33" fmla="*/ 28 h 28"/>
                <a:gd name="T34" fmla="*/ 0 w 17"/>
                <a:gd name="T35" fmla="*/ 23 h 28"/>
                <a:gd name="T36" fmla="*/ 2 w 17"/>
                <a:gd name="T37" fmla="*/ 20 h 28"/>
                <a:gd name="T38" fmla="*/ 0 w 17"/>
                <a:gd name="T39" fmla="*/ 17 h 28"/>
                <a:gd name="T40" fmla="*/ 3 w 17"/>
                <a:gd name="T41" fmla="*/ 13 h 28"/>
                <a:gd name="T42" fmla="*/ 1 w 17"/>
                <a:gd name="T43" fmla="*/ 9 h 28"/>
                <a:gd name="T44" fmla="*/ 3 w 17"/>
                <a:gd name="T45" fmla="*/ 5 h 28"/>
                <a:gd name="T46" fmla="*/ 8 w 17"/>
                <a:gd name="T47" fmla="*/ 3 h 28"/>
                <a:gd name="T48" fmla="*/ 12 w 17"/>
                <a:gd name="T49" fmla="*/ 4 h 28"/>
                <a:gd name="T50" fmla="*/ 16 w 17"/>
                <a:gd name="T51" fmla="*/ 0 h 28"/>
                <a:gd name="T52" fmla="*/ 17 w 17"/>
                <a:gd name="T53" fmla="*/ 0 h 28"/>
                <a:gd name="T54" fmla="*/ 8 w 17"/>
                <a:gd name="T55" fmla="*/ 12 h 28"/>
                <a:gd name="T56" fmla="*/ 12 w 17"/>
                <a:gd name="T57" fmla="*/ 9 h 28"/>
                <a:gd name="T58" fmla="*/ 11 w 17"/>
                <a:gd name="T59" fmla="*/ 7 h 28"/>
                <a:gd name="T60" fmla="*/ 8 w 17"/>
                <a:gd name="T61" fmla="*/ 6 h 28"/>
                <a:gd name="T62" fmla="*/ 6 w 17"/>
                <a:gd name="T63" fmla="*/ 7 h 28"/>
                <a:gd name="T64" fmla="*/ 5 w 17"/>
                <a:gd name="T65" fmla="*/ 9 h 28"/>
                <a:gd name="T66" fmla="*/ 6 w 17"/>
                <a:gd name="T67" fmla="*/ 11 h 28"/>
                <a:gd name="T68" fmla="*/ 8 w 17"/>
                <a:gd name="T69" fmla="*/ 12 h 28"/>
                <a:gd name="T70" fmla="*/ 4 w 17"/>
                <a:gd name="T71" fmla="*/ 21 h 28"/>
                <a:gd name="T72" fmla="*/ 3 w 17"/>
                <a:gd name="T73" fmla="*/ 22 h 28"/>
                <a:gd name="T74" fmla="*/ 4 w 17"/>
                <a:gd name="T75" fmla="*/ 24 h 28"/>
                <a:gd name="T76" fmla="*/ 9 w 17"/>
                <a:gd name="T77" fmla="*/ 25 h 28"/>
                <a:gd name="T78" fmla="*/ 14 w 17"/>
                <a:gd name="T79" fmla="*/ 23 h 28"/>
                <a:gd name="T80" fmla="*/ 13 w 17"/>
                <a:gd name="T81" fmla="*/ 22 h 28"/>
                <a:gd name="T82" fmla="*/ 11 w 17"/>
                <a:gd name="T83" fmla="*/ 21 h 28"/>
                <a:gd name="T84" fmla="*/ 7 w 17"/>
                <a:gd name="T85" fmla="*/ 21 h 28"/>
                <a:gd name="T86" fmla="*/ 4 w 17"/>
                <a:gd name="T8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" h="28">
                  <a:moveTo>
                    <a:pt x="17" y="0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5" y="6"/>
                    <a:pt x="16" y="7"/>
                    <a:pt x="16" y="9"/>
                  </a:cubicBezTo>
                  <a:cubicBezTo>
                    <a:pt x="16" y="10"/>
                    <a:pt x="15" y="12"/>
                    <a:pt x="14" y="13"/>
                  </a:cubicBezTo>
                  <a:cubicBezTo>
                    <a:pt x="12" y="14"/>
                    <a:pt x="11" y="14"/>
                    <a:pt x="8" y="14"/>
                  </a:cubicBezTo>
                  <a:cubicBezTo>
                    <a:pt x="8" y="14"/>
                    <a:pt x="6" y="14"/>
                    <a:pt x="5" y="14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4" y="16"/>
                    <a:pt x="4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5" y="18"/>
                    <a:pt x="16" y="19"/>
                  </a:cubicBezTo>
                  <a:cubicBezTo>
                    <a:pt x="17" y="20"/>
                    <a:pt x="17" y="21"/>
                    <a:pt x="17" y="22"/>
                  </a:cubicBezTo>
                  <a:cubicBezTo>
                    <a:pt x="17" y="24"/>
                    <a:pt x="17" y="25"/>
                    <a:pt x="15" y="26"/>
                  </a:cubicBezTo>
                  <a:cubicBezTo>
                    <a:pt x="14" y="27"/>
                    <a:pt x="11" y="28"/>
                    <a:pt x="8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22"/>
                    <a:pt x="0" y="20"/>
                    <a:pt x="2" y="20"/>
                  </a:cubicBezTo>
                  <a:cubicBezTo>
                    <a:pt x="1" y="19"/>
                    <a:pt x="0" y="18"/>
                    <a:pt x="0" y="17"/>
                  </a:cubicBezTo>
                  <a:cubicBezTo>
                    <a:pt x="0" y="15"/>
                    <a:pt x="1" y="14"/>
                    <a:pt x="3" y="13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7"/>
                    <a:pt x="1" y="6"/>
                    <a:pt x="3" y="5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9" y="3"/>
                    <a:pt x="10" y="4"/>
                    <a:pt x="12" y="4"/>
                  </a:cubicBezTo>
                  <a:cubicBezTo>
                    <a:pt x="12" y="2"/>
                    <a:pt x="14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8" y="12"/>
                  </a:moveTo>
                  <a:cubicBezTo>
                    <a:pt x="10" y="12"/>
                    <a:pt x="12" y="11"/>
                    <a:pt x="12" y="9"/>
                  </a:cubicBezTo>
                  <a:cubicBezTo>
                    <a:pt x="12" y="8"/>
                    <a:pt x="11" y="7"/>
                    <a:pt x="11" y="7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1"/>
                  </a:cubicBezTo>
                  <a:cubicBezTo>
                    <a:pt x="6" y="12"/>
                    <a:pt x="7" y="12"/>
                    <a:pt x="8" y="12"/>
                  </a:cubicBezTo>
                  <a:close/>
                  <a:moveTo>
                    <a:pt x="4" y="21"/>
                  </a:move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4"/>
                    <a:pt x="4" y="24"/>
                  </a:cubicBezTo>
                  <a:cubicBezTo>
                    <a:pt x="5" y="25"/>
                    <a:pt x="7" y="25"/>
                    <a:pt x="9" y="25"/>
                  </a:cubicBezTo>
                  <a:cubicBezTo>
                    <a:pt x="12" y="25"/>
                    <a:pt x="14" y="24"/>
                    <a:pt x="14" y="23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2" y="21"/>
                    <a:pt x="12" y="21"/>
                    <a:pt x="1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5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09" name="Group 12408"/>
          <p:cNvGrpSpPr/>
          <p:nvPr/>
        </p:nvGrpSpPr>
        <p:grpSpPr>
          <a:xfrm>
            <a:off x="1012395" y="2632306"/>
            <a:ext cx="362960" cy="99815"/>
            <a:chOff x="759296" y="1974228"/>
            <a:chExt cx="272220" cy="74861"/>
          </a:xfrm>
          <a:solidFill>
            <a:schemeClr val="bg1"/>
          </a:solidFill>
        </p:grpSpPr>
        <p:sp>
          <p:nvSpPr>
            <p:cNvPr id="12339" name="Freeform 108"/>
            <p:cNvSpPr>
              <a:spLocks noEditPoints="1"/>
            </p:cNvSpPr>
            <p:nvPr/>
          </p:nvSpPr>
          <p:spPr bwMode="auto">
            <a:xfrm>
              <a:off x="759296" y="1974228"/>
              <a:ext cx="56146" cy="74861"/>
            </a:xfrm>
            <a:custGeom>
              <a:avLst/>
              <a:gdLst>
                <a:gd name="T0" fmla="*/ 5 w 18"/>
                <a:gd name="T1" fmla="*/ 24 h 24"/>
                <a:gd name="T2" fmla="*/ 0 w 18"/>
                <a:gd name="T3" fmla="*/ 24 h 24"/>
                <a:gd name="T4" fmla="*/ 0 w 18"/>
                <a:gd name="T5" fmla="*/ 0 h 24"/>
                <a:gd name="T6" fmla="*/ 10 w 18"/>
                <a:gd name="T7" fmla="*/ 0 h 24"/>
                <a:gd name="T8" fmla="*/ 16 w 18"/>
                <a:gd name="T9" fmla="*/ 2 h 24"/>
                <a:gd name="T10" fmla="*/ 18 w 18"/>
                <a:gd name="T11" fmla="*/ 7 h 24"/>
                <a:gd name="T12" fmla="*/ 16 w 18"/>
                <a:gd name="T13" fmla="*/ 12 h 24"/>
                <a:gd name="T14" fmla="*/ 11 w 18"/>
                <a:gd name="T15" fmla="*/ 14 h 24"/>
                <a:gd name="T16" fmla="*/ 5 w 18"/>
                <a:gd name="T17" fmla="*/ 14 h 24"/>
                <a:gd name="T18" fmla="*/ 5 w 18"/>
                <a:gd name="T19" fmla="*/ 24 h 24"/>
                <a:gd name="T20" fmla="*/ 5 w 18"/>
                <a:gd name="T21" fmla="*/ 10 h 24"/>
                <a:gd name="T22" fmla="*/ 10 w 18"/>
                <a:gd name="T23" fmla="*/ 10 h 24"/>
                <a:gd name="T24" fmla="*/ 13 w 18"/>
                <a:gd name="T25" fmla="*/ 9 h 24"/>
                <a:gd name="T26" fmla="*/ 14 w 18"/>
                <a:gd name="T27" fmla="*/ 7 h 24"/>
                <a:gd name="T28" fmla="*/ 13 w 18"/>
                <a:gd name="T29" fmla="*/ 4 h 24"/>
                <a:gd name="T30" fmla="*/ 9 w 18"/>
                <a:gd name="T31" fmla="*/ 3 h 24"/>
                <a:gd name="T32" fmla="*/ 5 w 18"/>
                <a:gd name="T33" fmla="*/ 3 h 24"/>
                <a:gd name="T34" fmla="*/ 5 w 18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4">
                  <a:moveTo>
                    <a:pt x="5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0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9"/>
                    <a:pt x="18" y="11"/>
                    <a:pt x="16" y="12"/>
                  </a:cubicBezTo>
                  <a:cubicBezTo>
                    <a:pt x="15" y="13"/>
                    <a:pt x="13" y="14"/>
                    <a:pt x="11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5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3" y="9"/>
                  </a:cubicBezTo>
                  <a:cubicBezTo>
                    <a:pt x="13" y="9"/>
                    <a:pt x="14" y="8"/>
                    <a:pt x="14" y="7"/>
                  </a:cubicBezTo>
                  <a:cubicBezTo>
                    <a:pt x="14" y="6"/>
                    <a:pt x="14" y="5"/>
                    <a:pt x="13" y="4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40" name="Freeform 109"/>
            <p:cNvSpPr>
              <a:spLocks noEditPoints="1"/>
            </p:cNvSpPr>
            <p:nvPr/>
          </p:nvSpPr>
          <p:spPr bwMode="auto">
            <a:xfrm>
              <a:off x="822246" y="1991241"/>
              <a:ext cx="49341" cy="57847"/>
            </a:xfrm>
            <a:custGeom>
              <a:avLst/>
              <a:gdLst>
                <a:gd name="T0" fmla="*/ 12 w 16"/>
                <a:gd name="T1" fmla="*/ 13 h 19"/>
                <a:gd name="T2" fmla="*/ 16 w 16"/>
                <a:gd name="T3" fmla="*/ 13 h 19"/>
                <a:gd name="T4" fmla="*/ 13 w 16"/>
                <a:gd name="T5" fmla="*/ 17 h 19"/>
                <a:gd name="T6" fmla="*/ 8 w 16"/>
                <a:gd name="T7" fmla="*/ 19 h 19"/>
                <a:gd name="T8" fmla="*/ 2 w 16"/>
                <a:gd name="T9" fmla="*/ 16 h 19"/>
                <a:gd name="T10" fmla="*/ 0 w 16"/>
                <a:gd name="T11" fmla="*/ 10 h 19"/>
                <a:gd name="T12" fmla="*/ 2 w 16"/>
                <a:gd name="T13" fmla="*/ 3 h 19"/>
                <a:gd name="T14" fmla="*/ 8 w 16"/>
                <a:gd name="T15" fmla="*/ 0 h 19"/>
                <a:gd name="T16" fmla="*/ 14 w 16"/>
                <a:gd name="T17" fmla="*/ 3 h 19"/>
                <a:gd name="T18" fmla="*/ 16 w 16"/>
                <a:gd name="T19" fmla="*/ 10 h 19"/>
                <a:gd name="T20" fmla="*/ 16 w 16"/>
                <a:gd name="T21" fmla="*/ 10 h 19"/>
                <a:gd name="T22" fmla="*/ 4 w 16"/>
                <a:gd name="T23" fmla="*/ 10 h 19"/>
                <a:gd name="T24" fmla="*/ 4 w 16"/>
                <a:gd name="T25" fmla="*/ 13 h 19"/>
                <a:gd name="T26" fmla="*/ 6 w 16"/>
                <a:gd name="T27" fmla="*/ 15 h 19"/>
                <a:gd name="T28" fmla="*/ 8 w 16"/>
                <a:gd name="T29" fmla="*/ 16 h 19"/>
                <a:gd name="T30" fmla="*/ 12 w 16"/>
                <a:gd name="T31" fmla="*/ 13 h 19"/>
                <a:gd name="T32" fmla="*/ 12 w 16"/>
                <a:gd name="T33" fmla="*/ 8 h 19"/>
                <a:gd name="T34" fmla="*/ 11 w 16"/>
                <a:gd name="T35" fmla="*/ 4 h 19"/>
                <a:gd name="T36" fmla="*/ 8 w 16"/>
                <a:gd name="T37" fmla="*/ 3 h 19"/>
                <a:gd name="T38" fmla="*/ 5 w 16"/>
                <a:gd name="T39" fmla="*/ 4 h 19"/>
                <a:gd name="T40" fmla="*/ 4 w 16"/>
                <a:gd name="T41" fmla="*/ 8 h 19"/>
                <a:gd name="T42" fmla="*/ 12 w 16"/>
                <a:gd name="T4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9">
                  <a:moveTo>
                    <a:pt x="12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5"/>
                    <a:pt x="15" y="16"/>
                    <a:pt x="13" y="17"/>
                  </a:cubicBezTo>
                  <a:cubicBezTo>
                    <a:pt x="12" y="18"/>
                    <a:pt x="10" y="19"/>
                    <a:pt x="8" y="19"/>
                  </a:cubicBezTo>
                  <a:cubicBezTo>
                    <a:pt x="6" y="19"/>
                    <a:pt x="4" y="18"/>
                    <a:pt x="2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1" y="0"/>
                    <a:pt x="13" y="1"/>
                    <a:pt x="14" y="3"/>
                  </a:cubicBezTo>
                  <a:cubicBezTo>
                    <a:pt x="16" y="5"/>
                    <a:pt x="16" y="7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5" y="14"/>
                    <a:pt x="5" y="14"/>
                    <a:pt x="6" y="15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10" y="16"/>
                    <a:pt x="12" y="15"/>
                    <a:pt x="12" y="13"/>
                  </a:cubicBezTo>
                  <a:close/>
                  <a:moveTo>
                    <a:pt x="12" y="8"/>
                  </a:moveTo>
                  <a:cubicBezTo>
                    <a:pt x="12" y="6"/>
                    <a:pt x="12" y="5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6"/>
                    <a:pt x="4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41" name="Freeform 110"/>
            <p:cNvSpPr>
              <a:spLocks/>
            </p:cNvSpPr>
            <p:nvPr/>
          </p:nvSpPr>
          <p:spPr bwMode="auto">
            <a:xfrm>
              <a:off x="883496" y="1991241"/>
              <a:ext cx="27222" cy="57847"/>
            </a:xfrm>
            <a:custGeom>
              <a:avLst/>
              <a:gdLst>
                <a:gd name="T0" fmla="*/ 4 w 9"/>
                <a:gd name="T1" fmla="*/ 19 h 19"/>
                <a:gd name="T2" fmla="*/ 0 w 9"/>
                <a:gd name="T3" fmla="*/ 19 h 19"/>
                <a:gd name="T4" fmla="*/ 0 w 9"/>
                <a:gd name="T5" fmla="*/ 1 h 19"/>
                <a:gd name="T6" fmla="*/ 4 w 9"/>
                <a:gd name="T7" fmla="*/ 1 h 19"/>
                <a:gd name="T8" fmla="*/ 4 w 9"/>
                <a:gd name="T9" fmla="*/ 5 h 19"/>
                <a:gd name="T10" fmla="*/ 6 w 9"/>
                <a:gd name="T11" fmla="*/ 1 h 19"/>
                <a:gd name="T12" fmla="*/ 9 w 9"/>
                <a:gd name="T13" fmla="*/ 0 h 19"/>
                <a:gd name="T14" fmla="*/ 9 w 9"/>
                <a:gd name="T15" fmla="*/ 0 h 19"/>
                <a:gd name="T16" fmla="*/ 9 w 9"/>
                <a:gd name="T17" fmla="*/ 5 h 19"/>
                <a:gd name="T18" fmla="*/ 5 w 9"/>
                <a:gd name="T19" fmla="*/ 7 h 19"/>
                <a:gd name="T20" fmla="*/ 4 w 9"/>
                <a:gd name="T21" fmla="*/ 10 h 19"/>
                <a:gd name="T22" fmla="*/ 4 w 9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9">
                  <a:moveTo>
                    <a:pt x="4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5"/>
                    <a:pt x="6" y="5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lnTo>
                    <a:pt x="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42" name="Freeform 111"/>
            <p:cNvSpPr>
              <a:spLocks noEditPoints="1"/>
            </p:cNvSpPr>
            <p:nvPr/>
          </p:nvSpPr>
          <p:spPr bwMode="auto">
            <a:xfrm>
              <a:off x="917524" y="1991241"/>
              <a:ext cx="49341" cy="57847"/>
            </a:xfrm>
            <a:custGeom>
              <a:avLst/>
              <a:gdLst>
                <a:gd name="T0" fmla="*/ 16 w 16"/>
                <a:gd name="T1" fmla="*/ 19 h 19"/>
                <a:gd name="T2" fmla="*/ 12 w 16"/>
                <a:gd name="T3" fmla="*/ 19 h 19"/>
                <a:gd name="T4" fmla="*/ 12 w 16"/>
                <a:gd name="T5" fmla="*/ 15 h 19"/>
                <a:gd name="T6" fmla="*/ 6 w 16"/>
                <a:gd name="T7" fmla="*/ 19 h 19"/>
                <a:gd name="T8" fmla="*/ 1 w 16"/>
                <a:gd name="T9" fmla="*/ 17 h 19"/>
                <a:gd name="T10" fmla="*/ 0 w 16"/>
                <a:gd name="T11" fmla="*/ 13 h 19"/>
                <a:gd name="T12" fmla="*/ 11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0 w 16"/>
                <a:gd name="T23" fmla="*/ 5 h 19"/>
                <a:gd name="T24" fmla="*/ 3 w 16"/>
                <a:gd name="T25" fmla="*/ 2 h 19"/>
                <a:gd name="T26" fmla="*/ 8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5 w 16"/>
                <a:gd name="T33" fmla="*/ 4 h 19"/>
                <a:gd name="T34" fmla="*/ 16 w 16"/>
                <a:gd name="T35" fmla="*/ 7 h 19"/>
                <a:gd name="T36" fmla="*/ 16 w 16"/>
                <a:gd name="T37" fmla="*/ 15 h 19"/>
                <a:gd name="T38" fmla="*/ 16 w 16"/>
                <a:gd name="T39" fmla="*/ 19 h 19"/>
                <a:gd name="T40" fmla="*/ 12 w 16"/>
                <a:gd name="T41" fmla="*/ 9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1 w 16"/>
                <a:gd name="T49" fmla="*/ 14 h 19"/>
                <a:gd name="T50" fmla="*/ 12 w 16"/>
                <a:gd name="T51" fmla="*/ 11 h 19"/>
                <a:gd name="T52" fmla="*/ 12 w 16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1" y="18"/>
                    <a:pt x="9" y="19"/>
                    <a:pt x="6" y="19"/>
                  </a:cubicBezTo>
                  <a:cubicBezTo>
                    <a:pt x="4" y="19"/>
                    <a:pt x="2" y="18"/>
                    <a:pt x="1" y="17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9"/>
                    <a:pt x="3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0" y="3"/>
                    <a:pt x="8" y="3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3" y="1"/>
                    <a:pt x="13" y="1"/>
                    <a:pt x="14" y="2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5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9"/>
                  </a:cubicBezTo>
                  <a:close/>
                  <a:moveTo>
                    <a:pt x="12" y="9"/>
                  </a:moveTo>
                  <a:cubicBezTo>
                    <a:pt x="7" y="9"/>
                    <a:pt x="4" y="11"/>
                    <a:pt x="4" y="13"/>
                  </a:cubicBezTo>
                  <a:cubicBezTo>
                    <a:pt x="4" y="14"/>
                    <a:pt x="4" y="15"/>
                    <a:pt x="5" y="15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9" y="16"/>
                    <a:pt x="10" y="15"/>
                    <a:pt x="11" y="14"/>
                  </a:cubicBezTo>
                  <a:cubicBezTo>
                    <a:pt x="11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43" name="Freeform 112"/>
            <p:cNvSpPr>
              <a:spLocks/>
            </p:cNvSpPr>
            <p:nvPr/>
          </p:nvSpPr>
          <p:spPr bwMode="auto">
            <a:xfrm>
              <a:off x="978773" y="1974228"/>
              <a:ext cx="52743" cy="74861"/>
            </a:xfrm>
            <a:custGeom>
              <a:avLst/>
              <a:gdLst>
                <a:gd name="T0" fmla="*/ 17 w 17"/>
                <a:gd name="T1" fmla="*/ 24 h 24"/>
                <a:gd name="T2" fmla="*/ 13 w 17"/>
                <a:gd name="T3" fmla="*/ 24 h 24"/>
                <a:gd name="T4" fmla="*/ 8 w 17"/>
                <a:gd name="T5" fmla="*/ 14 h 24"/>
                <a:gd name="T6" fmla="*/ 4 w 17"/>
                <a:gd name="T7" fmla="*/ 19 h 24"/>
                <a:gd name="T8" fmla="*/ 4 w 17"/>
                <a:gd name="T9" fmla="*/ 24 h 24"/>
                <a:gd name="T10" fmla="*/ 0 w 17"/>
                <a:gd name="T11" fmla="*/ 24 h 24"/>
                <a:gd name="T12" fmla="*/ 0 w 17"/>
                <a:gd name="T13" fmla="*/ 0 h 24"/>
                <a:gd name="T14" fmla="*/ 4 w 17"/>
                <a:gd name="T15" fmla="*/ 0 h 24"/>
                <a:gd name="T16" fmla="*/ 4 w 17"/>
                <a:gd name="T17" fmla="*/ 14 h 24"/>
                <a:gd name="T18" fmla="*/ 5 w 17"/>
                <a:gd name="T19" fmla="*/ 13 h 24"/>
                <a:gd name="T20" fmla="*/ 12 w 17"/>
                <a:gd name="T21" fmla="*/ 6 h 24"/>
                <a:gd name="T22" fmla="*/ 16 w 17"/>
                <a:gd name="T23" fmla="*/ 6 h 24"/>
                <a:gd name="T24" fmla="*/ 11 w 17"/>
                <a:gd name="T25" fmla="*/ 12 h 24"/>
                <a:gd name="T26" fmla="*/ 17 w 17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4">
                  <a:moveTo>
                    <a:pt x="17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07" name="Group 12406"/>
          <p:cNvGrpSpPr/>
          <p:nvPr/>
        </p:nvGrpSpPr>
        <p:grpSpPr>
          <a:xfrm>
            <a:off x="340917" y="1652309"/>
            <a:ext cx="338008" cy="104352"/>
            <a:chOff x="255688" y="1239232"/>
            <a:chExt cx="253506" cy="78264"/>
          </a:xfrm>
          <a:solidFill>
            <a:schemeClr val="tx2"/>
          </a:solidFill>
        </p:grpSpPr>
        <p:sp>
          <p:nvSpPr>
            <p:cNvPr id="12344" name="Freeform 113"/>
            <p:cNvSpPr>
              <a:spLocks noEditPoints="1"/>
            </p:cNvSpPr>
            <p:nvPr/>
          </p:nvSpPr>
          <p:spPr bwMode="auto">
            <a:xfrm>
              <a:off x="255688" y="1239232"/>
              <a:ext cx="54444" cy="74861"/>
            </a:xfrm>
            <a:custGeom>
              <a:avLst/>
              <a:gdLst>
                <a:gd name="T0" fmla="*/ 4 w 18"/>
                <a:gd name="T1" fmla="*/ 24 h 24"/>
                <a:gd name="T2" fmla="*/ 0 w 18"/>
                <a:gd name="T3" fmla="*/ 24 h 24"/>
                <a:gd name="T4" fmla="*/ 0 w 18"/>
                <a:gd name="T5" fmla="*/ 0 h 24"/>
                <a:gd name="T6" fmla="*/ 9 w 18"/>
                <a:gd name="T7" fmla="*/ 0 h 24"/>
                <a:gd name="T8" fmla="*/ 16 w 18"/>
                <a:gd name="T9" fmla="*/ 2 h 24"/>
                <a:gd name="T10" fmla="*/ 18 w 18"/>
                <a:gd name="T11" fmla="*/ 7 h 24"/>
                <a:gd name="T12" fmla="*/ 16 w 18"/>
                <a:gd name="T13" fmla="*/ 13 h 24"/>
                <a:gd name="T14" fmla="*/ 10 w 18"/>
                <a:gd name="T15" fmla="*/ 15 h 24"/>
                <a:gd name="T16" fmla="*/ 4 w 18"/>
                <a:gd name="T17" fmla="*/ 15 h 24"/>
                <a:gd name="T18" fmla="*/ 4 w 18"/>
                <a:gd name="T19" fmla="*/ 24 h 24"/>
                <a:gd name="T20" fmla="*/ 4 w 18"/>
                <a:gd name="T21" fmla="*/ 11 h 24"/>
                <a:gd name="T22" fmla="*/ 9 w 18"/>
                <a:gd name="T23" fmla="*/ 11 h 24"/>
                <a:gd name="T24" fmla="*/ 12 w 18"/>
                <a:gd name="T25" fmla="*/ 10 h 24"/>
                <a:gd name="T26" fmla="*/ 13 w 18"/>
                <a:gd name="T27" fmla="*/ 7 h 24"/>
                <a:gd name="T28" fmla="*/ 12 w 18"/>
                <a:gd name="T29" fmla="*/ 5 h 24"/>
                <a:gd name="T30" fmla="*/ 9 w 18"/>
                <a:gd name="T31" fmla="*/ 4 h 24"/>
                <a:gd name="T32" fmla="*/ 4 w 18"/>
                <a:gd name="T33" fmla="*/ 4 h 24"/>
                <a:gd name="T34" fmla="*/ 4 w 18"/>
                <a:gd name="T3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4">
                  <a:moveTo>
                    <a:pt x="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7" y="4"/>
                    <a:pt x="18" y="5"/>
                    <a:pt x="18" y="7"/>
                  </a:cubicBezTo>
                  <a:cubicBezTo>
                    <a:pt x="18" y="9"/>
                    <a:pt x="17" y="11"/>
                    <a:pt x="16" y="13"/>
                  </a:cubicBezTo>
                  <a:cubicBezTo>
                    <a:pt x="14" y="14"/>
                    <a:pt x="12" y="15"/>
                    <a:pt x="10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4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3" y="9"/>
                    <a:pt x="13" y="8"/>
                    <a:pt x="13" y="7"/>
                  </a:cubicBezTo>
                  <a:cubicBezTo>
                    <a:pt x="13" y="6"/>
                    <a:pt x="13" y="6"/>
                    <a:pt x="12" y="5"/>
                  </a:cubicBezTo>
                  <a:cubicBezTo>
                    <a:pt x="12" y="4"/>
                    <a:pt x="10" y="4"/>
                    <a:pt x="9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45" name="Freeform 114"/>
            <p:cNvSpPr>
              <a:spLocks noEditPoints="1"/>
            </p:cNvSpPr>
            <p:nvPr/>
          </p:nvSpPr>
          <p:spPr bwMode="auto">
            <a:xfrm>
              <a:off x="313535" y="1257947"/>
              <a:ext cx="52743" cy="59549"/>
            </a:xfrm>
            <a:custGeom>
              <a:avLst/>
              <a:gdLst>
                <a:gd name="T0" fmla="*/ 13 w 17"/>
                <a:gd name="T1" fmla="*/ 13 h 19"/>
                <a:gd name="T2" fmla="*/ 16 w 17"/>
                <a:gd name="T3" fmla="*/ 13 h 19"/>
                <a:gd name="T4" fmla="*/ 14 w 17"/>
                <a:gd name="T5" fmla="*/ 17 h 19"/>
                <a:gd name="T6" fmla="*/ 9 w 17"/>
                <a:gd name="T7" fmla="*/ 19 h 19"/>
                <a:gd name="T8" fmla="*/ 3 w 17"/>
                <a:gd name="T9" fmla="*/ 16 h 19"/>
                <a:gd name="T10" fmla="*/ 0 w 17"/>
                <a:gd name="T11" fmla="*/ 9 h 19"/>
                <a:gd name="T12" fmla="*/ 3 w 17"/>
                <a:gd name="T13" fmla="*/ 3 h 19"/>
                <a:gd name="T14" fmla="*/ 9 w 17"/>
                <a:gd name="T15" fmla="*/ 0 h 19"/>
                <a:gd name="T16" fmla="*/ 15 w 17"/>
                <a:gd name="T17" fmla="*/ 3 h 19"/>
                <a:gd name="T18" fmla="*/ 17 w 17"/>
                <a:gd name="T19" fmla="*/ 9 h 19"/>
                <a:gd name="T20" fmla="*/ 17 w 17"/>
                <a:gd name="T21" fmla="*/ 10 h 19"/>
                <a:gd name="T22" fmla="*/ 4 w 17"/>
                <a:gd name="T23" fmla="*/ 10 h 19"/>
                <a:gd name="T24" fmla="*/ 5 w 17"/>
                <a:gd name="T25" fmla="*/ 13 h 19"/>
                <a:gd name="T26" fmla="*/ 6 w 17"/>
                <a:gd name="T27" fmla="*/ 15 h 19"/>
                <a:gd name="T28" fmla="*/ 9 w 17"/>
                <a:gd name="T29" fmla="*/ 15 h 19"/>
                <a:gd name="T30" fmla="*/ 13 w 17"/>
                <a:gd name="T31" fmla="*/ 13 h 19"/>
                <a:gd name="T32" fmla="*/ 13 w 17"/>
                <a:gd name="T33" fmla="*/ 7 h 19"/>
                <a:gd name="T34" fmla="*/ 11 w 17"/>
                <a:gd name="T35" fmla="*/ 4 h 19"/>
                <a:gd name="T36" fmla="*/ 9 w 17"/>
                <a:gd name="T37" fmla="*/ 3 h 19"/>
                <a:gd name="T38" fmla="*/ 6 w 17"/>
                <a:gd name="T39" fmla="*/ 4 h 19"/>
                <a:gd name="T40" fmla="*/ 4 w 17"/>
                <a:gd name="T41" fmla="*/ 7 h 19"/>
                <a:gd name="T42" fmla="*/ 13 w 17"/>
                <a:gd name="T4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9">
                  <a:moveTo>
                    <a:pt x="13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6" y="19"/>
                    <a:pt x="4" y="18"/>
                    <a:pt x="3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" y="0"/>
                    <a:pt x="13" y="1"/>
                    <a:pt x="15" y="3"/>
                  </a:cubicBezTo>
                  <a:cubicBezTo>
                    <a:pt x="16" y="4"/>
                    <a:pt x="17" y="7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4"/>
                    <a:pt x="6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1" y="15"/>
                    <a:pt x="12" y="14"/>
                    <a:pt x="13" y="13"/>
                  </a:cubicBezTo>
                  <a:close/>
                  <a:moveTo>
                    <a:pt x="13" y="7"/>
                  </a:moveTo>
                  <a:cubicBezTo>
                    <a:pt x="13" y="6"/>
                    <a:pt x="12" y="5"/>
                    <a:pt x="11" y="4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lnTo>
                    <a:pt x="1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46" name="Freeform 115"/>
            <p:cNvSpPr>
              <a:spLocks/>
            </p:cNvSpPr>
            <p:nvPr/>
          </p:nvSpPr>
          <p:spPr bwMode="auto">
            <a:xfrm>
              <a:off x="376485" y="1257947"/>
              <a:ext cx="27222" cy="56146"/>
            </a:xfrm>
            <a:custGeom>
              <a:avLst/>
              <a:gdLst>
                <a:gd name="T0" fmla="*/ 4 w 9"/>
                <a:gd name="T1" fmla="*/ 18 h 18"/>
                <a:gd name="T2" fmla="*/ 0 w 9"/>
                <a:gd name="T3" fmla="*/ 18 h 18"/>
                <a:gd name="T4" fmla="*/ 0 w 9"/>
                <a:gd name="T5" fmla="*/ 0 h 18"/>
                <a:gd name="T6" fmla="*/ 4 w 9"/>
                <a:gd name="T7" fmla="*/ 0 h 18"/>
                <a:gd name="T8" fmla="*/ 4 w 9"/>
                <a:gd name="T9" fmla="*/ 5 h 18"/>
                <a:gd name="T10" fmla="*/ 6 w 9"/>
                <a:gd name="T11" fmla="*/ 1 h 18"/>
                <a:gd name="T12" fmla="*/ 9 w 9"/>
                <a:gd name="T13" fmla="*/ 0 h 18"/>
                <a:gd name="T14" fmla="*/ 9 w 9"/>
                <a:gd name="T15" fmla="*/ 0 h 18"/>
                <a:gd name="T16" fmla="*/ 9 w 9"/>
                <a:gd name="T17" fmla="*/ 4 h 18"/>
                <a:gd name="T18" fmla="*/ 5 w 9"/>
                <a:gd name="T19" fmla="*/ 6 h 18"/>
                <a:gd name="T20" fmla="*/ 4 w 9"/>
                <a:gd name="T21" fmla="*/ 10 h 18"/>
                <a:gd name="T22" fmla="*/ 4 w 9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8">
                  <a:moveTo>
                    <a:pt x="4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7"/>
                    <a:pt x="4" y="9"/>
                    <a:pt x="4" y="10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47" name="Rectangle 116"/>
            <p:cNvSpPr>
              <a:spLocks noChangeArrowheads="1"/>
            </p:cNvSpPr>
            <p:nvPr/>
          </p:nvSpPr>
          <p:spPr bwMode="auto">
            <a:xfrm>
              <a:off x="412215" y="1239232"/>
              <a:ext cx="13611" cy="748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48" name="Freeform 117"/>
            <p:cNvSpPr>
              <a:spLocks noEditPoints="1"/>
            </p:cNvSpPr>
            <p:nvPr/>
          </p:nvSpPr>
          <p:spPr bwMode="auto">
            <a:xfrm>
              <a:off x="441137" y="1239232"/>
              <a:ext cx="11910" cy="74861"/>
            </a:xfrm>
            <a:custGeom>
              <a:avLst/>
              <a:gdLst>
                <a:gd name="T0" fmla="*/ 7 w 7"/>
                <a:gd name="T1" fmla="*/ 7 h 44"/>
                <a:gd name="T2" fmla="*/ 0 w 7"/>
                <a:gd name="T3" fmla="*/ 7 h 44"/>
                <a:gd name="T4" fmla="*/ 0 w 7"/>
                <a:gd name="T5" fmla="*/ 0 h 44"/>
                <a:gd name="T6" fmla="*/ 7 w 7"/>
                <a:gd name="T7" fmla="*/ 0 h 44"/>
                <a:gd name="T8" fmla="*/ 7 w 7"/>
                <a:gd name="T9" fmla="*/ 7 h 44"/>
                <a:gd name="T10" fmla="*/ 7 w 7"/>
                <a:gd name="T11" fmla="*/ 7 h 44"/>
                <a:gd name="T12" fmla="*/ 7 w 7"/>
                <a:gd name="T13" fmla="*/ 44 h 44"/>
                <a:gd name="T14" fmla="*/ 0 w 7"/>
                <a:gd name="T15" fmla="*/ 44 h 44"/>
                <a:gd name="T16" fmla="*/ 0 w 7"/>
                <a:gd name="T17" fmla="*/ 11 h 44"/>
                <a:gd name="T18" fmla="*/ 7 w 7"/>
                <a:gd name="T19" fmla="*/ 11 h 44"/>
                <a:gd name="T20" fmla="*/ 7 w 7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4">
                  <a:moveTo>
                    <a:pt x="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close/>
                  <a:moveTo>
                    <a:pt x="7" y="44"/>
                  </a:moveTo>
                  <a:lnTo>
                    <a:pt x="0" y="44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49" name="Freeform 118"/>
            <p:cNvSpPr>
              <a:spLocks/>
            </p:cNvSpPr>
            <p:nvPr/>
          </p:nvSpPr>
          <p:spPr bwMode="auto">
            <a:xfrm>
              <a:off x="463256" y="1257947"/>
              <a:ext cx="45938" cy="59549"/>
            </a:xfrm>
            <a:custGeom>
              <a:avLst/>
              <a:gdLst>
                <a:gd name="T0" fmla="*/ 0 w 15"/>
                <a:gd name="T1" fmla="*/ 14 h 19"/>
                <a:gd name="T2" fmla="*/ 3 w 15"/>
                <a:gd name="T3" fmla="*/ 13 h 19"/>
                <a:gd name="T4" fmla="*/ 7 w 15"/>
                <a:gd name="T5" fmla="*/ 16 h 19"/>
                <a:gd name="T6" fmla="*/ 11 w 15"/>
                <a:gd name="T7" fmla="*/ 13 h 19"/>
                <a:gd name="T8" fmla="*/ 10 w 15"/>
                <a:gd name="T9" fmla="*/ 12 h 19"/>
                <a:gd name="T10" fmla="*/ 9 w 15"/>
                <a:gd name="T11" fmla="*/ 12 h 19"/>
                <a:gd name="T12" fmla="*/ 6 w 15"/>
                <a:gd name="T13" fmla="*/ 11 h 19"/>
                <a:gd name="T14" fmla="*/ 0 w 15"/>
                <a:gd name="T15" fmla="*/ 6 h 19"/>
                <a:gd name="T16" fmla="*/ 2 w 15"/>
                <a:gd name="T17" fmla="*/ 2 h 19"/>
                <a:gd name="T18" fmla="*/ 7 w 15"/>
                <a:gd name="T19" fmla="*/ 0 h 19"/>
                <a:gd name="T20" fmla="*/ 14 w 15"/>
                <a:gd name="T21" fmla="*/ 4 h 19"/>
                <a:gd name="T22" fmla="*/ 11 w 15"/>
                <a:gd name="T23" fmla="*/ 5 h 19"/>
                <a:gd name="T24" fmla="*/ 7 w 15"/>
                <a:gd name="T25" fmla="*/ 3 h 19"/>
                <a:gd name="T26" fmla="*/ 4 w 15"/>
                <a:gd name="T27" fmla="*/ 5 h 19"/>
                <a:gd name="T28" fmla="*/ 7 w 15"/>
                <a:gd name="T29" fmla="*/ 7 h 19"/>
                <a:gd name="T30" fmla="*/ 11 w 15"/>
                <a:gd name="T31" fmla="*/ 8 h 19"/>
                <a:gd name="T32" fmla="*/ 15 w 15"/>
                <a:gd name="T33" fmla="*/ 13 h 19"/>
                <a:gd name="T34" fmla="*/ 13 w 15"/>
                <a:gd name="T35" fmla="*/ 17 h 19"/>
                <a:gd name="T36" fmla="*/ 7 w 15"/>
                <a:gd name="T37" fmla="*/ 19 h 19"/>
                <a:gd name="T38" fmla="*/ 2 w 15"/>
                <a:gd name="T39" fmla="*/ 17 h 19"/>
                <a:gd name="T40" fmla="*/ 0 w 15"/>
                <a:gd name="T4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9">
                  <a:moveTo>
                    <a:pt x="0" y="14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5" y="16"/>
                    <a:pt x="7" y="16"/>
                  </a:cubicBezTo>
                  <a:cubicBezTo>
                    <a:pt x="10" y="16"/>
                    <a:pt x="11" y="15"/>
                    <a:pt x="11" y="13"/>
                  </a:cubicBezTo>
                  <a:cubicBezTo>
                    <a:pt x="11" y="13"/>
                    <a:pt x="11" y="12"/>
                    <a:pt x="10" y="12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1" y="0"/>
                    <a:pt x="13" y="1"/>
                    <a:pt x="14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4" y="6"/>
                    <a:pt x="5" y="6"/>
                    <a:pt x="7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5" y="10"/>
                    <a:pt x="15" y="13"/>
                  </a:cubicBezTo>
                  <a:cubicBezTo>
                    <a:pt x="15" y="15"/>
                    <a:pt x="14" y="16"/>
                    <a:pt x="13" y="17"/>
                  </a:cubicBezTo>
                  <a:cubicBezTo>
                    <a:pt x="11" y="18"/>
                    <a:pt x="9" y="19"/>
                    <a:pt x="7" y="19"/>
                  </a:cubicBezTo>
                  <a:cubicBezTo>
                    <a:pt x="5" y="19"/>
                    <a:pt x="4" y="18"/>
                    <a:pt x="2" y="17"/>
                  </a:cubicBezTo>
                  <a:cubicBezTo>
                    <a:pt x="1" y="17"/>
                    <a:pt x="0" y="16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06" name="Group 12405"/>
          <p:cNvGrpSpPr/>
          <p:nvPr/>
        </p:nvGrpSpPr>
        <p:grpSpPr>
          <a:xfrm>
            <a:off x="286475" y="2233047"/>
            <a:ext cx="474117" cy="127036"/>
            <a:chOff x="214855" y="1674785"/>
            <a:chExt cx="355588" cy="95277"/>
          </a:xfrm>
          <a:solidFill>
            <a:schemeClr val="tx2"/>
          </a:solidFill>
        </p:grpSpPr>
        <p:sp>
          <p:nvSpPr>
            <p:cNvPr id="12350" name="Freeform 119"/>
            <p:cNvSpPr>
              <a:spLocks noEditPoints="1"/>
            </p:cNvSpPr>
            <p:nvPr/>
          </p:nvSpPr>
          <p:spPr bwMode="auto">
            <a:xfrm>
              <a:off x="214855" y="1674785"/>
              <a:ext cx="56146" cy="73160"/>
            </a:xfrm>
            <a:custGeom>
              <a:avLst/>
              <a:gdLst>
                <a:gd name="T0" fmla="*/ 5 w 18"/>
                <a:gd name="T1" fmla="*/ 24 h 24"/>
                <a:gd name="T2" fmla="*/ 0 w 18"/>
                <a:gd name="T3" fmla="*/ 24 h 24"/>
                <a:gd name="T4" fmla="*/ 0 w 18"/>
                <a:gd name="T5" fmla="*/ 0 h 24"/>
                <a:gd name="T6" fmla="*/ 10 w 18"/>
                <a:gd name="T7" fmla="*/ 0 h 24"/>
                <a:gd name="T8" fmla="*/ 16 w 18"/>
                <a:gd name="T9" fmla="*/ 2 h 24"/>
                <a:gd name="T10" fmla="*/ 18 w 18"/>
                <a:gd name="T11" fmla="*/ 7 h 24"/>
                <a:gd name="T12" fmla="*/ 16 w 18"/>
                <a:gd name="T13" fmla="*/ 13 h 24"/>
                <a:gd name="T14" fmla="*/ 11 w 18"/>
                <a:gd name="T15" fmla="*/ 15 h 24"/>
                <a:gd name="T16" fmla="*/ 5 w 18"/>
                <a:gd name="T17" fmla="*/ 15 h 24"/>
                <a:gd name="T18" fmla="*/ 5 w 18"/>
                <a:gd name="T19" fmla="*/ 24 h 24"/>
                <a:gd name="T20" fmla="*/ 5 w 18"/>
                <a:gd name="T21" fmla="*/ 11 h 24"/>
                <a:gd name="T22" fmla="*/ 10 w 18"/>
                <a:gd name="T23" fmla="*/ 11 h 24"/>
                <a:gd name="T24" fmla="*/ 13 w 18"/>
                <a:gd name="T25" fmla="*/ 10 h 24"/>
                <a:gd name="T26" fmla="*/ 14 w 18"/>
                <a:gd name="T27" fmla="*/ 7 h 24"/>
                <a:gd name="T28" fmla="*/ 13 w 18"/>
                <a:gd name="T29" fmla="*/ 5 h 24"/>
                <a:gd name="T30" fmla="*/ 9 w 18"/>
                <a:gd name="T31" fmla="*/ 4 h 24"/>
                <a:gd name="T32" fmla="*/ 5 w 18"/>
                <a:gd name="T33" fmla="*/ 4 h 24"/>
                <a:gd name="T34" fmla="*/ 5 w 18"/>
                <a:gd name="T3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4">
                  <a:moveTo>
                    <a:pt x="5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8" y="4"/>
                    <a:pt x="18" y="5"/>
                    <a:pt x="18" y="7"/>
                  </a:cubicBezTo>
                  <a:cubicBezTo>
                    <a:pt x="18" y="10"/>
                    <a:pt x="18" y="11"/>
                    <a:pt x="16" y="13"/>
                  </a:cubicBezTo>
                  <a:cubicBezTo>
                    <a:pt x="15" y="14"/>
                    <a:pt x="13" y="15"/>
                    <a:pt x="11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5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6"/>
                    <a:pt x="14" y="6"/>
                    <a:pt x="13" y="5"/>
                  </a:cubicBezTo>
                  <a:cubicBezTo>
                    <a:pt x="12" y="4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51" name="Freeform 120"/>
            <p:cNvSpPr>
              <a:spLocks noEditPoints="1"/>
            </p:cNvSpPr>
            <p:nvPr/>
          </p:nvSpPr>
          <p:spPr bwMode="auto">
            <a:xfrm>
              <a:off x="276104" y="1691799"/>
              <a:ext cx="49341" cy="59549"/>
            </a:xfrm>
            <a:custGeom>
              <a:avLst/>
              <a:gdLst>
                <a:gd name="T0" fmla="*/ 12 w 16"/>
                <a:gd name="T1" fmla="*/ 13 h 19"/>
                <a:gd name="T2" fmla="*/ 16 w 16"/>
                <a:gd name="T3" fmla="*/ 13 h 19"/>
                <a:gd name="T4" fmla="*/ 13 w 16"/>
                <a:gd name="T5" fmla="*/ 17 h 19"/>
                <a:gd name="T6" fmla="*/ 8 w 16"/>
                <a:gd name="T7" fmla="*/ 19 h 19"/>
                <a:gd name="T8" fmla="*/ 2 w 16"/>
                <a:gd name="T9" fmla="*/ 16 h 19"/>
                <a:gd name="T10" fmla="*/ 0 w 16"/>
                <a:gd name="T11" fmla="*/ 9 h 19"/>
                <a:gd name="T12" fmla="*/ 2 w 16"/>
                <a:gd name="T13" fmla="*/ 3 h 19"/>
                <a:gd name="T14" fmla="*/ 8 w 16"/>
                <a:gd name="T15" fmla="*/ 0 h 19"/>
                <a:gd name="T16" fmla="*/ 14 w 16"/>
                <a:gd name="T17" fmla="*/ 3 h 19"/>
                <a:gd name="T18" fmla="*/ 16 w 16"/>
                <a:gd name="T19" fmla="*/ 9 h 19"/>
                <a:gd name="T20" fmla="*/ 16 w 16"/>
                <a:gd name="T21" fmla="*/ 10 h 19"/>
                <a:gd name="T22" fmla="*/ 4 w 16"/>
                <a:gd name="T23" fmla="*/ 10 h 19"/>
                <a:gd name="T24" fmla="*/ 5 w 16"/>
                <a:gd name="T25" fmla="*/ 13 h 19"/>
                <a:gd name="T26" fmla="*/ 6 w 16"/>
                <a:gd name="T27" fmla="*/ 15 h 19"/>
                <a:gd name="T28" fmla="*/ 8 w 16"/>
                <a:gd name="T29" fmla="*/ 15 h 19"/>
                <a:gd name="T30" fmla="*/ 12 w 16"/>
                <a:gd name="T31" fmla="*/ 13 h 19"/>
                <a:gd name="T32" fmla="*/ 12 w 16"/>
                <a:gd name="T33" fmla="*/ 7 h 19"/>
                <a:gd name="T34" fmla="*/ 11 w 16"/>
                <a:gd name="T35" fmla="*/ 4 h 19"/>
                <a:gd name="T36" fmla="*/ 8 w 16"/>
                <a:gd name="T37" fmla="*/ 3 h 19"/>
                <a:gd name="T38" fmla="*/ 6 w 16"/>
                <a:gd name="T39" fmla="*/ 4 h 19"/>
                <a:gd name="T40" fmla="*/ 4 w 16"/>
                <a:gd name="T41" fmla="*/ 7 h 19"/>
                <a:gd name="T42" fmla="*/ 12 w 16"/>
                <a:gd name="T4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9">
                  <a:moveTo>
                    <a:pt x="12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5"/>
                    <a:pt x="15" y="16"/>
                    <a:pt x="13" y="17"/>
                  </a:cubicBezTo>
                  <a:cubicBezTo>
                    <a:pt x="12" y="18"/>
                    <a:pt x="10" y="19"/>
                    <a:pt x="8" y="19"/>
                  </a:cubicBezTo>
                  <a:cubicBezTo>
                    <a:pt x="6" y="19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1" y="0"/>
                    <a:pt x="13" y="1"/>
                    <a:pt x="14" y="3"/>
                  </a:cubicBezTo>
                  <a:cubicBezTo>
                    <a:pt x="16" y="4"/>
                    <a:pt x="16" y="7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5" y="13"/>
                  </a:cubicBezTo>
                  <a:cubicBezTo>
                    <a:pt x="5" y="13"/>
                    <a:pt x="5" y="14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10" y="15"/>
                    <a:pt x="12" y="14"/>
                    <a:pt x="12" y="13"/>
                  </a:cubicBezTo>
                  <a:close/>
                  <a:moveTo>
                    <a:pt x="12" y="7"/>
                  </a:moveTo>
                  <a:cubicBezTo>
                    <a:pt x="12" y="6"/>
                    <a:pt x="12" y="5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52" name="Freeform 121"/>
            <p:cNvSpPr>
              <a:spLocks/>
            </p:cNvSpPr>
            <p:nvPr/>
          </p:nvSpPr>
          <p:spPr bwMode="auto">
            <a:xfrm>
              <a:off x="339055" y="1691799"/>
              <a:ext cx="45938" cy="56146"/>
            </a:xfrm>
            <a:custGeom>
              <a:avLst/>
              <a:gdLst>
                <a:gd name="T0" fmla="*/ 15 w 15"/>
                <a:gd name="T1" fmla="*/ 18 h 18"/>
                <a:gd name="T2" fmla="*/ 11 w 15"/>
                <a:gd name="T3" fmla="*/ 18 h 18"/>
                <a:gd name="T4" fmla="*/ 11 w 15"/>
                <a:gd name="T5" fmla="*/ 7 h 18"/>
                <a:gd name="T6" fmla="*/ 10 w 15"/>
                <a:gd name="T7" fmla="*/ 4 h 18"/>
                <a:gd name="T8" fmla="*/ 8 w 15"/>
                <a:gd name="T9" fmla="*/ 4 h 18"/>
                <a:gd name="T10" fmla="*/ 5 w 15"/>
                <a:gd name="T11" fmla="*/ 5 h 18"/>
                <a:gd name="T12" fmla="*/ 4 w 15"/>
                <a:gd name="T13" fmla="*/ 9 h 18"/>
                <a:gd name="T14" fmla="*/ 4 w 15"/>
                <a:gd name="T15" fmla="*/ 18 h 18"/>
                <a:gd name="T16" fmla="*/ 0 w 15"/>
                <a:gd name="T17" fmla="*/ 18 h 18"/>
                <a:gd name="T18" fmla="*/ 0 w 15"/>
                <a:gd name="T19" fmla="*/ 0 h 18"/>
                <a:gd name="T20" fmla="*/ 4 w 15"/>
                <a:gd name="T21" fmla="*/ 0 h 18"/>
                <a:gd name="T22" fmla="*/ 4 w 15"/>
                <a:gd name="T23" fmla="*/ 5 h 18"/>
                <a:gd name="T24" fmla="*/ 9 w 15"/>
                <a:gd name="T25" fmla="*/ 0 h 18"/>
                <a:gd name="T26" fmla="*/ 13 w 15"/>
                <a:gd name="T27" fmla="*/ 2 h 18"/>
                <a:gd name="T28" fmla="*/ 15 w 15"/>
                <a:gd name="T29" fmla="*/ 7 h 18"/>
                <a:gd name="T30" fmla="*/ 15 w 15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8">
                  <a:moveTo>
                    <a:pt x="15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5"/>
                    <a:pt x="10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2"/>
                    <a:pt x="7" y="0"/>
                    <a:pt x="9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4" y="3"/>
                    <a:pt x="15" y="4"/>
                    <a:pt x="15" y="7"/>
                  </a:cubicBezTo>
                  <a:lnTo>
                    <a:pt x="1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53" name="Freeform 122"/>
            <p:cNvSpPr>
              <a:spLocks noEditPoints="1"/>
            </p:cNvSpPr>
            <p:nvPr/>
          </p:nvSpPr>
          <p:spPr bwMode="auto">
            <a:xfrm>
              <a:off x="395201" y="1691799"/>
              <a:ext cx="51041" cy="59549"/>
            </a:xfrm>
            <a:custGeom>
              <a:avLst/>
              <a:gdLst>
                <a:gd name="T0" fmla="*/ 17 w 17"/>
                <a:gd name="T1" fmla="*/ 18 h 19"/>
                <a:gd name="T2" fmla="*/ 13 w 17"/>
                <a:gd name="T3" fmla="*/ 18 h 19"/>
                <a:gd name="T4" fmla="*/ 12 w 17"/>
                <a:gd name="T5" fmla="*/ 15 h 19"/>
                <a:gd name="T6" fmla="*/ 6 w 17"/>
                <a:gd name="T7" fmla="*/ 19 h 19"/>
                <a:gd name="T8" fmla="*/ 2 w 17"/>
                <a:gd name="T9" fmla="*/ 17 h 19"/>
                <a:gd name="T10" fmla="*/ 0 w 17"/>
                <a:gd name="T11" fmla="*/ 13 h 19"/>
                <a:gd name="T12" fmla="*/ 11 w 17"/>
                <a:gd name="T13" fmla="*/ 7 h 19"/>
                <a:gd name="T14" fmla="*/ 12 w 17"/>
                <a:gd name="T15" fmla="*/ 7 h 19"/>
                <a:gd name="T16" fmla="*/ 12 w 17"/>
                <a:gd name="T17" fmla="*/ 6 h 19"/>
                <a:gd name="T18" fmla="*/ 9 w 17"/>
                <a:gd name="T19" fmla="*/ 3 h 19"/>
                <a:gd name="T20" fmla="*/ 4 w 17"/>
                <a:gd name="T21" fmla="*/ 6 h 19"/>
                <a:gd name="T22" fmla="*/ 1 w 17"/>
                <a:gd name="T23" fmla="*/ 5 h 19"/>
                <a:gd name="T24" fmla="*/ 3 w 17"/>
                <a:gd name="T25" fmla="*/ 2 h 19"/>
                <a:gd name="T26" fmla="*/ 9 w 17"/>
                <a:gd name="T27" fmla="*/ 0 h 19"/>
                <a:gd name="T28" fmla="*/ 12 w 17"/>
                <a:gd name="T29" fmla="*/ 0 h 19"/>
                <a:gd name="T30" fmla="*/ 15 w 17"/>
                <a:gd name="T31" fmla="*/ 2 h 19"/>
                <a:gd name="T32" fmla="*/ 16 w 17"/>
                <a:gd name="T33" fmla="*/ 3 h 19"/>
                <a:gd name="T34" fmla="*/ 16 w 17"/>
                <a:gd name="T35" fmla="*/ 7 h 19"/>
                <a:gd name="T36" fmla="*/ 16 w 17"/>
                <a:gd name="T37" fmla="*/ 15 h 19"/>
                <a:gd name="T38" fmla="*/ 17 w 17"/>
                <a:gd name="T39" fmla="*/ 18 h 19"/>
                <a:gd name="T40" fmla="*/ 12 w 17"/>
                <a:gd name="T41" fmla="*/ 9 h 19"/>
                <a:gd name="T42" fmla="*/ 5 w 17"/>
                <a:gd name="T43" fmla="*/ 13 h 19"/>
                <a:gd name="T44" fmla="*/ 5 w 17"/>
                <a:gd name="T45" fmla="*/ 15 h 19"/>
                <a:gd name="T46" fmla="*/ 8 w 17"/>
                <a:gd name="T47" fmla="*/ 16 h 19"/>
                <a:gd name="T48" fmla="*/ 11 w 17"/>
                <a:gd name="T49" fmla="*/ 14 h 19"/>
                <a:gd name="T50" fmla="*/ 12 w 17"/>
                <a:gd name="T51" fmla="*/ 11 h 19"/>
                <a:gd name="T52" fmla="*/ 12 w 17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9">
                  <a:moveTo>
                    <a:pt x="17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2" y="16"/>
                    <a:pt x="12" y="15"/>
                  </a:cubicBezTo>
                  <a:cubicBezTo>
                    <a:pt x="11" y="17"/>
                    <a:pt x="9" y="19"/>
                    <a:pt x="6" y="19"/>
                  </a:cubicBezTo>
                  <a:cubicBezTo>
                    <a:pt x="5" y="19"/>
                    <a:pt x="3" y="18"/>
                    <a:pt x="2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9" y="3"/>
                  </a:cubicBezTo>
                  <a:cubicBezTo>
                    <a:pt x="6" y="3"/>
                    <a:pt x="5" y="4"/>
                    <a:pt x="4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2"/>
                    <a:pt x="3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7" y="18"/>
                  </a:cubicBezTo>
                  <a:close/>
                  <a:moveTo>
                    <a:pt x="12" y="9"/>
                  </a:moveTo>
                  <a:cubicBezTo>
                    <a:pt x="7" y="9"/>
                    <a:pt x="5" y="10"/>
                    <a:pt x="5" y="13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9" y="16"/>
                    <a:pt x="10" y="15"/>
                    <a:pt x="11" y="14"/>
                  </a:cubicBezTo>
                  <a:cubicBezTo>
                    <a:pt x="12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54" name="Freeform 123"/>
            <p:cNvSpPr>
              <a:spLocks/>
            </p:cNvSpPr>
            <p:nvPr/>
          </p:nvSpPr>
          <p:spPr bwMode="auto">
            <a:xfrm>
              <a:off x="459853" y="1691799"/>
              <a:ext cx="45938" cy="56146"/>
            </a:xfrm>
            <a:custGeom>
              <a:avLst/>
              <a:gdLst>
                <a:gd name="T0" fmla="*/ 15 w 15"/>
                <a:gd name="T1" fmla="*/ 18 h 18"/>
                <a:gd name="T2" fmla="*/ 11 w 15"/>
                <a:gd name="T3" fmla="*/ 18 h 18"/>
                <a:gd name="T4" fmla="*/ 11 w 15"/>
                <a:gd name="T5" fmla="*/ 7 h 18"/>
                <a:gd name="T6" fmla="*/ 10 w 15"/>
                <a:gd name="T7" fmla="*/ 4 h 18"/>
                <a:gd name="T8" fmla="*/ 8 w 15"/>
                <a:gd name="T9" fmla="*/ 4 h 18"/>
                <a:gd name="T10" fmla="*/ 5 w 15"/>
                <a:gd name="T11" fmla="*/ 5 h 18"/>
                <a:gd name="T12" fmla="*/ 4 w 15"/>
                <a:gd name="T13" fmla="*/ 9 h 18"/>
                <a:gd name="T14" fmla="*/ 4 w 15"/>
                <a:gd name="T15" fmla="*/ 18 h 18"/>
                <a:gd name="T16" fmla="*/ 0 w 15"/>
                <a:gd name="T17" fmla="*/ 18 h 18"/>
                <a:gd name="T18" fmla="*/ 0 w 15"/>
                <a:gd name="T19" fmla="*/ 0 h 18"/>
                <a:gd name="T20" fmla="*/ 4 w 15"/>
                <a:gd name="T21" fmla="*/ 0 h 18"/>
                <a:gd name="T22" fmla="*/ 4 w 15"/>
                <a:gd name="T23" fmla="*/ 5 h 18"/>
                <a:gd name="T24" fmla="*/ 9 w 15"/>
                <a:gd name="T25" fmla="*/ 0 h 18"/>
                <a:gd name="T26" fmla="*/ 13 w 15"/>
                <a:gd name="T27" fmla="*/ 2 h 18"/>
                <a:gd name="T28" fmla="*/ 15 w 15"/>
                <a:gd name="T29" fmla="*/ 7 h 18"/>
                <a:gd name="T30" fmla="*/ 15 w 15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8">
                  <a:moveTo>
                    <a:pt x="15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5"/>
                    <a:pt x="10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2"/>
                    <a:pt x="7" y="0"/>
                    <a:pt x="9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4" y="3"/>
                    <a:pt x="15" y="4"/>
                    <a:pt x="15" y="7"/>
                  </a:cubicBezTo>
                  <a:lnTo>
                    <a:pt x="1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55" name="Freeform 124"/>
            <p:cNvSpPr>
              <a:spLocks noEditPoints="1"/>
            </p:cNvSpPr>
            <p:nvPr/>
          </p:nvSpPr>
          <p:spPr bwMode="auto">
            <a:xfrm>
              <a:off x="514297" y="1683291"/>
              <a:ext cx="56146" cy="86771"/>
            </a:xfrm>
            <a:custGeom>
              <a:avLst/>
              <a:gdLst>
                <a:gd name="T0" fmla="*/ 18 w 18"/>
                <a:gd name="T1" fmla="*/ 0 h 28"/>
                <a:gd name="T2" fmla="*/ 18 w 18"/>
                <a:gd name="T3" fmla="*/ 3 h 28"/>
                <a:gd name="T4" fmla="*/ 16 w 18"/>
                <a:gd name="T5" fmla="*/ 3 h 28"/>
                <a:gd name="T6" fmla="*/ 15 w 18"/>
                <a:gd name="T7" fmla="*/ 3 h 28"/>
                <a:gd name="T8" fmla="*/ 14 w 18"/>
                <a:gd name="T9" fmla="*/ 5 h 28"/>
                <a:gd name="T10" fmla="*/ 16 w 18"/>
                <a:gd name="T11" fmla="*/ 8 h 28"/>
                <a:gd name="T12" fmla="*/ 14 w 18"/>
                <a:gd name="T13" fmla="*/ 12 h 28"/>
                <a:gd name="T14" fmla="*/ 9 w 18"/>
                <a:gd name="T15" fmla="*/ 14 h 28"/>
                <a:gd name="T16" fmla="*/ 5 w 18"/>
                <a:gd name="T17" fmla="*/ 13 h 28"/>
                <a:gd name="T18" fmla="*/ 4 w 18"/>
                <a:gd name="T19" fmla="*/ 15 h 28"/>
                <a:gd name="T20" fmla="*/ 5 w 18"/>
                <a:gd name="T21" fmla="*/ 16 h 28"/>
                <a:gd name="T22" fmla="*/ 7 w 18"/>
                <a:gd name="T23" fmla="*/ 17 h 28"/>
                <a:gd name="T24" fmla="*/ 12 w 18"/>
                <a:gd name="T25" fmla="*/ 17 h 28"/>
                <a:gd name="T26" fmla="*/ 16 w 18"/>
                <a:gd name="T27" fmla="*/ 18 h 28"/>
                <a:gd name="T28" fmla="*/ 18 w 18"/>
                <a:gd name="T29" fmla="*/ 22 h 28"/>
                <a:gd name="T30" fmla="*/ 15 w 18"/>
                <a:gd name="T31" fmla="*/ 26 h 28"/>
                <a:gd name="T32" fmla="*/ 9 w 18"/>
                <a:gd name="T33" fmla="*/ 28 h 28"/>
                <a:gd name="T34" fmla="*/ 0 w 18"/>
                <a:gd name="T35" fmla="*/ 23 h 28"/>
                <a:gd name="T36" fmla="*/ 2 w 18"/>
                <a:gd name="T37" fmla="*/ 19 h 28"/>
                <a:gd name="T38" fmla="*/ 1 w 18"/>
                <a:gd name="T39" fmla="*/ 16 h 28"/>
                <a:gd name="T40" fmla="*/ 4 w 18"/>
                <a:gd name="T41" fmla="*/ 13 h 28"/>
                <a:gd name="T42" fmla="*/ 1 w 18"/>
                <a:gd name="T43" fmla="*/ 8 h 28"/>
                <a:gd name="T44" fmla="*/ 3 w 18"/>
                <a:gd name="T45" fmla="*/ 5 h 28"/>
                <a:gd name="T46" fmla="*/ 9 w 18"/>
                <a:gd name="T47" fmla="*/ 3 h 28"/>
                <a:gd name="T48" fmla="*/ 12 w 18"/>
                <a:gd name="T49" fmla="*/ 3 h 28"/>
                <a:gd name="T50" fmla="*/ 16 w 18"/>
                <a:gd name="T51" fmla="*/ 0 h 28"/>
                <a:gd name="T52" fmla="*/ 18 w 18"/>
                <a:gd name="T53" fmla="*/ 0 h 28"/>
                <a:gd name="T54" fmla="*/ 9 w 18"/>
                <a:gd name="T55" fmla="*/ 11 h 28"/>
                <a:gd name="T56" fmla="*/ 12 w 18"/>
                <a:gd name="T57" fmla="*/ 8 h 28"/>
                <a:gd name="T58" fmla="*/ 11 w 18"/>
                <a:gd name="T59" fmla="*/ 6 h 28"/>
                <a:gd name="T60" fmla="*/ 9 w 18"/>
                <a:gd name="T61" fmla="*/ 6 h 28"/>
                <a:gd name="T62" fmla="*/ 6 w 18"/>
                <a:gd name="T63" fmla="*/ 6 h 28"/>
                <a:gd name="T64" fmla="*/ 5 w 18"/>
                <a:gd name="T65" fmla="*/ 9 h 28"/>
                <a:gd name="T66" fmla="*/ 6 w 18"/>
                <a:gd name="T67" fmla="*/ 11 h 28"/>
                <a:gd name="T68" fmla="*/ 9 w 18"/>
                <a:gd name="T69" fmla="*/ 11 h 28"/>
                <a:gd name="T70" fmla="*/ 4 w 18"/>
                <a:gd name="T71" fmla="*/ 20 h 28"/>
                <a:gd name="T72" fmla="*/ 3 w 18"/>
                <a:gd name="T73" fmla="*/ 22 h 28"/>
                <a:gd name="T74" fmla="*/ 5 w 18"/>
                <a:gd name="T75" fmla="*/ 24 h 28"/>
                <a:gd name="T76" fmla="*/ 9 w 18"/>
                <a:gd name="T77" fmla="*/ 25 h 28"/>
                <a:gd name="T78" fmla="*/ 14 w 18"/>
                <a:gd name="T79" fmla="*/ 22 h 28"/>
                <a:gd name="T80" fmla="*/ 13 w 18"/>
                <a:gd name="T81" fmla="*/ 21 h 28"/>
                <a:gd name="T82" fmla="*/ 11 w 18"/>
                <a:gd name="T83" fmla="*/ 21 h 28"/>
                <a:gd name="T84" fmla="*/ 7 w 18"/>
                <a:gd name="T85" fmla="*/ 21 h 28"/>
                <a:gd name="T86" fmla="*/ 4 w 18"/>
                <a:gd name="T8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4" y="4"/>
                    <a:pt x="14" y="5"/>
                  </a:cubicBezTo>
                  <a:cubicBezTo>
                    <a:pt x="15" y="6"/>
                    <a:pt x="16" y="7"/>
                    <a:pt x="16" y="8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3" y="13"/>
                    <a:pt x="11" y="14"/>
                    <a:pt x="9" y="14"/>
                  </a:cubicBezTo>
                  <a:cubicBezTo>
                    <a:pt x="8" y="14"/>
                    <a:pt x="7" y="14"/>
                    <a:pt x="5" y="13"/>
                  </a:cubicBezTo>
                  <a:cubicBezTo>
                    <a:pt x="5" y="14"/>
                    <a:pt x="4" y="14"/>
                    <a:pt x="4" y="15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5" y="17"/>
                    <a:pt x="16" y="18"/>
                  </a:cubicBezTo>
                  <a:cubicBezTo>
                    <a:pt x="17" y="19"/>
                    <a:pt x="18" y="20"/>
                    <a:pt x="18" y="22"/>
                  </a:cubicBezTo>
                  <a:cubicBezTo>
                    <a:pt x="18" y="23"/>
                    <a:pt x="17" y="25"/>
                    <a:pt x="15" y="26"/>
                  </a:cubicBezTo>
                  <a:cubicBezTo>
                    <a:pt x="14" y="27"/>
                    <a:pt x="12" y="28"/>
                    <a:pt x="9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1" y="18"/>
                    <a:pt x="1" y="17"/>
                    <a:pt x="1" y="16"/>
                  </a:cubicBezTo>
                  <a:cubicBezTo>
                    <a:pt x="1" y="15"/>
                    <a:pt x="2" y="13"/>
                    <a:pt x="4" y="13"/>
                  </a:cubicBezTo>
                  <a:cubicBezTo>
                    <a:pt x="2" y="12"/>
                    <a:pt x="1" y="10"/>
                    <a:pt x="1" y="8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8" y="0"/>
                    <a:pt x="18" y="0"/>
                    <a:pt x="18" y="0"/>
                  </a:cubicBezTo>
                  <a:close/>
                  <a:moveTo>
                    <a:pt x="9" y="11"/>
                  </a:moveTo>
                  <a:cubicBezTo>
                    <a:pt x="11" y="11"/>
                    <a:pt x="12" y="10"/>
                    <a:pt x="12" y="8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9"/>
                    <a:pt x="6" y="10"/>
                    <a:pt x="6" y="11"/>
                  </a:cubicBezTo>
                  <a:cubicBezTo>
                    <a:pt x="7" y="11"/>
                    <a:pt x="8" y="11"/>
                    <a:pt x="9" y="11"/>
                  </a:cubicBezTo>
                  <a:close/>
                  <a:moveTo>
                    <a:pt x="4" y="20"/>
                  </a:moveTo>
                  <a:cubicBezTo>
                    <a:pt x="4" y="21"/>
                    <a:pt x="3" y="21"/>
                    <a:pt x="3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6" y="25"/>
                    <a:pt x="7" y="25"/>
                    <a:pt x="9" y="25"/>
                  </a:cubicBezTo>
                  <a:cubicBezTo>
                    <a:pt x="12" y="25"/>
                    <a:pt x="14" y="24"/>
                    <a:pt x="14" y="22"/>
                  </a:cubicBezTo>
                  <a:cubicBezTo>
                    <a:pt x="14" y="22"/>
                    <a:pt x="14" y="21"/>
                    <a:pt x="13" y="21"/>
                  </a:cubicBezTo>
                  <a:cubicBezTo>
                    <a:pt x="13" y="21"/>
                    <a:pt x="12" y="21"/>
                    <a:pt x="1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5" y="21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397" name="Group 12396"/>
          <p:cNvGrpSpPr/>
          <p:nvPr/>
        </p:nvGrpSpPr>
        <p:grpSpPr>
          <a:xfrm>
            <a:off x="10158633" y="2049924"/>
            <a:ext cx="705795" cy="173424"/>
            <a:chOff x="7734776" y="1565897"/>
            <a:chExt cx="297742" cy="73160"/>
          </a:xfrm>
          <a:solidFill>
            <a:schemeClr val="bg1"/>
          </a:solidFill>
        </p:grpSpPr>
        <p:sp>
          <p:nvSpPr>
            <p:cNvPr id="12356" name="Freeform 125"/>
            <p:cNvSpPr>
              <a:spLocks/>
            </p:cNvSpPr>
            <p:nvPr/>
          </p:nvSpPr>
          <p:spPr bwMode="auto">
            <a:xfrm>
              <a:off x="7734776" y="1565897"/>
              <a:ext cx="59549" cy="73160"/>
            </a:xfrm>
            <a:custGeom>
              <a:avLst/>
              <a:gdLst>
                <a:gd name="T0" fmla="*/ 0 w 19"/>
                <a:gd name="T1" fmla="*/ 18 h 24"/>
                <a:gd name="T2" fmla="*/ 4 w 19"/>
                <a:gd name="T3" fmla="*/ 17 h 24"/>
                <a:gd name="T4" fmla="*/ 10 w 19"/>
                <a:gd name="T5" fmla="*/ 21 h 24"/>
                <a:gd name="T6" fmla="*/ 13 w 19"/>
                <a:gd name="T7" fmla="*/ 20 h 24"/>
                <a:gd name="T8" fmla="*/ 15 w 19"/>
                <a:gd name="T9" fmla="*/ 18 h 24"/>
                <a:gd name="T10" fmla="*/ 14 w 19"/>
                <a:gd name="T11" fmla="*/ 16 h 24"/>
                <a:gd name="T12" fmla="*/ 12 w 19"/>
                <a:gd name="T13" fmla="*/ 15 h 24"/>
                <a:gd name="T14" fmla="*/ 7 w 19"/>
                <a:gd name="T15" fmla="*/ 13 h 24"/>
                <a:gd name="T16" fmla="*/ 4 w 19"/>
                <a:gd name="T17" fmla="*/ 12 h 24"/>
                <a:gd name="T18" fmla="*/ 2 w 19"/>
                <a:gd name="T19" fmla="*/ 10 h 24"/>
                <a:gd name="T20" fmla="*/ 1 w 19"/>
                <a:gd name="T21" fmla="*/ 7 h 24"/>
                <a:gd name="T22" fmla="*/ 3 w 19"/>
                <a:gd name="T23" fmla="*/ 2 h 24"/>
                <a:gd name="T24" fmla="*/ 10 w 19"/>
                <a:gd name="T25" fmla="*/ 0 h 24"/>
                <a:gd name="T26" fmla="*/ 15 w 19"/>
                <a:gd name="T27" fmla="*/ 1 h 24"/>
                <a:gd name="T28" fmla="*/ 18 w 19"/>
                <a:gd name="T29" fmla="*/ 5 h 24"/>
                <a:gd name="T30" fmla="*/ 14 w 19"/>
                <a:gd name="T31" fmla="*/ 6 h 24"/>
                <a:gd name="T32" fmla="*/ 10 w 19"/>
                <a:gd name="T33" fmla="*/ 3 h 24"/>
                <a:gd name="T34" fmla="*/ 7 w 19"/>
                <a:gd name="T35" fmla="*/ 4 h 24"/>
                <a:gd name="T36" fmla="*/ 5 w 19"/>
                <a:gd name="T37" fmla="*/ 6 h 24"/>
                <a:gd name="T38" fmla="*/ 9 w 19"/>
                <a:gd name="T39" fmla="*/ 9 h 24"/>
                <a:gd name="T40" fmla="*/ 13 w 19"/>
                <a:gd name="T41" fmla="*/ 10 h 24"/>
                <a:gd name="T42" fmla="*/ 18 w 19"/>
                <a:gd name="T43" fmla="*/ 13 h 24"/>
                <a:gd name="T44" fmla="*/ 19 w 19"/>
                <a:gd name="T45" fmla="*/ 17 h 24"/>
                <a:gd name="T46" fmla="*/ 16 w 19"/>
                <a:gd name="T47" fmla="*/ 22 h 24"/>
                <a:gd name="T48" fmla="*/ 10 w 19"/>
                <a:gd name="T49" fmla="*/ 24 h 24"/>
                <a:gd name="T50" fmla="*/ 3 w 19"/>
                <a:gd name="T51" fmla="*/ 23 h 24"/>
                <a:gd name="T52" fmla="*/ 0 w 19"/>
                <a:gd name="T5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24">
                  <a:moveTo>
                    <a:pt x="0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20"/>
                    <a:pt x="6" y="21"/>
                    <a:pt x="10" y="21"/>
                  </a:cubicBezTo>
                  <a:cubicBezTo>
                    <a:pt x="11" y="21"/>
                    <a:pt x="12" y="21"/>
                    <a:pt x="13" y="20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7"/>
                    <a:pt x="14" y="16"/>
                    <a:pt x="14" y="16"/>
                  </a:cubicBezTo>
                  <a:cubicBezTo>
                    <a:pt x="14" y="15"/>
                    <a:pt x="13" y="15"/>
                    <a:pt x="12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13"/>
                    <a:pt x="4" y="13"/>
                    <a:pt x="4" y="12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3" y="0"/>
                    <a:pt x="15" y="1"/>
                  </a:cubicBezTo>
                  <a:cubicBezTo>
                    <a:pt x="17" y="2"/>
                    <a:pt x="18" y="3"/>
                    <a:pt x="18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4"/>
                    <a:pt x="12" y="3"/>
                    <a:pt x="10" y="3"/>
                  </a:cubicBezTo>
                  <a:cubicBezTo>
                    <a:pt x="8" y="3"/>
                    <a:pt x="7" y="3"/>
                    <a:pt x="7" y="4"/>
                  </a:cubicBezTo>
                  <a:cubicBezTo>
                    <a:pt x="6" y="5"/>
                    <a:pt x="5" y="5"/>
                    <a:pt x="5" y="6"/>
                  </a:cubicBezTo>
                  <a:cubicBezTo>
                    <a:pt x="5" y="7"/>
                    <a:pt x="7" y="8"/>
                    <a:pt x="9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5" y="11"/>
                    <a:pt x="17" y="12"/>
                    <a:pt x="18" y="13"/>
                  </a:cubicBezTo>
                  <a:cubicBezTo>
                    <a:pt x="19" y="14"/>
                    <a:pt x="19" y="15"/>
                    <a:pt x="19" y="17"/>
                  </a:cubicBezTo>
                  <a:cubicBezTo>
                    <a:pt x="19" y="19"/>
                    <a:pt x="18" y="21"/>
                    <a:pt x="16" y="22"/>
                  </a:cubicBezTo>
                  <a:cubicBezTo>
                    <a:pt x="15" y="24"/>
                    <a:pt x="12" y="24"/>
                    <a:pt x="10" y="24"/>
                  </a:cubicBezTo>
                  <a:cubicBezTo>
                    <a:pt x="7" y="24"/>
                    <a:pt x="5" y="24"/>
                    <a:pt x="3" y="23"/>
                  </a:cubicBezTo>
                  <a:cubicBezTo>
                    <a:pt x="2" y="22"/>
                    <a:pt x="0" y="2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57" name="Freeform 126"/>
            <p:cNvSpPr>
              <a:spLocks noEditPoints="1"/>
            </p:cNvSpPr>
            <p:nvPr/>
          </p:nvSpPr>
          <p:spPr bwMode="auto">
            <a:xfrm>
              <a:off x="7801131" y="1584611"/>
              <a:ext cx="52743" cy="54444"/>
            </a:xfrm>
            <a:custGeom>
              <a:avLst/>
              <a:gdLst>
                <a:gd name="T0" fmla="*/ 17 w 17"/>
                <a:gd name="T1" fmla="*/ 18 h 18"/>
                <a:gd name="T2" fmla="*/ 13 w 17"/>
                <a:gd name="T3" fmla="*/ 18 h 18"/>
                <a:gd name="T4" fmla="*/ 12 w 17"/>
                <a:gd name="T5" fmla="*/ 14 h 18"/>
                <a:gd name="T6" fmla="*/ 6 w 17"/>
                <a:gd name="T7" fmla="*/ 18 h 18"/>
                <a:gd name="T8" fmla="*/ 2 w 17"/>
                <a:gd name="T9" fmla="*/ 17 h 18"/>
                <a:gd name="T10" fmla="*/ 0 w 17"/>
                <a:gd name="T11" fmla="*/ 13 h 18"/>
                <a:gd name="T12" fmla="*/ 11 w 17"/>
                <a:gd name="T13" fmla="*/ 7 h 18"/>
                <a:gd name="T14" fmla="*/ 12 w 17"/>
                <a:gd name="T15" fmla="*/ 7 h 18"/>
                <a:gd name="T16" fmla="*/ 12 w 17"/>
                <a:gd name="T17" fmla="*/ 5 h 18"/>
                <a:gd name="T18" fmla="*/ 9 w 17"/>
                <a:gd name="T19" fmla="*/ 3 h 18"/>
                <a:gd name="T20" fmla="*/ 4 w 17"/>
                <a:gd name="T21" fmla="*/ 5 h 18"/>
                <a:gd name="T22" fmla="*/ 1 w 17"/>
                <a:gd name="T23" fmla="*/ 5 h 18"/>
                <a:gd name="T24" fmla="*/ 3 w 17"/>
                <a:gd name="T25" fmla="*/ 1 h 18"/>
                <a:gd name="T26" fmla="*/ 9 w 17"/>
                <a:gd name="T27" fmla="*/ 0 h 18"/>
                <a:gd name="T28" fmla="*/ 13 w 17"/>
                <a:gd name="T29" fmla="*/ 0 h 18"/>
                <a:gd name="T30" fmla="*/ 15 w 17"/>
                <a:gd name="T31" fmla="*/ 1 h 18"/>
                <a:gd name="T32" fmla="*/ 16 w 17"/>
                <a:gd name="T33" fmla="*/ 3 h 18"/>
                <a:gd name="T34" fmla="*/ 16 w 17"/>
                <a:gd name="T35" fmla="*/ 6 h 18"/>
                <a:gd name="T36" fmla="*/ 16 w 17"/>
                <a:gd name="T37" fmla="*/ 14 h 18"/>
                <a:gd name="T38" fmla="*/ 17 w 17"/>
                <a:gd name="T39" fmla="*/ 18 h 18"/>
                <a:gd name="T40" fmla="*/ 12 w 17"/>
                <a:gd name="T41" fmla="*/ 9 h 18"/>
                <a:gd name="T42" fmla="*/ 5 w 17"/>
                <a:gd name="T43" fmla="*/ 13 h 18"/>
                <a:gd name="T44" fmla="*/ 5 w 17"/>
                <a:gd name="T45" fmla="*/ 15 h 18"/>
                <a:gd name="T46" fmla="*/ 8 w 17"/>
                <a:gd name="T47" fmla="*/ 15 h 18"/>
                <a:gd name="T48" fmla="*/ 11 w 17"/>
                <a:gd name="T49" fmla="*/ 14 h 18"/>
                <a:gd name="T50" fmla="*/ 12 w 17"/>
                <a:gd name="T51" fmla="*/ 11 h 18"/>
                <a:gd name="T52" fmla="*/ 12 w 17"/>
                <a:gd name="T5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8">
                  <a:moveTo>
                    <a:pt x="17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2" y="16"/>
                    <a:pt x="12" y="14"/>
                  </a:cubicBezTo>
                  <a:cubicBezTo>
                    <a:pt x="11" y="17"/>
                    <a:pt x="9" y="18"/>
                    <a:pt x="6" y="18"/>
                  </a:cubicBezTo>
                  <a:cubicBezTo>
                    <a:pt x="5" y="18"/>
                    <a:pt x="3" y="18"/>
                    <a:pt x="2" y="17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1" y="3"/>
                    <a:pt x="9" y="3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0"/>
                    <a:pt x="14" y="1"/>
                    <a:pt x="15" y="1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4"/>
                    <a:pt x="16" y="5"/>
                    <a:pt x="16" y="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6"/>
                    <a:pt x="16" y="17"/>
                    <a:pt x="17" y="18"/>
                  </a:cubicBezTo>
                  <a:close/>
                  <a:moveTo>
                    <a:pt x="12" y="9"/>
                  </a:moveTo>
                  <a:cubicBezTo>
                    <a:pt x="7" y="9"/>
                    <a:pt x="5" y="10"/>
                    <a:pt x="5" y="13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58" name="Freeform 127"/>
            <p:cNvSpPr>
              <a:spLocks noEditPoints="1"/>
            </p:cNvSpPr>
            <p:nvPr/>
          </p:nvSpPr>
          <p:spPr bwMode="auto">
            <a:xfrm>
              <a:off x="7865783" y="1565897"/>
              <a:ext cx="49341" cy="73160"/>
            </a:xfrm>
            <a:custGeom>
              <a:avLst/>
              <a:gdLst>
                <a:gd name="T0" fmla="*/ 2 w 16"/>
                <a:gd name="T1" fmla="*/ 24 h 24"/>
                <a:gd name="T2" fmla="*/ 0 w 16"/>
                <a:gd name="T3" fmla="*/ 24 h 24"/>
                <a:gd name="T4" fmla="*/ 0 w 16"/>
                <a:gd name="T5" fmla="*/ 0 h 24"/>
                <a:gd name="T6" fmla="*/ 4 w 16"/>
                <a:gd name="T7" fmla="*/ 0 h 24"/>
                <a:gd name="T8" fmla="*/ 4 w 16"/>
                <a:gd name="T9" fmla="*/ 9 h 24"/>
                <a:gd name="T10" fmla="*/ 6 w 16"/>
                <a:gd name="T11" fmla="*/ 6 h 24"/>
                <a:gd name="T12" fmla="*/ 9 w 16"/>
                <a:gd name="T13" fmla="*/ 5 h 24"/>
                <a:gd name="T14" fmla="*/ 14 w 16"/>
                <a:gd name="T15" fmla="*/ 8 h 24"/>
                <a:gd name="T16" fmla="*/ 16 w 16"/>
                <a:gd name="T17" fmla="*/ 15 h 24"/>
                <a:gd name="T18" fmla="*/ 14 w 16"/>
                <a:gd name="T19" fmla="*/ 22 h 24"/>
                <a:gd name="T20" fmla="*/ 8 w 16"/>
                <a:gd name="T21" fmla="*/ 24 h 24"/>
                <a:gd name="T22" fmla="*/ 3 w 16"/>
                <a:gd name="T23" fmla="*/ 21 h 24"/>
                <a:gd name="T24" fmla="*/ 2 w 16"/>
                <a:gd name="T25" fmla="*/ 24 h 24"/>
                <a:gd name="T26" fmla="*/ 4 w 16"/>
                <a:gd name="T27" fmla="*/ 16 h 24"/>
                <a:gd name="T28" fmla="*/ 5 w 16"/>
                <a:gd name="T29" fmla="*/ 20 h 24"/>
                <a:gd name="T30" fmla="*/ 8 w 16"/>
                <a:gd name="T31" fmla="*/ 21 h 24"/>
                <a:gd name="T32" fmla="*/ 10 w 16"/>
                <a:gd name="T33" fmla="*/ 20 h 24"/>
                <a:gd name="T34" fmla="*/ 12 w 16"/>
                <a:gd name="T35" fmla="*/ 15 h 24"/>
                <a:gd name="T36" fmla="*/ 11 w 16"/>
                <a:gd name="T37" fmla="*/ 10 h 24"/>
                <a:gd name="T38" fmla="*/ 8 w 16"/>
                <a:gd name="T39" fmla="*/ 9 h 24"/>
                <a:gd name="T40" fmla="*/ 5 w 16"/>
                <a:gd name="T41" fmla="*/ 10 h 24"/>
                <a:gd name="T42" fmla="*/ 4 w 16"/>
                <a:gd name="T43" fmla="*/ 14 h 24"/>
                <a:gd name="T44" fmla="*/ 4 w 16"/>
                <a:gd name="T4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7" y="6"/>
                    <a:pt x="8" y="5"/>
                    <a:pt x="9" y="5"/>
                  </a:cubicBezTo>
                  <a:cubicBezTo>
                    <a:pt x="11" y="5"/>
                    <a:pt x="13" y="6"/>
                    <a:pt x="14" y="8"/>
                  </a:cubicBezTo>
                  <a:cubicBezTo>
                    <a:pt x="15" y="10"/>
                    <a:pt x="16" y="12"/>
                    <a:pt x="16" y="15"/>
                  </a:cubicBezTo>
                  <a:cubicBezTo>
                    <a:pt x="16" y="17"/>
                    <a:pt x="15" y="20"/>
                    <a:pt x="14" y="22"/>
                  </a:cubicBezTo>
                  <a:cubicBezTo>
                    <a:pt x="13" y="23"/>
                    <a:pt x="11" y="24"/>
                    <a:pt x="8" y="24"/>
                  </a:cubicBezTo>
                  <a:cubicBezTo>
                    <a:pt x="6" y="24"/>
                    <a:pt x="4" y="23"/>
                    <a:pt x="3" y="21"/>
                  </a:cubicBezTo>
                  <a:cubicBezTo>
                    <a:pt x="2" y="24"/>
                    <a:pt x="2" y="24"/>
                    <a:pt x="2" y="24"/>
                  </a:cubicBezTo>
                  <a:close/>
                  <a:moveTo>
                    <a:pt x="4" y="16"/>
                  </a:moveTo>
                  <a:cubicBezTo>
                    <a:pt x="4" y="18"/>
                    <a:pt x="4" y="19"/>
                    <a:pt x="5" y="20"/>
                  </a:cubicBezTo>
                  <a:cubicBezTo>
                    <a:pt x="6" y="21"/>
                    <a:pt x="7" y="21"/>
                    <a:pt x="8" y="21"/>
                  </a:cubicBezTo>
                  <a:cubicBezTo>
                    <a:pt x="9" y="21"/>
                    <a:pt x="10" y="21"/>
                    <a:pt x="10" y="20"/>
                  </a:cubicBezTo>
                  <a:cubicBezTo>
                    <a:pt x="11" y="19"/>
                    <a:pt x="12" y="17"/>
                    <a:pt x="12" y="15"/>
                  </a:cubicBezTo>
                  <a:cubicBezTo>
                    <a:pt x="12" y="13"/>
                    <a:pt x="11" y="11"/>
                    <a:pt x="11" y="10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7" y="9"/>
                    <a:pt x="6" y="9"/>
                    <a:pt x="5" y="10"/>
                  </a:cubicBezTo>
                  <a:cubicBezTo>
                    <a:pt x="4" y="11"/>
                    <a:pt x="4" y="12"/>
                    <a:pt x="4" y="14"/>
                  </a:cubicBez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59" name="Freeform 128"/>
            <p:cNvSpPr>
              <a:spLocks noEditPoints="1"/>
            </p:cNvSpPr>
            <p:nvPr/>
          </p:nvSpPr>
          <p:spPr bwMode="auto">
            <a:xfrm>
              <a:off x="7921928" y="1584611"/>
              <a:ext cx="52743" cy="54444"/>
            </a:xfrm>
            <a:custGeom>
              <a:avLst/>
              <a:gdLst>
                <a:gd name="T0" fmla="*/ 17 w 17"/>
                <a:gd name="T1" fmla="*/ 18 h 18"/>
                <a:gd name="T2" fmla="*/ 13 w 17"/>
                <a:gd name="T3" fmla="*/ 18 h 18"/>
                <a:gd name="T4" fmla="*/ 12 w 17"/>
                <a:gd name="T5" fmla="*/ 14 h 18"/>
                <a:gd name="T6" fmla="*/ 6 w 17"/>
                <a:gd name="T7" fmla="*/ 18 h 18"/>
                <a:gd name="T8" fmla="*/ 2 w 17"/>
                <a:gd name="T9" fmla="*/ 17 h 18"/>
                <a:gd name="T10" fmla="*/ 0 w 17"/>
                <a:gd name="T11" fmla="*/ 13 h 18"/>
                <a:gd name="T12" fmla="*/ 11 w 17"/>
                <a:gd name="T13" fmla="*/ 7 h 18"/>
                <a:gd name="T14" fmla="*/ 12 w 17"/>
                <a:gd name="T15" fmla="*/ 7 h 18"/>
                <a:gd name="T16" fmla="*/ 12 w 17"/>
                <a:gd name="T17" fmla="*/ 5 h 18"/>
                <a:gd name="T18" fmla="*/ 8 w 17"/>
                <a:gd name="T19" fmla="*/ 3 h 18"/>
                <a:gd name="T20" fmla="*/ 4 w 17"/>
                <a:gd name="T21" fmla="*/ 5 h 18"/>
                <a:gd name="T22" fmla="*/ 1 w 17"/>
                <a:gd name="T23" fmla="*/ 5 h 18"/>
                <a:gd name="T24" fmla="*/ 3 w 17"/>
                <a:gd name="T25" fmla="*/ 1 h 18"/>
                <a:gd name="T26" fmla="*/ 9 w 17"/>
                <a:gd name="T27" fmla="*/ 0 h 18"/>
                <a:gd name="T28" fmla="*/ 12 w 17"/>
                <a:gd name="T29" fmla="*/ 0 h 18"/>
                <a:gd name="T30" fmla="*/ 15 w 17"/>
                <a:gd name="T31" fmla="*/ 1 h 18"/>
                <a:gd name="T32" fmla="*/ 16 w 17"/>
                <a:gd name="T33" fmla="*/ 3 h 18"/>
                <a:gd name="T34" fmla="*/ 16 w 17"/>
                <a:gd name="T35" fmla="*/ 6 h 18"/>
                <a:gd name="T36" fmla="*/ 16 w 17"/>
                <a:gd name="T37" fmla="*/ 14 h 18"/>
                <a:gd name="T38" fmla="*/ 17 w 17"/>
                <a:gd name="T39" fmla="*/ 18 h 18"/>
                <a:gd name="T40" fmla="*/ 12 w 17"/>
                <a:gd name="T41" fmla="*/ 9 h 18"/>
                <a:gd name="T42" fmla="*/ 4 w 17"/>
                <a:gd name="T43" fmla="*/ 13 h 18"/>
                <a:gd name="T44" fmla="*/ 5 w 17"/>
                <a:gd name="T45" fmla="*/ 15 h 18"/>
                <a:gd name="T46" fmla="*/ 8 w 17"/>
                <a:gd name="T47" fmla="*/ 15 h 18"/>
                <a:gd name="T48" fmla="*/ 11 w 17"/>
                <a:gd name="T49" fmla="*/ 14 h 18"/>
                <a:gd name="T50" fmla="*/ 12 w 17"/>
                <a:gd name="T51" fmla="*/ 11 h 18"/>
                <a:gd name="T52" fmla="*/ 12 w 17"/>
                <a:gd name="T5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8">
                  <a:moveTo>
                    <a:pt x="17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7"/>
                    <a:pt x="12" y="16"/>
                    <a:pt x="12" y="14"/>
                  </a:cubicBezTo>
                  <a:cubicBezTo>
                    <a:pt x="11" y="17"/>
                    <a:pt x="9" y="18"/>
                    <a:pt x="6" y="18"/>
                  </a:cubicBezTo>
                  <a:cubicBezTo>
                    <a:pt x="4" y="18"/>
                    <a:pt x="3" y="18"/>
                    <a:pt x="2" y="17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1" y="3"/>
                    <a:pt x="8" y="3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5" y="0"/>
                    <a:pt x="6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1"/>
                    <a:pt x="15" y="1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4"/>
                    <a:pt x="16" y="5"/>
                    <a:pt x="16" y="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6"/>
                    <a:pt x="16" y="17"/>
                    <a:pt x="17" y="18"/>
                  </a:cubicBezTo>
                  <a:close/>
                  <a:moveTo>
                    <a:pt x="12" y="9"/>
                  </a:moveTo>
                  <a:cubicBezTo>
                    <a:pt x="7" y="9"/>
                    <a:pt x="4" y="10"/>
                    <a:pt x="4" y="13"/>
                  </a:cubicBezTo>
                  <a:cubicBezTo>
                    <a:pt x="4" y="13"/>
                    <a:pt x="5" y="14"/>
                    <a:pt x="5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9" y="15"/>
                    <a:pt x="10" y="15"/>
                    <a:pt x="11" y="14"/>
                  </a:cubicBezTo>
                  <a:cubicBezTo>
                    <a:pt x="12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60" name="Freeform 129"/>
            <p:cNvSpPr>
              <a:spLocks/>
            </p:cNvSpPr>
            <p:nvPr/>
          </p:nvSpPr>
          <p:spPr bwMode="auto">
            <a:xfrm>
              <a:off x="7986580" y="1565897"/>
              <a:ext cx="45938" cy="73160"/>
            </a:xfrm>
            <a:custGeom>
              <a:avLst/>
              <a:gdLst>
                <a:gd name="T0" fmla="*/ 15 w 15"/>
                <a:gd name="T1" fmla="*/ 24 h 24"/>
                <a:gd name="T2" fmla="*/ 11 w 15"/>
                <a:gd name="T3" fmla="*/ 24 h 24"/>
                <a:gd name="T4" fmla="*/ 11 w 15"/>
                <a:gd name="T5" fmla="*/ 12 h 24"/>
                <a:gd name="T6" fmla="*/ 10 w 15"/>
                <a:gd name="T7" fmla="*/ 10 h 24"/>
                <a:gd name="T8" fmla="*/ 8 w 15"/>
                <a:gd name="T9" fmla="*/ 9 h 24"/>
                <a:gd name="T10" fmla="*/ 5 w 15"/>
                <a:gd name="T11" fmla="*/ 10 h 24"/>
                <a:gd name="T12" fmla="*/ 4 w 15"/>
                <a:gd name="T13" fmla="*/ 15 h 24"/>
                <a:gd name="T14" fmla="*/ 4 w 15"/>
                <a:gd name="T15" fmla="*/ 24 h 24"/>
                <a:gd name="T16" fmla="*/ 0 w 15"/>
                <a:gd name="T17" fmla="*/ 24 h 24"/>
                <a:gd name="T18" fmla="*/ 0 w 15"/>
                <a:gd name="T19" fmla="*/ 0 h 24"/>
                <a:gd name="T20" fmla="*/ 4 w 15"/>
                <a:gd name="T21" fmla="*/ 0 h 24"/>
                <a:gd name="T22" fmla="*/ 4 w 15"/>
                <a:gd name="T23" fmla="*/ 9 h 24"/>
                <a:gd name="T24" fmla="*/ 9 w 15"/>
                <a:gd name="T25" fmla="*/ 6 h 24"/>
                <a:gd name="T26" fmla="*/ 15 w 15"/>
                <a:gd name="T27" fmla="*/ 12 h 24"/>
                <a:gd name="T28" fmla="*/ 15 w 15"/>
                <a:gd name="T2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4">
                  <a:moveTo>
                    <a:pt x="1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7" y="9"/>
                    <a:pt x="6" y="9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7" y="6"/>
                    <a:pt x="9" y="6"/>
                  </a:cubicBezTo>
                  <a:cubicBezTo>
                    <a:pt x="13" y="6"/>
                    <a:pt x="15" y="8"/>
                    <a:pt x="15" y="12"/>
                  </a:cubicBezTo>
                  <a:lnTo>
                    <a:pt x="1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398" name="Group 12397"/>
          <p:cNvGrpSpPr/>
          <p:nvPr/>
        </p:nvGrpSpPr>
        <p:grpSpPr>
          <a:xfrm>
            <a:off x="7799760" y="3766804"/>
            <a:ext cx="984077" cy="185525"/>
            <a:chOff x="6011280" y="2855542"/>
            <a:chExt cx="415136" cy="78264"/>
          </a:xfrm>
          <a:solidFill>
            <a:schemeClr val="tx2"/>
          </a:solidFill>
        </p:grpSpPr>
        <p:sp>
          <p:nvSpPr>
            <p:cNvPr id="12361" name="Freeform 130"/>
            <p:cNvSpPr>
              <a:spLocks/>
            </p:cNvSpPr>
            <p:nvPr/>
          </p:nvSpPr>
          <p:spPr bwMode="auto">
            <a:xfrm>
              <a:off x="6011280" y="2855542"/>
              <a:ext cx="57847" cy="78263"/>
            </a:xfrm>
            <a:custGeom>
              <a:avLst/>
              <a:gdLst>
                <a:gd name="T0" fmla="*/ 0 w 19"/>
                <a:gd name="T1" fmla="*/ 19 h 25"/>
                <a:gd name="T2" fmla="*/ 4 w 19"/>
                <a:gd name="T3" fmla="*/ 18 h 25"/>
                <a:gd name="T4" fmla="*/ 10 w 19"/>
                <a:gd name="T5" fmla="*/ 22 h 25"/>
                <a:gd name="T6" fmla="*/ 13 w 19"/>
                <a:gd name="T7" fmla="*/ 21 h 25"/>
                <a:gd name="T8" fmla="*/ 14 w 19"/>
                <a:gd name="T9" fmla="*/ 18 h 25"/>
                <a:gd name="T10" fmla="*/ 14 w 19"/>
                <a:gd name="T11" fmla="*/ 17 h 25"/>
                <a:gd name="T12" fmla="*/ 11 w 19"/>
                <a:gd name="T13" fmla="*/ 15 h 25"/>
                <a:gd name="T14" fmla="*/ 7 w 19"/>
                <a:gd name="T15" fmla="*/ 14 h 25"/>
                <a:gd name="T16" fmla="*/ 3 w 19"/>
                <a:gd name="T17" fmla="*/ 13 h 25"/>
                <a:gd name="T18" fmla="*/ 2 w 19"/>
                <a:gd name="T19" fmla="*/ 10 h 25"/>
                <a:gd name="T20" fmla="*/ 1 w 19"/>
                <a:gd name="T21" fmla="*/ 7 h 25"/>
                <a:gd name="T22" fmla="*/ 3 w 19"/>
                <a:gd name="T23" fmla="*/ 2 h 25"/>
                <a:gd name="T24" fmla="*/ 9 w 19"/>
                <a:gd name="T25" fmla="*/ 0 h 25"/>
                <a:gd name="T26" fmla="*/ 15 w 19"/>
                <a:gd name="T27" fmla="*/ 2 h 25"/>
                <a:gd name="T28" fmla="*/ 18 w 19"/>
                <a:gd name="T29" fmla="*/ 5 h 25"/>
                <a:gd name="T30" fmla="*/ 14 w 19"/>
                <a:gd name="T31" fmla="*/ 6 h 25"/>
                <a:gd name="T32" fmla="*/ 10 w 19"/>
                <a:gd name="T33" fmla="*/ 4 h 25"/>
                <a:gd name="T34" fmla="*/ 6 w 19"/>
                <a:gd name="T35" fmla="*/ 5 h 25"/>
                <a:gd name="T36" fmla="*/ 5 w 19"/>
                <a:gd name="T37" fmla="*/ 7 h 25"/>
                <a:gd name="T38" fmla="*/ 9 w 19"/>
                <a:gd name="T39" fmla="*/ 10 h 25"/>
                <a:gd name="T40" fmla="*/ 13 w 19"/>
                <a:gd name="T41" fmla="*/ 11 h 25"/>
                <a:gd name="T42" fmla="*/ 18 w 19"/>
                <a:gd name="T43" fmla="*/ 13 h 25"/>
                <a:gd name="T44" fmla="*/ 19 w 19"/>
                <a:gd name="T45" fmla="*/ 17 h 25"/>
                <a:gd name="T46" fmla="*/ 16 w 19"/>
                <a:gd name="T47" fmla="*/ 23 h 25"/>
                <a:gd name="T48" fmla="*/ 9 w 19"/>
                <a:gd name="T49" fmla="*/ 25 h 25"/>
                <a:gd name="T50" fmla="*/ 3 w 19"/>
                <a:gd name="T51" fmla="*/ 23 h 25"/>
                <a:gd name="T52" fmla="*/ 0 w 19"/>
                <a:gd name="T5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25">
                  <a:moveTo>
                    <a:pt x="0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6" y="22"/>
                    <a:pt x="10" y="22"/>
                  </a:cubicBezTo>
                  <a:cubicBezTo>
                    <a:pt x="11" y="22"/>
                    <a:pt x="12" y="21"/>
                    <a:pt x="13" y="21"/>
                  </a:cubicBezTo>
                  <a:cubicBezTo>
                    <a:pt x="14" y="20"/>
                    <a:pt x="14" y="19"/>
                    <a:pt x="14" y="18"/>
                  </a:cubicBezTo>
                  <a:cubicBezTo>
                    <a:pt x="14" y="18"/>
                    <a:pt x="14" y="17"/>
                    <a:pt x="14" y="17"/>
                  </a:cubicBezTo>
                  <a:cubicBezTo>
                    <a:pt x="13" y="16"/>
                    <a:pt x="13" y="16"/>
                    <a:pt x="11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4"/>
                    <a:pt x="4" y="13"/>
                    <a:pt x="3" y="13"/>
                  </a:cubicBezTo>
                  <a:cubicBezTo>
                    <a:pt x="3" y="12"/>
                    <a:pt x="2" y="11"/>
                    <a:pt x="2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5" y="2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6" y="9"/>
                    <a:pt x="9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0"/>
                    <a:pt x="18" y="22"/>
                    <a:pt x="16" y="23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7" y="25"/>
                    <a:pt x="5" y="24"/>
                    <a:pt x="3" y="23"/>
                  </a:cubicBezTo>
                  <a:cubicBezTo>
                    <a:pt x="1" y="22"/>
                    <a:pt x="0" y="2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62" name="Freeform 131"/>
            <p:cNvSpPr>
              <a:spLocks noEditPoints="1"/>
            </p:cNvSpPr>
            <p:nvPr/>
          </p:nvSpPr>
          <p:spPr bwMode="auto">
            <a:xfrm>
              <a:off x="6075932" y="2874256"/>
              <a:ext cx="52743" cy="59549"/>
            </a:xfrm>
            <a:custGeom>
              <a:avLst/>
              <a:gdLst>
                <a:gd name="T0" fmla="*/ 17 w 17"/>
                <a:gd name="T1" fmla="*/ 19 h 19"/>
                <a:gd name="T2" fmla="*/ 13 w 17"/>
                <a:gd name="T3" fmla="*/ 19 h 19"/>
                <a:gd name="T4" fmla="*/ 12 w 17"/>
                <a:gd name="T5" fmla="*/ 15 h 19"/>
                <a:gd name="T6" fmla="*/ 6 w 17"/>
                <a:gd name="T7" fmla="*/ 19 h 19"/>
                <a:gd name="T8" fmla="*/ 2 w 17"/>
                <a:gd name="T9" fmla="*/ 17 h 19"/>
                <a:gd name="T10" fmla="*/ 0 w 17"/>
                <a:gd name="T11" fmla="*/ 14 h 19"/>
                <a:gd name="T12" fmla="*/ 11 w 17"/>
                <a:gd name="T13" fmla="*/ 7 h 19"/>
                <a:gd name="T14" fmla="*/ 12 w 17"/>
                <a:gd name="T15" fmla="*/ 7 h 19"/>
                <a:gd name="T16" fmla="*/ 12 w 17"/>
                <a:gd name="T17" fmla="*/ 6 h 19"/>
                <a:gd name="T18" fmla="*/ 8 w 17"/>
                <a:gd name="T19" fmla="*/ 3 h 19"/>
                <a:gd name="T20" fmla="*/ 4 w 17"/>
                <a:gd name="T21" fmla="*/ 6 h 19"/>
                <a:gd name="T22" fmla="*/ 1 w 17"/>
                <a:gd name="T23" fmla="*/ 6 h 19"/>
                <a:gd name="T24" fmla="*/ 3 w 17"/>
                <a:gd name="T25" fmla="*/ 2 h 19"/>
                <a:gd name="T26" fmla="*/ 9 w 17"/>
                <a:gd name="T27" fmla="*/ 0 h 19"/>
                <a:gd name="T28" fmla="*/ 12 w 17"/>
                <a:gd name="T29" fmla="*/ 1 h 19"/>
                <a:gd name="T30" fmla="*/ 15 w 17"/>
                <a:gd name="T31" fmla="*/ 2 h 19"/>
                <a:gd name="T32" fmla="*/ 16 w 17"/>
                <a:gd name="T33" fmla="*/ 4 h 19"/>
                <a:gd name="T34" fmla="*/ 16 w 17"/>
                <a:gd name="T35" fmla="*/ 7 h 19"/>
                <a:gd name="T36" fmla="*/ 16 w 17"/>
                <a:gd name="T37" fmla="*/ 15 h 19"/>
                <a:gd name="T38" fmla="*/ 17 w 17"/>
                <a:gd name="T39" fmla="*/ 19 h 19"/>
                <a:gd name="T40" fmla="*/ 12 w 17"/>
                <a:gd name="T41" fmla="*/ 10 h 19"/>
                <a:gd name="T42" fmla="*/ 4 w 17"/>
                <a:gd name="T43" fmla="*/ 13 h 19"/>
                <a:gd name="T44" fmla="*/ 5 w 17"/>
                <a:gd name="T45" fmla="*/ 15 h 19"/>
                <a:gd name="T46" fmla="*/ 8 w 17"/>
                <a:gd name="T47" fmla="*/ 16 h 19"/>
                <a:gd name="T48" fmla="*/ 11 w 17"/>
                <a:gd name="T49" fmla="*/ 15 h 19"/>
                <a:gd name="T50" fmla="*/ 12 w 17"/>
                <a:gd name="T51" fmla="*/ 11 h 19"/>
                <a:gd name="T52" fmla="*/ 12 w 17"/>
                <a:gd name="T5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19">
                  <a:moveTo>
                    <a:pt x="17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2" y="16"/>
                    <a:pt x="12" y="15"/>
                  </a:cubicBezTo>
                  <a:cubicBezTo>
                    <a:pt x="11" y="18"/>
                    <a:pt x="9" y="19"/>
                    <a:pt x="6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8" y="3"/>
                  </a:cubicBezTo>
                  <a:cubicBezTo>
                    <a:pt x="6" y="3"/>
                    <a:pt x="5" y="4"/>
                    <a:pt x="4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1"/>
                    <a:pt x="6" y="0"/>
                    <a:pt x="9" y="0"/>
                  </a:cubicBezTo>
                  <a:cubicBezTo>
                    <a:pt x="10" y="0"/>
                    <a:pt x="12" y="1"/>
                    <a:pt x="12" y="1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7" y="19"/>
                  </a:cubicBezTo>
                  <a:close/>
                  <a:moveTo>
                    <a:pt x="12" y="10"/>
                  </a:moveTo>
                  <a:cubicBezTo>
                    <a:pt x="7" y="10"/>
                    <a:pt x="4" y="11"/>
                    <a:pt x="4" y="13"/>
                  </a:cubicBezTo>
                  <a:cubicBezTo>
                    <a:pt x="4" y="14"/>
                    <a:pt x="5" y="15"/>
                    <a:pt x="5" y="15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9" y="16"/>
                    <a:pt x="10" y="15"/>
                    <a:pt x="11" y="15"/>
                  </a:cubicBezTo>
                  <a:cubicBezTo>
                    <a:pt x="12" y="14"/>
                    <a:pt x="12" y="12"/>
                    <a:pt x="12" y="11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63" name="Freeform 132"/>
            <p:cNvSpPr>
              <a:spLocks/>
            </p:cNvSpPr>
            <p:nvPr/>
          </p:nvSpPr>
          <p:spPr bwMode="auto">
            <a:xfrm>
              <a:off x="6140585" y="2874256"/>
              <a:ext cx="28924" cy="59549"/>
            </a:xfrm>
            <a:custGeom>
              <a:avLst/>
              <a:gdLst>
                <a:gd name="T0" fmla="*/ 4 w 9"/>
                <a:gd name="T1" fmla="*/ 19 h 19"/>
                <a:gd name="T2" fmla="*/ 0 w 9"/>
                <a:gd name="T3" fmla="*/ 19 h 19"/>
                <a:gd name="T4" fmla="*/ 0 w 9"/>
                <a:gd name="T5" fmla="*/ 1 h 19"/>
                <a:gd name="T6" fmla="*/ 4 w 9"/>
                <a:gd name="T7" fmla="*/ 1 h 19"/>
                <a:gd name="T8" fmla="*/ 4 w 9"/>
                <a:gd name="T9" fmla="*/ 5 h 19"/>
                <a:gd name="T10" fmla="*/ 6 w 9"/>
                <a:gd name="T11" fmla="*/ 1 h 19"/>
                <a:gd name="T12" fmla="*/ 8 w 9"/>
                <a:gd name="T13" fmla="*/ 0 h 19"/>
                <a:gd name="T14" fmla="*/ 9 w 9"/>
                <a:gd name="T15" fmla="*/ 0 h 19"/>
                <a:gd name="T16" fmla="*/ 9 w 9"/>
                <a:gd name="T17" fmla="*/ 5 h 19"/>
                <a:gd name="T18" fmla="*/ 5 w 9"/>
                <a:gd name="T19" fmla="*/ 7 h 19"/>
                <a:gd name="T20" fmla="*/ 4 w 9"/>
                <a:gd name="T21" fmla="*/ 10 h 19"/>
                <a:gd name="T22" fmla="*/ 4 w 9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9">
                  <a:moveTo>
                    <a:pt x="4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7" y="1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5"/>
                    <a:pt x="6" y="5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lnTo>
                    <a:pt x="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64" name="Freeform 133"/>
            <p:cNvSpPr>
              <a:spLocks noEditPoints="1"/>
            </p:cNvSpPr>
            <p:nvPr/>
          </p:nvSpPr>
          <p:spPr bwMode="auto">
            <a:xfrm>
              <a:off x="6174612" y="2874256"/>
              <a:ext cx="49341" cy="59549"/>
            </a:xfrm>
            <a:custGeom>
              <a:avLst/>
              <a:gdLst>
                <a:gd name="T0" fmla="*/ 16 w 16"/>
                <a:gd name="T1" fmla="*/ 19 h 19"/>
                <a:gd name="T2" fmla="*/ 12 w 16"/>
                <a:gd name="T3" fmla="*/ 19 h 19"/>
                <a:gd name="T4" fmla="*/ 12 w 16"/>
                <a:gd name="T5" fmla="*/ 15 h 19"/>
                <a:gd name="T6" fmla="*/ 6 w 16"/>
                <a:gd name="T7" fmla="*/ 19 h 19"/>
                <a:gd name="T8" fmla="*/ 1 w 16"/>
                <a:gd name="T9" fmla="*/ 17 h 19"/>
                <a:gd name="T10" fmla="*/ 0 w 16"/>
                <a:gd name="T11" fmla="*/ 14 h 19"/>
                <a:gd name="T12" fmla="*/ 11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0 w 16"/>
                <a:gd name="T23" fmla="*/ 6 h 19"/>
                <a:gd name="T24" fmla="*/ 3 w 16"/>
                <a:gd name="T25" fmla="*/ 2 h 19"/>
                <a:gd name="T26" fmla="*/ 8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5 w 16"/>
                <a:gd name="T33" fmla="*/ 4 h 19"/>
                <a:gd name="T34" fmla="*/ 16 w 16"/>
                <a:gd name="T35" fmla="*/ 7 h 19"/>
                <a:gd name="T36" fmla="*/ 16 w 16"/>
                <a:gd name="T37" fmla="*/ 15 h 19"/>
                <a:gd name="T38" fmla="*/ 16 w 16"/>
                <a:gd name="T39" fmla="*/ 19 h 19"/>
                <a:gd name="T40" fmla="*/ 12 w 16"/>
                <a:gd name="T41" fmla="*/ 10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0 w 16"/>
                <a:gd name="T49" fmla="*/ 15 h 19"/>
                <a:gd name="T50" fmla="*/ 12 w 16"/>
                <a:gd name="T51" fmla="*/ 11 h 19"/>
                <a:gd name="T52" fmla="*/ 12 w 16"/>
                <a:gd name="T5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6"/>
                    <a:pt x="12" y="15"/>
                  </a:cubicBezTo>
                  <a:cubicBezTo>
                    <a:pt x="11" y="18"/>
                    <a:pt x="9" y="19"/>
                    <a:pt x="6" y="19"/>
                  </a:cubicBezTo>
                  <a:cubicBezTo>
                    <a:pt x="4" y="19"/>
                    <a:pt x="2" y="18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9"/>
                    <a:pt x="3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0" y="3"/>
                    <a:pt x="8" y="3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3" y="1"/>
                    <a:pt x="13" y="1"/>
                    <a:pt x="14" y="2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9"/>
                  </a:cubicBezTo>
                  <a:close/>
                  <a:moveTo>
                    <a:pt x="12" y="10"/>
                  </a:moveTo>
                  <a:cubicBezTo>
                    <a:pt x="6" y="10"/>
                    <a:pt x="4" y="11"/>
                    <a:pt x="4" y="13"/>
                  </a:cubicBezTo>
                  <a:cubicBezTo>
                    <a:pt x="4" y="14"/>
                    <a:pt x="4" y="15"/>
                    <a:pt x="5" y="15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9" y="16"/>
                    <a:pt x="10" y="15"/>
                    <a:pt x="10" y="15"/>
                  </a:cubicBezTo>
                  <a:cubicBezTo>
                    <a:pt x="11" y="14"/>
                    <a:pt x="12" y="12"/>
                    <a:pt x="12" y="11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65" name="Freeform 134"/>
            <p:cNvSpPr>
              <a:spLocks/>
            </p:cNvSpPr>
            <p:nvPr/>
          </p:nvSpPr>
          <p:spPr bwMode="auto">
            <a:xfrm>
              <a:off x="6230757" y="2877659"/>
              <a:ext cx="74861" cy="56146"/>
            </a:xfrm>
            <a:custGeom>
              <a:avLst/>
              <a:gdLst>
                <a:gd name="T0" fmla="*/ 44 w 44"/>
                <a:gd name="T1" fmla="*/ 0 h 33"/>
                <a:gd name="T2" fmla="*/ 35 w 44"/>
                <a:gd name="T3" fmla="*/ 33 h 33"/>
                <a:gd name="T4" fmla="*/ 29 w 44"/>
                <a:gd name="T5" fmla="*/ 33 h 33"/>
                <a:gd name="T6" fmla="*/ 22 w 44"/>
                <a:gd name="T7" fmla="*/ 9 h 33"/>
                <a:gd name="T8" fmla="*/ 16 w 44"/>
                <a:gd name="T9" fmla="*/ 33 h 33"/>
                <a:gd name="T10" fmla="*/ 9 w 44"/>
                <a:gd name="T11" fmla="*/ 33 h 33"/>
                <a:gd name="T12" fmla="*/ 0 w 44"/>
                <a:gd name="T13" fmla="*/ 0 h 33"/>
                <a:gd name="T14" fmla="*/ 7 w 44"/>
                <a:gd name="T15" fmla="*/ 0 h 33"/>
                <a:gd name="T16" fmla="*/ 15 w 44"/>
                <a:gd name="T17" fmla="*/ 22 h 33"/>
                <a:gd name="T18" fmla="*/ 20 w 44"/>
                <a:gd name="T19" fmla="*/ 0 h 33"/>
                <a:gd name="T20" fmla="*/ 26 w 44"/>
                <a:gd name="T21" fmla="*/ 0 h 33"/>
                <a:gd name="T22" fmla="*/ 33 w 44"/>
                <a:gd name="T23" fmla="*/ 22 h 33"/>
                <a:gd name="T24" fmla="*/ 38 w 44"/>
                <a:gd name="T25" fmla="*/ 0 h 33"/>
                <a:gd name="T26" fmla="*/ 44 w 44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3">
                  <a:moveTo>
                    <a:pt x="44" y="0"/>
                  </a:moveTo>
                  <a:lnTo>
                    <a:pt x="35" y="33"/>
                  </a:lnTo>
                  <a:lnTo>
                    <a:pt x="29" y="33"/>
                  </a:lnTo>
                  <a:lnTo>
                    <a:pt x="22" y="9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0"/>
                  </a:lnTo>
                  <a:lnTo>
                    <a:pt x="7" y="0"/>
                  </a:lnTo>
                  <a:lnTo>
                    <a:pt x="15" y="2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22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66" name="Freeform 135"/>
            <p:cNvSpPr>
              <a:spLocks noEditPoints="1"/>
            </p:cNvSpPr>
            <p:nvPr/>
          </p:nvSpPr>
          <p:spPr bwMode="auto">
            <a:xfrm>
              <a:off x="6310723" y="2874256"/>
              <a:ext cx="51041" cy="59549"/>
            </a:xfrm>
            <a:custGeom>
              <a:avLst/>
              <a:gdLst>
                <a:gd name="T0" fmla="*/ 16 w 16"/>
                <a:gd name="T1" fmla="*/ 19 h 19"/>
                <a:gd name="T2" fmla="*/ 12 w 16"/>
                <a:gd name="T3" fmla="*/ 19 h 19"/>
                <a:gd name="T4" fmla="*/ 12 w 16"/>
                <a:gd name="T5" fmla="*/ 15 h 19"/>
                <a:gd name="T6" fmla="*/ 6 w 16"/>
                <a:gd name="T7" fmla="*/ 19 h 19"/>
                <a:gd name="T8" fmla="*/ 1 w 16"/>
                <a:gd name="T9" fmla="*/ 17 h 19"/>
                <a:gd name="T10" fmla="*/ 0 w 16"/>
                <a:gd name="T11" fmla="*/ 14 h 19"/>
                <a:gd name="T12" fmla="*/ 10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0 w 16"/>
                <a:gd name="T23" fmla="*/ 6 h 19"/>
                <a:gd name="T24" fmla="*/ 2 w 16"/>
                <a:gd name="T25" fmla="*/ 2 h 19"/>
                <a:gd name="T26" fmla="*/ 8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5 w 16"/>
                <a:gd name="T33" fmla="*/ 4 h 19"/>
                <a:gd name="T34" fmla="*/ 15 w 16"/>
                <a:gd name="T35" fmla="*/ 7 h 19"/>
                <a:gd name="T36" fmla="*/ 15 w 16"/>
                <a:gd name="T37" fmla="*/ 15 h 19"/>
                <a:gd name="T38" fmla="*/ 16 w 16"/>
                <a:gd name="T39" fmla="*/ 19 h 19"/>
                <a:gd name="T40" fmla="*/ 12 w 16"/>
                <a:gd name="T41" fmla="*/ 10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0 w 16"/>
                <a:gd name="T49" fmla="*/ 15 h 19"/>
                <a:gd name="T50" fmla="*/ 12 w 16"/>
                <a:gd name="T51" fmla="*/ 11 h 19"/>
                <a:gd name="T52" fmla="*/ 12 w 16"/>
                <a:gd name="T5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6"/>
                    <a:pt x="12" y="15"/>
                  </a:cubicBezTo>
                  <a:cubicBezTo>
                    <a:pt x="10" y="18"/>
                    <a:pt x="8" y="19"/>
                    <a:pt x="6" y="19"/>
                  </a:cubicBezTo>
                  <a:cubicBezTo>
                    <a:pt x="4" y="19"/>
                    <a:pt x="2" y="18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9"/>
                    <a:pt x="3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0" y="3"/>
                    <a:pt x="8" y="3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3" y="1"/>
                    <a:pt x="13" y="1"/>
                    <a:pt x="14" y="2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5"/>
                    <a:pt x="15" y="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6" y="17"/>
                    <a:pt x="16" y="19"/>
                  </a:cubicBezTo>
                  <a:close/>
                  <a:moveTo>
                    <a:pt x="12" y="10"/>
                  </a:moveTo>
                  <a:cubicBezTo>
                    <a:pt x="6" y="10"/>
                    <a:pt x="4" y="11"/>
                    <a:pt x="4" y="13"/>
                  </a:cubicBezTo>
                  <a:cubicBezTo>
                    <a:pt x="4" y="14"/>
                    <a:pt x="4" y="15"/>
                    <a:pt x="5" y="15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8" y="16"/>
                    <a:pt x="10" y="15"/>
                    <a:pt x="10" y="15"/>
                  </a:cubicBezTo>
                  <a:cubicBezTo>
                    <a:pt x="11" y="14"/>
                    <a:pt x="12" y="12"/>
                    <a:pt x="12" y="11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67" name="Freeform 136"/>
            <p:cNvSpPr>
              <a:spLocks/>
            </p:cNvSpPr>
            <p:nvPr/>
          </p:nvSpPr>
          <p:spPr bwMode="auto">
            <a:xfrm>
              <a:off x="6373673" y="2858945"/>
              <a:ext cx="52743" cy="74861"/>
            </a:xfrm>
            <a:custGeom>
              <a:avLst/>
              <a:gdLst>
                <a:gd name="T0" fmla="*/ 17 w 17"/>
                <a:gd name="T1" fmla="*/ 24 h 24"/>
                <a:gd name="T2" fmla="*/ 13 w 17"/>
                <a:gd name="T3" fmla="*/ 24 h 24"/>
                <a:gd name="T4" fmla="*/ 8 w 17"/>
                <a:gd name="T5" fmla="*/ 15 h 24"/>
                <a:gd name="T6" fmla="*/ 4 w 17"/>
                <a:gd name="T7" fmla="*/ 19 h 24"/>
                <a:gd name="T8" fmla="*/ 4 w 17"/>
                <a:gd name="T9" fmla="*/ 24 h 24"/>
                <a:gd name="T10" fmla="*/ 0 w 17"/>
                <a:gd name="T11" fmla="*/ 24 h 24"/>
                <a:gd name="T12" fmla="*/ 0 w 17"/>
                <a:gd name="T13" fmla="*/ 0 h 24"/>
                <a:gd name="T14" fmla="*/ 4 w 17"/>
                <a:gd name="T15" fmla="*/ 0 h 24"/>
                <a:gd name="T16" fmla="*/ 4 w 17"/>
                <a:gd name="T17" fmla="*/ 15 h 24"/>
                <a:gd name="T18" fmla="*/ 5 w 17"/>
                <a:gd name="T19" fmla="*/ 14 h 24"/>
                <a:gd name="T20" fmla="*/ 12 w 17"/>
                <a:gd name="T21" fmla="*/ 6 h 24"/>
                <a:gd name="T22" fmla="*/ 16 w 17"/>
                <a:gd name="T23" fmla="*/ 6 h 24"/>
                <a:gd name="T24" fmla="*/ 11 w 17"/>
                <a:gd name="T25" fmla="*/ 12 h 24"/>
                <a:gd name="T26" fmla="*/ 17 w 17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4">
                  <a:moveTo>
                    <a:pt x="17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12405" name="Group 12404"/>
          <p:cNvGrpSpPr/>
          <p:nvPr/>
        </p:nvGrpSpPr>
        <p:grpSpPr>
          <a:xfrm>
            <a:off x="433927" y="3183550"/>
            <a:ext cx="562589" cy="129307"/>
            <a:chOff x="325444" y="2387662"/>
            <a:chExt cx="421942" cy="96980"/>
          </a:xfrm>
          <a:solidFill>
            <a:schemeClr val="tx2"/>
          </a:solidFill>
        </p:grpSpPr>
        <p:sp>
          <p:nvSpPr>
            <p:cNvPr id="12368" name="Freeform 137"/>
            <p:cNvSpPr>
              <a:spLocks/>
            </p:cNvSpPr>
            <p:nvPr/>
          </p:nvSpPr>
          <p:spPr bwMode="auto">
            <a:xfrm>
              <a:off x="325444" y="2387662"/>
              <a:ext cx="59549" cy="78263"/>
            </a:xfrm>
            <a:custGeom>
              <a:avLst/>
              <a:gdLst>
                <a:gd name="T0" fmla="*/ 0 w 19"/>
                <a:gd name="T1" fmla="*/ 19 h 25"/>
                <a:gd name="T2" fmla="*/ 4 w 19"/>
                <a:gd name="T3" fmla="*/ 18 h 25"/>
                <a:gd name="T4" fmla="*/ 10 w 19"/>
                <a:gd name="T5" fmla="*/ 21 h 25"/>
                <a:gd name="T6" fmla="*/ 13 w 19"/>
                <a:gd name="T7" fmla="*/ 20 h 25"/>
                <a:gd name="T8" fmla="*/ 15 w 19"/>
                <a:gd name="T9" fmla="*/ 18 h 25"/>
                <a:gd name="T10" fmla="*/ 14 w 19"/>
                <a:gd name="T11" fmla="*/ 16 h 25"/>
                <a:gd name="T12" fmla="*/ 12 w 19"/>
                <a:gd name="T13" fmla="*/ 15 h 25"/>
                <a:gd name="T14" fmla="*/ 7 w 19"/>
                <a:gd name="T15" fmla="*/ 14 h 25"/>
                <a:gd name="T16" fmla="*/ 4 w 19"/>
                <a:gd name="T17" fmla="*/ 12 h 25"/>
                <a:gd name="T18" fmla="*/ 2 w 19"/>
                <a:gd name="T19" fmla="*/ 10 h 25"/>
                <a:gd name="T20" fmla="*/ 1 w 19"/>
                <a:gd name="T21" fmla="*/ 7 h 25"/>
                <a:gd name="T22" fmla="*/ 3 w 19"/>
                <a:gd name="T23" fmla="*/ 2 h 25"/>
                <a:gd name="T24" fmla="*/ 10 w 19"/>
                <a:gd name="T25" fmla="*/ 0 h 25"/>
                <a:gd name="T26" fmla="*/ 15 w 19"/>
                <a:gd name="T27" fmla="*/ 1 h 25"/>
                <a:gd name="T28" fmla="*/ 18 w 19"/>
                <a:gd name="T29" fmla="*/ 5 h 25"/>
                <a:gd name="T30" fmla="*/ 14 w 19"/>
                <a:gd name="T31" fmla="*/ 6 h 25"/>
                <a:gd name="T32" fmla="*/ 10 w 19"/>
                <a:gd name="T33" fmla="*/ 4 h 25"/>
                <a:gd name="T34" fmla="*/ 7 w 19"/>
                <a:gd name="T35" fmla="*/ 4 h 25"/>
                <a:gd name="T36" fmla="*/ 5 w 19"/>
                <a:gd name="T37" fmla="*/ 7 h 25"/>
                <a:gd name="T38" fmla="*/ 9 w 19"/>
                <a:gd name="T39" fmla="*/ 9 h 25"/>
                <a:gd name="T40" fmla="*/ 13 w 19"/>
                <a:gd name="T41" fmla="*/ 10 h 25"/>
                <a:gd name="T42" fmla="*/ 18 w 19"/>
                <a:gd name="T43" fmla="*/ 13 h 25"/>
                <a:gd name="T44" fmla="*/ 19 w 19"/>
                <a:gd name="T45" fmla="*/ 17 h 25"/>
                <a:gd name="T46" fmla="*/ 16 w 19"/>
                <a:gd name="T47" fmla="*/ 23 h 25"/>
                <a:gd name="T48" fmla="*/ 10 w 19"/>
                <a:gd name="T49" fmla="*/ 25 h 25"/>
                <a:gd name="T50" fmla="*/ 3 w 19"/>
                <a:gd name="T51" fmla="*/ 23 h 25"/>
                <a:gd name="T52" fmla="*/ 0 w 19"/>
                <a:gd name="T5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25">
                  <a:moveTo>
                    <a:pt x="0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6" y="21"/>
                    <a:pt x="10" y="21"/>
                  </a:cubicBezTo>
                  <a:cubicBezTo>
                    <a:pt x="11" y="21"/>
                    <a:pt x="12" y="21"/>
                    <a:pt x="13" y="20"/>
                  </a:cubicBezTo>
                  <a:cubicBezTo>
                    <a:pt x="14" y="20"/>
                    <a:pt x="15" y="19"/>
                    <a:pt x="15" y="18"/>
                  </a:cubicBezTo>
                  <a:cubicBezTo>
                    <a:pt x="15" y="17"/>
                    <a:pt x="14" y="17"/>
                    <a:pt x="14" y="16"/>
                  </a:cubicBezTo>
                  <a:cubicBezTo>
                    <a:pt x="14" y="16"/>
                    <a:pt x="13" y="15"/>
                    <a:pt x="12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3"/>
                    <a:pt x="4" y="13"/>
                    <a:pt x="4" y="12"/>
                  </a:cubicBezTo>
                  <a:cubicBezTo>
                    <a:pt x="3" y="12"/>
                    <a:pt x="2" y="11"/>
                    <a:pt x="2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3" y="1"/>
                    <a:pt x="15" y="1"/>
                  </a:cubicBezTo>
                  <a:cubicBezTo>
                    <a:pt x="17" y="2"/>
                    <a:pt x="18" y="4"/>
                    <a:pt x="18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8"/>
                    <a:pt x="7" y="9"/>
                    <a:pt x="9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5" y="11"/>
                    <a:pt x="17" y="12"/>
                    <a:pt x="18" y="13"/>
                  </a:cubicBezTo>
                  <a:cubicBezTo>
                    <a:pt x="19" y="14"/>
                    <a:pt x="19" y="16"/>
                    <a:pt x="19" y="17"/>
                  </a:cubicBezTo>
                  <a:cubicBezTo>
                    <a:pt x="19" y="20"/>
                    <a:pt x="18" y="21"/>
                    <a:pt x="16" y="23"/>
                  </a:cubicBezTo>
                  <a:cubicBezTo>
                    <a:pt x="15" y="24"/>
                    <a:pt x="12" y="25"/>
                    <a:pt x="10" y="25"/>
                  </a:cubicBezTo>
                  <a:cubicBezTo>
                    <a:pt x="7" y="25"/>
                    <a:pt x="5" y="24"/>
                    <a:pt x="3" y="23"/>
                  </a:cubicBezTo>
                  <a:cubicBezTo>
                    <a:pt x="2" y="22"/>
                    <a:pt x="0" y="2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69" name="Freeform 138"/>
            <p:cNvSpPr>
              <a:spLocks noEditPoints="1"/>
            </p:cNvSpPr>
            <p:nvPr/>
          </p:nvSpPr>
          <p:spPr bwMode="auto">
            <a:xfrm>
              <a:off x="391798" y="2406378"/>
              <a:ext cx="52743" cy="59549"/>
            </a:xfrm>
            <a:custGeom>
              <a:avLst/>
              <a:gdLst>
                <a:gd name="T0" fmla="*/ 13 w 17"/>
                <a:gd name="T1" fmla="*/ 13 h 19"/>
                <a:gd name="T2" fmla="*/ 17 w 17"/>
                <a:gd name="T3" fmla="*/ 13 h 19"/>
                <a:gd name="T4" fmla="*/ 14 w 17"/>
                <a:gd name="T5" fmla="*/ 17 h 19"/>
                <a:gd name="T6" fmla="*/ 9 w 17"/>
                <a:gd name="T7" fmla="*/ 19 h 19"/>
                <a:gd name="T8" fmla="*/ 3 w 17"/>
                <a:gd name="T9" fmla="*/ 16 h 19"/>
                <a:gd name="T10" fmla="*/ 0 w 17"/>
                <a:gd name="T11" fmla="*/ 10 h 19"/>
                <a:gd name="T12" fmla="*/ 3 w 17"/>
                <a:gd name="T13" fmla="*/ 3 h 19"/>
                <a:gd name="T14" fmla="*/ 9 w 17"/>
                <a:gd name="T15" fmla="*/ 0 h 19"/>
                <a:gd name="T16" fmla="*/ 15 w 17"/>
                <a:gd name="T17" fmla="*/ 3 h 19"/>
                <a:gd name="T18" fmla="*/ 17 w 17"/>
                <a:gd name="T19" fmla="*/ 10 h 19"/>
                <a:gd name="T20" fmla="*/ 17 w 17"/>
                <a:gd name="T21" fmla="*/ 10 h 19"/>
                <a:gd name="T22" fmla="*/ 5 w 17"/>
                <a:gd name="T23" fmla="*/ 10 h 19"/>
                <a:gd name="T24" fmla="*/ 5 w 17"/>
                <a:gd name="T25" fmla="*/ 13 h 19"/>
                <a:gd name="T26" fmla="*/ 6 w 17"/>
                <a:gd name="T27" fmla="*/ 15 h 19"/>
                <a:gd name="T28" fmla="*/ 9 w 17"/>
                <a:gd name="T29" fmla="*/ 16 h 19"/>
                <a:gd name="T30" fmla="*/ 13 w 17"/>
                <a:gd name="T31" fmla="*/ 13 h 19"/>
                <a:gd name="T32" fmla="*/ 13 w 17"/>
                <a:gd name="T33" fmla="*/ 7 h 19"/>
                <a:gd name="T34" fmla="*/ 11 w 17"/>
                <a:gd name="T35" fmla="*/ 4 h 19"/>
                <a:gd name="T36" fmla="*/ 9 w 17"/>
                <a:gd name="T37" fmla="*/ 3 h 19"/>
                <a:gd name="T38" fmla="*/ 6 w 17"/>
                <a:gd name="T39" fmla="*/ 4 h 19"/>
                <a:gd name="T40" fmla="*/ 5 w 17"/>
                <a:gd name="T41" fmla="*/ 7 h 19"/>
                <a:gd name="T42" fmla="*/ 13 w 17"/>
                <a:gd name="T4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9">
                  <a:moveTo>
                    <a:pt x="13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6" y="19"/>
                    <a:pt x="4" y="18"/>
                    <a:pt x="3" y="16"/>
                  </a:cubicBezTo>
                  <a:cubicBezTo>
                    <a:pt x="1" y="15"/>
                    <a:pt x="0" y="12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" y="0"/>
                    <a:pt x="13" y="1"/>
                    <a:pt x="15" y="3"/>
                  </a:cubicBezTo>
                  <a:cubicBezTo>
                    <a:pt x="16" y="5"/>
                    <a:pt x="17" y="7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4"/>
                    <a:pt x="6" y="14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1" y="16"/>
                    <a:pt x="12" y="15"/>
                    <a:pt x="13" y="13"/>
                  </a:cubicBezTo>
                  <a:close/>
                  <a:moveTo>
                    <a:pt x="13" y="7"/>
                  </a:moveTo>
                  <a:cubicBezTo>
                    <a:pt x="13" y="6"/>
                    <a:pt x="12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5"/>
                    <a:pt x="5" y="6"/>
                    <a:pt x="5" y="7"/>
                  </a:cubicBezTo>
                  <a:lnTo>
                    <a:pt x="1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70" name="Rectangle 139"/>
            <p:cNvSpPr>
              <a:spLocks noChangeArrowheads="1"/>
            </p:cNvSpPr>
            <p:nvPr/>
          </p:nvSpPr>
          <p:spPr bwMode="auto">
            <a:xfrm>
              <a:off x="453048" y="2387662"/>
              <a:ext cx="11910" cy="748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71" name="Freeform 140"/>
            <p:cNvSpPr>
              <a:spLocks noEditPoints="1"/>
            </p:cNvSpPr>
            <p:nvPr/>
          </p:nvSpPr>
          <p:spPr bwMode="auto">
            <a:xfrm>
              <a:off x="478568" y="2406378"/>
              <a:ext cx="49341" cy="59549"/>
            </a:xfrm>
            <a:custGeom>
              <a:avLst/>
              <a:gdLst>
                <a:gd name="T0" fmla="*/ 16 w 16"/>
                <a:gd name="T1" fmla="*/ 18 h 19"/>
                <a:gd name="T2" fmla="*/ 13 w 16"/>
                <a:gd name="T3" fmla="*/ 18 h 19"/>
                <a:gd name="T4" fmla="*/ 12 w 16"/>
                <a:gd name="T5" fmla="*/ 15 h 19"/>
                <a:gd name="T6" fmla="*/ 6 w 16"/>
                <a:gd name="T7" fmla="*/ 19 h 19"/>
                <a:gd name="T8" fmla="*/ 2 w 16"/>
                <a:gd name="T9" fmla="*/ 17 h 19"/>
                <a:gd name="T10" fmla="*/ 0 w 16"/>
                <a:gd name="T11" fmla="*/ 13 h 19"/>
                <a:gd name="T12" fmla="*/ 11 w 16"/>
                <a:gd name="T13" fmla="*/ 7 h 19"/>
                <a:gd name="T14" fmla="*/ 12 w 16"/>
                <a:gd name="T15" fmla="*/ 7 h 19"/>
                <a:gd name="T16" fmla="*/ 12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1 w 16"/>
                <a:gd name="T23" fmla="*/ 5 h 19"/>
                <a:gd name="T24" fmla="*/ 3 w 16"/>
                <a:gd name="T25" fmla="*/ 2 h 19"/>
                <a:gd name="T26" fmla="*/ 9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6 w 16"/>
                <a:gd name="T33" fmla="*/ 4 h 19"/>
                <a:gd name="T34" fmla="*/ 16 w 16"/>
                <a:gd name="T35" fmla="*/ 7 h 19"/>
                <a:gd name="T36" fmla="*/ 16 w 16"/>
                <a:gd name="T37" fmla="*/ 15 h 19"/>
                <a:gd name="T38" fmla="*/ 16 w 16"/>
                <a:gd name="T39" fmla="*/ 18 h 19"/>
                <a:gd name="T40" fmla="*/ 12 w 16"/>
                <a:gd name="T41" fmla="*/ 9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1 w 16"/>
                <a:gd name="T49" fmla="*/ 14 h 19"/>
                <a:gd name="T50" fmla="*/ 12 w 16"/>
                <a:gd name="T51" fmla="*/ 11 h 19"/>
                <a:gd name="T52" fmla="*/ 12 w 16"/>
                <a:gd name="T5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1" y="17"/>
                    <a:pt x="9" y="19"/>
                    <a:pt x="6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1" y="3"/>
                    <a:pt x="8" y="3"/>
                  </a:cubicBezTo>
                  <a:cubicBezTo>
                    <a:pt x="6" y="3"/>
                    <a:pt x="4" y="4"/>
                    <a:pt x="4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5" y="2"/>
                    <a:pt x="15" y="3"/>
                    <a:pt x="16" y="4"/>
                  </a:cubicBezTo>
                  <a:cubicBezTo>
                    <a:pt x="16" y="4"/>
                    <a:pt x="16" y="5"/>
                    <a:pt x="16" y="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lose/>
                  <a:moveTo>
                    <a:pt x="12" y="9"/>
                  </a:moveTo>
                  <a:cubicBezTo>
                    <a:pt x="7" y="9"/>
                    <a:pt x="4" y="11"/>
                    <a:pt x="4" y="13"/>
                  </a:cubicBezTo>
                  <a:cubicBezTo>
                    <a:pt x="4" y="14"/>
                    <a:pt x="5" y="14"/>
                    <a:pt x="5" y="15"/>
                  </a:cubicBezTo>
                  <a:cubicBezTo>
                    <a:pt x="6" y="16"/>
                    <a:pt x="6" y="16"/>
                    <a:pt x="7" y="16"/>
                  </a:cubicBezTo>
                  <a:cubicBezTo>
                    <a:pt x="9" y="16"/>
                    <a:pt x="10" y="15"/>
                    <a:pt x="11" y="14"/>
                  </a:cubicBezTo>
                  <a:cubicBezTo>
                    <a:pt x="12" y="13"/>
                    <a:pt x="12" y="12"/>
                    <a:pt x="12" y="11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72" name="Freeform 141"/>
            <p:cNvSpPr>
              <a:spLocks/>
            </p:cNvSpPr>
            <p:nvPr/>
          </p:nvSpPr>
          <p:spPr bwMode="auto">
            <a:xfrm>
              <a:off x="543220" y="2406378"/>
              <a:ext cx="42535" cy="56146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8 h 18"/>
                <a:gd name="T4" fmla="*/ 10 w 14"/>
                <a:gd name="T5" fmla="*/ 7 h 18"/>
                <a:gd name="T6" fmla="*/ 10 w 14"/>
                <a:gd name="T7" fmla="*/ 5 h 18"/>
                <a:gd name="T8" fmla="*/ 8 w 14"/>
                <a:gd name="T9" fmla="*/ 4 h 18"/>
                <a:gd name="T10" fmla="*/ 5 w 14"/>
                <a:gd name="T11" fmla="*/ 5 h 18"/>
                <a:gd name="T12" fmla="*/ 4 w 14"/>
                <a:gd name="T13" fmla="*/ 9 h 18"/>
                <a:gd name="T14" fmla="*/ 4 w 14"/>
                <a:gd name="T15" fmla="*/ 18 h 18"/>
                <a:gd name="T16" fmla="*/ 0 w 14"/>
                <a:gd name="T17" fmla="*/ 18 h 18"/>
                <a:gd name="T18" fmla="*/ 0 w 14"/>
                <a:gd name="T19" fmla="*/ 1 h 18"/>
                <a:gd name="T20" fmla="*/ 3 w 14"/>
                <a:gd name="T21" fmla="*/ 1 h 18"/>
                <a:gd name="T22" fmla="*/ 3 w 14"/>
                <a:gd name="T23" fmla="*/ 5 h 18"/>
                <a:gd name="T24" fmla="*/ 9 w 14"/>
                <a:gd name="T25" fmla="*/ 0 h 18"/>
                <a:gd name="T26" fmla="*/ 13 w 14"/>
                <a:gd name="T27" fmla="*/ 2 h 18"/>
                <a:gd name="T28" fmla="*/ 14 w 14"/>
                <a:gd name="T29" fmla="*/ 7 h 18"/>
                <a:gd name="T30" fmla="*/ 14 w 1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6" y="0"/>
                    <a:pt x="9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3"/>
                    <a:pt x="14" y="4"/>
                    <a:pt x="14" y="7"/>
                  </a:cubicBez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73" name="Freeform 142"/>
            <p:cNvSpPr>
              <a:spLocks noEditPoints="1"/>
            </p:cNvSpPr>
            <p:nvPr/>
          </p:nvSpPr>
          <p:spPr bwMode="auto">
            <a:xfrm>
              <a:off x="599366" y="2396170"/>
              <a:ext cx="52743" cy="88472"/>
            </a:xfrm>
            <a:custGeom>
              <a:avLst/>
              <a:gdLst>
                <a:gd name="T0" fmla="*/ 17 w 17"/>
                <a:gd name="T1" fmla="*/ 0 h 28"/>
                <a:gd name="T2" fmla="*/ 17 w 17"/>
                <a:gd name="T3" fmla="*/ 3 h 28"/>
                <a:gd name="T4" fmla="*/ 16 w 17"/>
                <a:gd name="T5" fmla="*/ 3 h 28"/>
                <a:gd name="T6" fmla="*/ 15 w 17"/>
                <a:gd name="T7" fmla="*/ 4 h 28"/>
                <a:gd name="T8" fmla="*/ 14 w 17"/>
                <a:gd name="T9" fmla="*/ 5 h 28"/>
                <a:gd name="T10" fmla="*/ 16 w 17"/>
                <a:gd name="T11" fmla="*/ 9 h 28"/>
                <a:gd name="T12" fmla="*/ 14 w 17"/>
                <a:gd name="T13" fmla="*/ 13 h 28"/>
                <a:gd name="T14" fmla="*/ 9 w 17"/>
                <a:gd name="T15" fmla="*/ 14 h 28"/>
                <a:gd name="T16" fmla="*/ 5 w 17"/>
                <a:gd name="T17" fmla="*/ 14 h 28"/>
                <a:gd name="T18" fmla="*/ 4 w 17"/>
                <a:gd name="T19" fmla="*/ 15 h 28"/>
                <a:gd name="T20" fmla="*/ 5 w 17"/>
                <a:gd name="T21" fmla="*/ 17 h 28"/>
                <a:gd name="T22" fmla="*/ 6 w 17"/>
                <a:gd name="T23" fmla="*/ 17 h 28"/>
                <a:gd name="T24" fmla="*/ 12 w 17"/>
                <a:gd name="T25" fmla="*/ 17 h 28"/>
                <a:gd name="T26" fmla="*/ 16 w 17"/>
                <a:gd name="T27" fmla="*/ 18 h 28"/>
                <a:gd name="T28" fmla="*/ 17 w 17"/>
                <a:gd name="T29" fmla="*/ 22 h 28"/>
                <a:gd name="T30" fmla="*/ 15 w 17"/>
                <a:gd name="T31" fmla="*/ 26 h 28"/>
                <a:gd name="T32" fmla="*/ 8 w 17"/>
                <a:gd name="T33" fmla="*/ 28 h 28"/>
                <a:gd name="T34" fmla="*/ 0 w 17"/>
                <a:gd name="T35" fmla="*/ 23 h 28"/>
                <a:gd name="T36" fmla="*/ 2 w 17"/>
                <a:gd name="T37" fmla="*/ 19 h 28"/>
                <a:gd name="T38" fmla="*/ 1 w 17"/>
                <a:gd name="T39" fmla="*/ 16 h 28"/>
                <a:gd name="T40" fmla="*/ 3 w 17"/>
                <a:gd name="T41" fmla="*/ 13 h 28"/>
                <a:gd name="T42" fmla="*/ 1 w 17"/>
                <a:gd name="T43" fmla="*/ 9 h 28"/>
                <a:gd name="T44" fmla="*/ 3 w 17"/>
                <a:gd name="T45" fmla="*/ 5 h 28"/>
                <a:gd name="T46" fmla="*/ 8 w 17"/>
                <a:gd name="T47" fmla="*/ 3 h 28"/>
                <a:gd name="T48" fmla="*/ 12 w 17"/>
                <a:gd name="T49" fmla="*/ 4 h 28"/>
                <a:gd name="T50" fmla="*/ 16 w 17"/>
                <a:gd name="T51" fmla="*/ 0 h 28"/>
                <a:gd name="T52" fmla="*/ 17 w 17"/>
                <a:gd name="T53" fmla="*/ 0 h 28"/>
                <a:gd name="T54" fmla="*/ 8 w 17"/>
                <a:gd name="T55" fmla="*/ 12 h 28"/>
                <a:gd name="T56" fmla="*/ 12 w 17"/>
                <a:gd name="T57" fmla="*/ 9 h 28"/>
                <a:gd name="T58" fmla="*/ 11 w 17"/>
                <a:gd name="T59" fmla="*/ 7 h 28"/>
                <a:gd name="T60" fmla="*/ 8 w 17"/>
                <a:gd name="T61" fmla="*/ 6 h 28"/>
                <a:gd name="T62" fmla="*/ 6 w 17"/>
                <a:gd name="T63" fmla="*/ 7 h 28"/>
                <a:gd name="T64" fmla="*/ 5 w 17"/>
                <a:gd name="T65" fmla="*/ 9 h 28"/>
                <a:gd name="T66" fmla="*/ 6 w 17"/>
                <a:gd name="T67" fmla="*/ 11 h 28"/>
                <a:gd name="T68" fmla="*/ 8 w 17"/>
                <a:gd name="T69" fmla="*/ 12 h 28"/>
                <a:gd name="T70" fmla="*/ 4 w 17"/>
                <a:gd name="T71" fmla="*/ 20 h 28"/>
                <a:gd name="T72" fmla="*/ 3 w 17"/>
                <a:gd name="T73" fmla="*/ 22 h 28"/>
                <a:gd name="T74" fmla="*/ 5 w 17"/>
                <a:gd name="T75" fmla="*/ 24 h 28"/>
                <a:gd name="T76" fmla="*/ 9 w 17"/>
                <a:gd name="T77" fmla="*/ 25 h 28"/>
                <a:gd name="T78" fmla="*/ 14 w 17"/>
                <a:gd name="T79" fmla="*/ 23 h 28"/>
                <a:gd name="T80" fmla="*/ 13 w 17"/>
                <a:gd name="T81" fmla="*/ 21 h 28"/>
                <a:gd name="T82" fmla="*/ 11 w 17"/>
                <a:gd name="T83" fmla="*/ 21 h 28"/>
                <a:gd name="T84" fmla="*/ 7 w 17"/>
                <a:gd name="T85" fmla="*/ 21 h 28"/>
                <a:gd name="T86" fmla="*/ 4 w 17"/>
                <a:gd name="T8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" h="28">
                  <a:moveTo>
                    <a:pt x="17" y="0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5" y="3"/>
                    <a:pt x="15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5" y="6"/>
                    <a:pt x="16" y="7"/>
                    <a:pt x="16" y="9"/>
                  </a:cubicBezTo>
                  <a:cubicBezTo>
                    <a:pt x="16" y="10"/>
                    <a:pt x="15" y="11"/>
                    <a:pt x="14" y="13"/>
                  </a:cubicBezTo>
                  <a:cubicBezTo>
                    <a:pt x="12" y="14"/>
                    <a:pt x="11" y="14"/>
                    <a:pt x="9" y="14"/>
                  </a:cubicBezTo>
                  <a:cubicBezTo>
                    <a:pt x="8" y="14"/>
                    <a:pt x="6" y="14"/>
                    <a:pt x="5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6"/>
                    <a:pt x="4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5" y="18"/>
                    <a:pt x="16" y="18"/>
                  </a:cubicBezTo>
                  <a:cubicBezTo>
                    <a:pt x="17" y="19"/>
                    <a:pt x="17" y="21"/>
                    <a:pt x="17" y="22"/>
                  </a:cubicBezTo>
                  <a:cubicBezTo>
                    <a:pt x="17" y="24"/>
                    <a:pt x="17" y="25"/>
                    <a:pt x="15" y="26"/>
                  </a:cubicBezTo>
                  <a:cubicBezTo>
                    <a:pt x="14" y="27"/>
                    <a:pt x="11" y="28"/>
                    <a:pt x="8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21"/>
                    <a:pt x="0" y="20"/>
                    <a:pt x="2" y="19"/>
                  </a:cubicBezTo>
                  <a:cubicBezTo>
                    <a:pt x="1" y="18"/>
                    <a:pt x="1" y="17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2"/>
                    <a:pt x="1" y="10"/>
                    <a:pt x="1" y="9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9" y="3"/>
                    <a:pt x="11" y="3"/>
                    <a:pt x="12" y="4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8" y="12"/>
                  </a:moveTo>
                  <a:cubicBezTo>
                    <a:pt x="11" y="12"/>
                    <a:pt x="12" y="11"/>
                    <a:pt x="12" y="9"/>
                  </a:cubicBezTo>
                  <a:cubicBezTo>
                    <a:pt x="12" y="8"/>
                    <a:pt x="11" y="7"/>
                    <a:pt x="11" y="7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7" y="6"/>
                    <a:pt x="6" y="7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0"/>
                    <a:pt x="6" y="11"/>
                  </a:cubicBezTo>
                  <a:cubicBezTo>
                    <a:pt x="7" y="11"/>
                    <a:pt x="7" y="12"/>
                    <a:pt x="8" y="12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5"/>
                    <a:pt x="7" y="25"/>
                    <a:pt x="9" y="25"/>
                  </a:cubicBezTo>
                  <a:cubicBezTo>
                    <a:pt x="12" y="25"/>
                    <a:pt x="14" y="24"/>
                    <a:pt x="14" y="23"/>
                  </a:cubicBezTo>
                  <a:cubicBezTo>
                    <a:pt x="14" y="22"/>
                    <a:pt x="13" y="22"/>
                    <a:pt x="13" y="21"/>
                  </a:cubicBezTo>
                  <a:cubicBezTo>
                    <a:pt x="12" y="21"/>
                    <a:pt x="12" y="21"/>
                    <a:pt x="1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5" y="21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74" name="Freeform 143"/>
            <p:cNvSpPr>
              <a:spLocks noEditPoints="1"/>
            </p:cNvSpPr>
            <p:nvPr/>
          </p:nvSpPr>
          <p:spPr bwMode="auto">
            <a:xfrm>
              <a:off x="657213" y="2406378"/>
              <a:ext cx="49341" cy="59549"/>
            </a:xfrm>
            <a:custGeom>
              <a:avLst/>
              <a:gdLst>
                <a:gd name="T0" fmla="*/ 8 w 16"/>
                <a:gd name="T1" fmla="*/ 19 h 19"/>
                <a:gd name="T2" fmla="*/ 2 w 16"/>
                <a:gd name="T3" fmla="*/ 16 h 19"/>
                <a:gd name="T4" fmla="*/ 0 w 16"/>
                <a:gd name="T5" fmla="*/ 9 h 19"/>
                <a:gd name="T6" fmla="*/ 2 w 16"/>
                <a:gd name="T7" fmla="*/ 3 h 19"/>
                <a:gd name="T8" fmla="*/ 8 w 16"/>
                <a:gd name="T9" fmla="*/ 0 h 19"/>
                <a:gd name="T10" fmla="*/ 14 w 16"/>
                <a:gd name="T11" fmla="*/ 3 h 19"/>
                <a:gd name="T12" fmla="*/ 16 w 16"/>
                <a:gd name="T13" fmla="*/ 9 h 19"/>
                <a:gd name="T14" fmla="*/ 14 w 16"/>
                <a:gd name="T15" fmla="*/ 16 h 19"/>
                <a:gd name="T16" fmla="*/ 8 w 16"/>
                <a:gd name="T17" fmla="*/ 19 h 19"/>
                <a:gd name="T18" fmla="*/ 8 w 16"/>
                <a:gd name="T19" fmla="*/ 15 h 19"/>
                <a:gd name="T20" fmla="*/ 12 w 16"/>
                <a:gd name="T21" fmla="*/ 9 h 19"/>
                <a:gd name="T22" fmla="*/ 11 w 16"/>
                <a:gd name="T23" fmla="*/ 5 h 19"/>
                <a:gd name="T24" fmla="*/ 8 w 16"/>
                <a:gd name="T25" fmla="*/ 4 h 19"/>
                <a:gd name="T26" fmla="*/ 5 w 16"/>
                <a:gd name="T27" fmla="*/ 5 h 19"/>
                <a:gd name="T28" fmla="*/ 4 w 16"/>
                <a:gd name="T29" fmla="*/ 10 h 19"/>
                <a:gd name="T30" fmla="*/ 5 w 16"/>
                <a:gd name="T31" fmla="*/ 14 h 19"/>
                <a:gd name="T32" fmla="*/ 8 w 16"/>
                <a:gd name="T3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9">
                  <a:moveTo>
                    <a:pt x="8" y="19"/>
                  </a:moveTo>
                  <a:cubicBezTo>
                    <a:pt x="5" y="19"/>
                    <a:pt x="3" y="18"/>
                    <a:pt x="2" y="16"/>
                  </a:cubicBezTo>
                  <a:cubicBezTo>
                    <a:pt x="0" y="14"/>
                    <a:pt x="0" y="12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5"/>
                    <a:pt x="16" y="7"/>
                    <a:pt x="16" y="9"/>
                  </a:cubicBezTo>
                  <a:cubicBezTo>
                    <a:pt x="16" y="12"/>
                    <a:pt x="15" y="15"/>
                    <a:pt x="14" y="16"/>
                  </a:cubicBezTo>
                  <a:cubicBezTo>
                    <a:pt x="12" y="18"/>
                    <a:pt x="10" y="19"/>
                    <a:pt x="8" y="19"/>
                  </a:cubicBezTo>
                  <a:close/>
                  <a:moveTo>
                    <a:pt x="8" y="15"/>
                  </a:moveTo>
                  <a:cubicBezTo>
                    <a:pt x="11" y="15"/>
                    <a:pt x="12" y="13"/>
                    <a:pt x="12" y="9"/>
                  </a:cubicBezTo>
                  <a:cubicBezTo>
                    <a:pt x="12" y="8"/>
                    <a:pt x="12" y="6"/>
                    <a:pt x="11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8"/>
                    <a:pt x="4" y="10"/>
                  </a:cubicBezTo>
                  <a:cubicBezTo>
                    <a:pt x="4" y="11"/>
                    <a:pt x="4" y="13"/>
                    <a:pt x="5" y="14"/>
                  </a:cubicBezTo>
                  <a:cubicBezTo>
                    <a:pt x="6" y="15"/>
                    <a:pt x="7" y="15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75" name="Freeform 144"/>
            <p:cNvSpPr>
              <a:spLocks/>
            </p:cNvSpPr>
            <p:nvPr/>
          </p:nvSpPr>
          <p:spPr bwMode="auto">
            <a:xfrm>
              <a:off x="720164" y="2406378"/>
              <a:ext cx="27222" cy="56146"/>
            </a:xfrm>
            <a:custGeom>
              <a:avLst/>
              <a:gdLst>
                <a:gd name="T0" fmla="*/ 4 w 9"/>
                <a:gd name="T1" fmla="*/ 18 h 18"/>
                <a:gd name="T2" fmla="*/ 0 w 9"/>
                <a:gd name="T3" fmla="*/ 18 h 18"/>
                <a:gd name="T4" fmla="*/ 0 w 9"/>
                <a:gd name="T5" fmla="*/ 1 h 18"/>
                <a:gd name="T6" fmla="*/ 4 w 9"/>
                <a:gd name="T7" fmla="*/ 1 h 18"/>
                <a:gd name="T8" fmla="*/ 4 w 9"/>
                <a:gd name="T9" fmla="*/ 5 h 18"/>
                <a:gd name="T10" fmla="*/ 6 w 9"/>
                <a:gd name="T11" fmla="*/ 1 h 18"/>
                <a:gd name="T12" fmla="*/ 8 w 9"/>
                <a:gd name="T13" fmla="*/ 0 h 18"/>
                <a:gd name="T14" fmla="*/ 9 w 9"/>
                <a:gd name="T15" fmla="*/ 0 h 18"/>
                <a:gd name="T16" fmla="*/ 9 w 9"/>
                <a:gd name="T17" fmla="*/ 4 h 18"/>
                <a:gd name="T18" fmla="*/ 5 w 9"/>
                <a:gd name="T19" fmla="*/ 6 h 18"/>
                <a:gd name="T20" fmla="*/ 4 w 9"/>
                <a:gd name="T21" fmla="*/ 10 h 18"/>
                <a:gd name="T22" fmla="*/ 4 w 9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8">
                  <a:moveTo>
                    <a:pt x="4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7" y="1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4" y="8"/>
                    <a:pt x="4" y="9"/>
                    <a:pt x="4" y="10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12376" name="Line 145"/>
          <p:cNvSpPr>
            <a:spLocks noChangeShapeType="1"/>
          </p:cNvSpPr>
          <p:nvPr/>
        </p:nvSpPr>
        <p:spPr bwMode="auto">
          <a:xfrm flipH="1" flipV="1">
            <a:off x="9264987" y="2099205"/>
            <a:ext cx="129305" cy="45371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377" name="Line 146"/>
          <p:cNvSpPr>
            <a:spLocks noChangeShapeType="1"/>
          </p:cNvSpPr>
          <p:nvPr/>
        </p:nvSpPr>
        <p:spPr bwMode="auto">
          <a:xfrm flipV="1">
            <a:off x="1983316" y="4018360"/>
            <a:ext cx="45371" cy="190555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378" name="Line 147"/>
          <p:cNvSpPr>
            <a:spLocks noChangeShapeType="1"/>
          </p:cNvSpPr>
          <p:nvPr/>
        </p:nvSpPr>
        <p:spPr bwMode="auto">
          <a:xfrm>
            <a:off x="1354941" y="3514752"/>
            <a:ext cx="269953" cy="11343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379" name="Line 148"/>
          <p:cNvSpPr>
            <a:spLocks noChangeShapeType="1"/>
          </p:cNvSpPr>
          <p:nvPr/>
        </p:nvSpPr>
        <p:spPr bwMode="auto">
          <a:xfrm flipH="1">
            <a:off x="1459291" y="3659937"/>
            <a:ext cx="167869" cy="147453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380" name="Line 149"/>
          <p:cNvSpPr>
            <a:spLocks noChangeShapeType="1"/>
          </p:cNvSpPr>
          <p:nvPr/>
        </p:nvSpPr>
        <p:spPr bwMode="auto">
          <a:xfrm flipV="1">
            <a:off x="749250" y="2112815"/>
            <a:ext cx="115695" cy="10662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381" name="Line 150"/>
          <p:cNvSpPr>
            <a:spLocks noChangeShapeType="1"/>
          </p:cNvSpPr>
          <p:nvPr/>
        </p:nvSpPr>
        <p:spPr bwMode="auto">
          <a:xfrm flipH="1">
            <a:off x="547351" y="1386893"/>
            <a:ext cx="176944" cy="24953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12399" name="Group 12398"/>
          <p:cNvGrpSpPr/>
          <p:nvPr/>
        </p:nvGrpSpPr>
        <p:grpSpPr>
          <a:xfrm>
            <a:off x="2804515" y="2185408"/>
            <a:ext cx="676015" cy="124768"/>
            <a:chOff x="2103385" y="1639056"/>
            <a:chExt cx="507011" cy="93576"/>
          </a:xfrm>
          <a:solidFill>
            <a:schemeClr val="tx2"/>
          </a:solidFill>
        </p:grpSpPr>
        <p:sp>
          <p:nvSpPr>
            <p:cNvPr id="12382" name="Freeform 151"/>
            <p:cNvSpPr>
              <a:spLocks/>
            </p:cNvSpPr>
            <p:nvPr/>
          </p:nvSpPr>
          <p:spPr bwMode="auto">
            <a:xfrm>
              <a:off x="2103385" y="1639056"/>
              <a:ext cx="49341" cy="74861"/>
            </a:xfrm>
            <a:custGeom>
              <a:avLst/>
              <a:gdLst>
                <a:gd name="T0" fmla="*/ 18 w 29"/>
                <a:gd name="T1" fmla="*/ 44 h 44"/>
                <a:gd name="T2" fmla="*/ 11 w 29"/>
                <a:gd name="T3" fmla="*/ 44 h 44"/>
                <a:gd name="T4" fmla="*/ 11 w 29"/>
                <a:gd name="T5" fmla="*/ 6 h 44"/>
                <a:gd name="T6" fmla="*/ 0 w 29"/>
                <a:gd name="T7" fmla="*/ 6 h 44"/>
                <a:gd name="T8" fmla="*/ 0 w 29"/>
                <a:gd name="T9" fmla="*/ 0 h 44"/>
                <a:gd name="T10" fmla="*/ 29 w 29"/>
                <a:gd name="T11" fmla="*/ 0 h 44"/>
                <a:gd name="T12" fmla="*/ 29 w 29"/>
                <a:gd name="T13" fmla="*/ 6 h 44"/>
                <a:gd name="T14" fmla="*/ 18 w 29"/>
                <a:gd name="T15" fmla="*/ 6 h 44"/>
                <a:gd name="T16" fmla="*/ 18 w 29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4">
                  <a:moveTo>
                    <a:pt x="18" y="44"/>
                  </a:moveTo>
                  <a:lnTo>
                    <a:pt x="11" y="44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6"/>
                  </a:lnTo>
                  <a:lnTo>
                    <a:pt x="18" y="6"/>
                  </a:lnTo>
                  <a:lnTo>
                    <a:pt x="1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83" name="Freeform 152"/>
            <p:cNvSpPr>
              <a:spLocks noEditPoints="1"/>
            </p:cNvSpPr>
            <p:nvPr/>
          </p:nvSpPr>
          <p:spPr bwMode="auto">
            <a:xfrm>
              <a:off x="2149322" y="1656069"/>
              <a:ext cx="49341" cy="57847"/>
            </a:xfrm>
            <a:custGeom>
              <a:avLst/>
              <a:gdLst>
                <a:gd name="T0" fmla="*/ 12 w 16"/>
                <a:gd name="T1" fmla="*/ 13 h 19"/>
                <a:gd name="T2" fmla="*/ 15 w 16"/>
                <a:gd name="T3" fmla="*/ 13 h 19"/>
                <a:gd name="T4" fmla="*/ 13 w 16"/>
                <a:gd name="T5" fmla="*/ 17 h 19"/>
                <a:gd name="T6" fmla="*/ 8 w 16"/>
                <a:gd name="T7" fmla="*/ 19 h 19"/>
                <a:gd name="T8" fmla="*/ 3 w 16"/>
                <a:gd name="T9" fmla="*/ 16 h 19"/>
                <a:gd name="T10" fmla="*/ 0 w 16"/>
                <a:gd name="T11" fmla="*/ 10 h 19"/>
                <a:gd name="T12" fmla="*/ 3 w 16"/>
                <a:gd name="T13" fmla="*/ 3 h 19"/>
                <a:gd name="T14" fmla="*/ 8 w 16"/>
                <a:gd name="T15" fmla="*/ 0 h 19"/>
                <a:gd name="T16" fmla="*/ 14 w 16"/>
                <a:gd name="T17" fmla="*/ 3 h 19"/>
                <a:gd name="T18" fmla="*/ 16 w 16"/>
                <a:gd name="T19" fmla="*/ 10 h 19"/>
                <a:gd name="T20" fmla="*/ 16 w 16"/>
                <a:gd name="T21" fmla="*/ 10 h 19"/>
                <a:gd name="T22" fmla="*/ 4 w 16"/>
                <a:gd name="T23" fmla="*/ 10 h 19"/>
                <a:gd name="T24" fmla="*/ 5 w 16"/>
                <a:gd name="T25" fmla="*/ 13 h 19"/>
                <a:gd name="T26" fmla="*/ 6 w 16"/>
                <a:gd name="T27" fmla="*/ 15 h 19"/>
                <a:gd name="T28" fmla="*/ 8 w 16"/>
                <a:gd name="T29" fmla="*/ 16 h 19"/>
                <a:gd name="T30" fmla="*/ 12 w 16"/>
                <a:gd name="T31" fmla="*/ 13 h 19"/>
                <a:gd name="T32" fmla="*/ 12 w 16"/>
                <a:gd name="T33" fmla="*/ 8 h 19"/>
                <a:gd name="T34" fmla="*/ 11 w 16"/>
                <a:gd name="T35" fmla="*/ 4 h 19"/>
                <a:gd name="T36" fmla="*/ 8 w 16"/>
                <a:gd name="T37" fmla="*/ 3 h 19"/>
                <a:gd name="T38" fmla="*/ 5 w 16"/>
                <a:gd name="T39" fmla="*/ 4 h 19"/>
                <a:gd name="T40" fmla="*/ 4 w 16"/>
                <a:gd name="T41" fmla="*/ 8 h 19"/>
                <a:gd name="T42" fmla="*/ 12 w 16"/>
                <a:gd name="T4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9">
                  <a:moveTo>
                    <a:pt x="12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5"/>
                    <a:pt x="14" y="16"/>
                    <a:pt x="13" y="17"/>
                  </a:cubicBezTo>
                  <a:cubicBezTo>
                    <a:pt x="11" y="18"/>
                    <a:pt x="10" y="19"/>
                    <a:pt x="8" y="19"/>
                  </a:cubicBezTo>
                  <a:cubicBezTo>
                    <a:pt x="6" y="19"/>
                    <a:pt x="4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1" y="0"/>
                    <a:pt x="12" y="1"/>
                    <a:pt x="14" y="3"/>
                  </a:cubicBezTo>
                  <a:cubicBezTo>
                    <a:pt x="15" y="5"/>
                    <a:pt x="16" y="7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5" y="13"/>
                  </a:cubicBezTo>
                  <a:cubicBezTo>
                    <a:pt x="5" y="14"/>
                    <a:pt x="5" y="14"/>
                    <a:pt x="6" y="15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10" y="16"/>
                    <a:pt x="11" y="15"/>
                    <a:pt x="12" y="13"/>
                  </a:cubicBezTo>
                  <a:close/>
                  <a:moveTo>
                    <a:pt x="12" y="8"/>
                  </a:moveTo>
                  <a:cubicBezTo>
                    <a:pt x="12" y="6"/>
                    <a:pt x="11" y="5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6"/>
                    <a:pt x="4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84" name="Freeform 153"/>
            <p:cNvSpPr>
              <a:spLocks/>
            </p:cNvSpPr>
            <p:nvPr/>
          </p:nvSpPr>
          <p:spPr bwMode="auto">
            <a:xfrm>
              <a:off x="2208871" y="1656069"/>
              <a:ext cx="23819" cy="57847"/>
            </a:xfrm>
            <a:custGeom>
              <a:avLst/>
              <a:gdLst>
                <a:gd name="T0" fmla="*/ 4 w 8"/>
                <a:gd name="T1" fmla="*/ 19 h 19"/>
                <a:gd name="T2" fmla="*/ 0 w 8"/>
                <a:gd name="T3" fmla="*/ 19 h 19"/>
                <a:gd name="T4" fmla="*/ 0 w 8"/>
                <a:gd name="T5" fmla="*/ 1 h 19"/>
                <a:gd name="T6" fmla="*/ 3 w 8"/>
                <a:gd name="T7" fmla="*/ 1 h 19"/>
                <a:gd name="T8" fmla="*/ 3 w 8"/>
                <a:gd name="T9" fmla="*/ 5 h 19"/>
                <a:gd name="T10" fmla="*/ 5 w 8"/>
                <a:gd name="T11" fmla="*/ 1 h 19"/>
                <a:gd name="T12" fmla="*/ 8 w 8"/>
                <a:gd name="T13" fmla="*/ 0 h 19"/>
                <a:gd name="T14" fmla="*/ 8 w 8"/>
                <a:gd name="T15" fmla="*/ 0 h 19"/>
                <a:gd name="T16" fmla="*/ 8 w 8"/>
                <a:gd name="T17" fmla="*/ 5 h 19"/>
                <a:gd name="T18" fmla="*/ 4 w 8"/>
                <a:gd name="T19" fmla="*/ 7 h 19"/>
                <a:gd name="T20" fmla="*/ 4 w 8"/>
                <a:gd name="T21" fmla="*/ 10 h 19"/>
                <a:gd name="T22" fmla="*/ 4 w 8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9">
                  <a:moveTo>
                    <a:pt x="4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3"/>
                    <a:pt x="4" y="2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5" y="5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lnTo>
                    <a:pt x="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85" name="Freeform 154"/>
            <p:cNvSpPr>
              <a:spLocks noEditPoints="1"/>
            </p:cNvSpPr>
            <p:nvPr/>
          </p:nvSpPr>
          <p:spPr bwMode="auto">
            <a:xfrm>
              <a:off x="2239496" y="1656069"/>
              <a:ext cx="45938" cy="57847"/>
            </a:xfrm>
            <a:custGeom>
              <a:avLst/>
              <a:gdLst>
                <a:gd name="T0" fmla="*/ 11 w 15"/>
                <a:gd name="T1" fmla="*/ 13 h 19"/>
                <a:gd name="T2" fmla="*/ 15 w 15"/>
                <a:gd name="T3" fmla="*/ 13 h 19"/>
                <a:gd name="T4" fmla="*/ 12 w 15"/>
                <a:gd name="T5" fmla="*/ 17 h 19"/>
                <a:gd name="T6" fmla="*/ 7 w 15"/>
                <a:gd name="T7" fmla="*/ 19 h 19"/>
                <a:gd name="T8" fmla="*/ 2 w 15"/>
                <a:gd name="T9" fmla="*/ 16 h 19"/>
                <a:gd name="T10" fmla="*/ 0 w 15"/>
                <a:gd name="T11" fmla="*/ 10 h 19"/>
                <a:gd name="T12" fmla="*/ 2 w 15"/>
                <a:gd name="T13" fmla="*/ 3 h 19"/>
                <a:gd name="T14" fmla="*/ 8 w 15"/>
                <a:gd name="T15" fmla="*/ 0 h 19"/>
                <a:gd name="T16" fmla="*/ 13 w 15"/>
                <a:gd name="T17" fmla="*/ 3 h 19"/>
                <a:gd name="T18" fmla="*/ 15 w 15"/>
                <a:gd name="T19" fmla="*/ 10 h 19"/>
                <a:gd name="T20" fmla="*/ 15 w 15"/>
                <a:gd name="T21" fmla="*/ 10 h 19"/>
                <a:gd name="T22" fmla="*/ 4 w 15"/>
                <a:gd name="T23" fmla="*/ 10 h 19"/>
                <a:gd name="T24" fmla="*/ 4 w 15"/>
                <a:gd name="T25" fmla="*/ 13 h 19"/>
                <a:gd name="T26" fmla="*/ 5 w 15"/>
                <a:gd name="T27" fmla="*/ 15 h 19"/>
                <a:gd name="T28" fmla="*/ 8 w 15"/>
                <a:gd name="T29" fmla="*/ 16 h 19"/>
                <a:gd name="T30" fmla="*/ 11 w 15"/>
                <a:gd name="T31" fmla="*/ 13 h 19"/>
                <a:gd name="T32" fmla="*/ 11 w 15"/>
                <a:gd name="T33" fmla="*/ 8 h 19"/>
                <a:gd name="T34" fmla="*/ 10 w 15"/>
                <a:gd name="T35" fmla="*/ 4 h 19"/>
                <a:gd name="T36" fmla="*/ 7 w 15"/>
                <a:gd name="T37" fmla="*/ 3 h 19"/>
                <a:gd name="T38" fmla="*/ 5 w 15"/>
                <a:gd name="T39" fmla="*/ 4 h 19"/>
                <a:gd name="T40" fmla="*/ 4 w 15"/>
                <a:gd name="T41" fmla="*/ 8 h 19"/>
                <a:gd name="T42" fmla="*/ 11 w 15"/>
                <a:gd name="T4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9">
                  <a:moveTo>
                    <a:pt x="11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4" y="15"/>
                    <a:pt x="13" y="16"/>
                    <a:pt x="12" y="17"/>
                  </a:cubicBezTo>
                  <a:cubicBezTo>
                    <a:pt x="11" y="18"/>
                    <a:pt x="9" y="19"/>
                    <a:pt x="7" y="19"/>
                  </a:cubicBezTo>
                  <a:cubicBezTo>
                    <a:pt x="5" y="19"/>
                    <a:pt x="3" y="18"/>
                    <a:pt x="2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4" y="5"/>
                    <a:pt x="15" y="7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5" y="14"/>
                    <a:pt x="5" y="15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9" y="16"/>
                    <a:pt x="11" y="15"/>
                    <a:pt x="11" y="13"/>
                  </a:cubicBezTo>
                  <a:close/>
                  <a:moveTo>
                    <a:pt x="11" y="8"/>
                  </a:moveTo>
                  <a:cubicBezTo>
                    <a:pt x="11" y="6"/>
                    <a:pt x="11" y="5"/>
                    <a:pt x="10" y="4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4" y="5"/>
                    <a:pt x="4" y="6"/>
                    <a:pt x="4" y="8"/>
                  </a:cubicBezTo>
                  <a:lnTo>
                    <a:pt x="1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86" name="Freeform 155"/>
            <p:cNvSpPr>
              <a:spLocks/>
            </p:cNvSpPr>
            <p:nvPr/>
          </p:nvSpPr>
          <p:spPr bwMode="auto">
            <a:xfrm>
              <a:off x="2295641" y="1656069"/>
              <a:ext cx="42535" cy="57847"/>
            </a:xfrm>
            <a:custGeom>
              <a:avLst/>
              <a:gdLst>
                <a:gd name="T0" fmla="*/ 14 w 14"/>
                <a:gd name="T1" fmla="*/ 19 h 19"/>
                <a:gd name="T2" fmla="*/ 10 w 14"/>
                <a:gd name="T3" fmla="*/ 19 h 19"/>
                <a:gd name="T4" fmla="*/ 10 w 14"/>
                <a:gd name="T5" fmla="*/ 7 h 19"/>
                <a:gd name="T6" fmla="*/ 9 w 14"/>
                <a:gd name="T7" fmla="*/ 5 h 19"/>
                <a:gd name="T8" fmla="*/ 8 w 14"/>
                <a:gd name="T9" fmla="*/ 4 h 19"/>
                <a:gd name="T10" fmla="*/ 5 w 14"/>
                <a:gd name="T11" fmla="*/ 5 h 19"/>
                <a:gd name="T12" fmla="*/ 4 w 14"/>
                <a:gd name="T13" fmla="*/ 9 h 19"/>
                <a:gd name="T14" fmla="*/ 4 w 14"/>
                <a:gd name="T15" fmla="*/ 19 h 19"/>
                <a:gd name="T16" fmla="*/ 0 w 14"/>
                <a:gd name="T17" fmla="*/ 19 h 19"/>
                <a:gd name="T18" fmla="*/ 0 w 14"/>
                <a:gd name="T19" fmla="*/ 1 h 19"/>
                <a:gd name="T20" fmla="*/ 4 w 14"/>
                <a:gd name="T21" fmla="*/ 1 h 19"/>
                <a:gd name="T22" fmla="*/ 4 w 14"/>
                <a:gd name="T23" fmla="*/ 5 h 19"/>
                <a:gd name="T24" fmla="*/ 9 w 14"/>
                <a:gd name="T25" fmla="*/ 0 h 19"/>
                <a:gd name="T26" fmla="*/ 12 w 14"/>
                <a:gd name="T27" fmla="*/ 2 h 19"/>
                <a:gd name="T28" fmla="*/ 14 w 14"/>
                <a:gd name="T29" fmla="*/ 7 h 19"/>
                <a:gd name="T30" fmla="*/ 14 w 14"/>
                <a:gd name="T3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8"/>
                    <a:pt x="4" y="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2"/>
                    <a:pt x="6" y="0"/>
                    <a:pt x="9" y="0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13" y="3"/>
                    <a:pt x="14" y="5"/>
                    <a:pt x="14" y="7"/>
                  </a:cubicBezTo>
                  <a:lnTo>
                    <a:pt x="1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87" name="Freeform 156"/>
            <p:cNvSpPr>
              <a:spLocks noEditPoints="1"/>
            </p:cNvSpPr>
            <p:nvPr/>
          </p:nvSpPr>
          <p:spPr bwMode="auto">
            <a:xfrm>
              <a:off x="2348384" y="1645861"/>
              <a:ext cx="49341" cy="86771"/>
            </a:xfrm>
            <a:custGeom>
              <a:avLst/>
              <a:gdLst>
                <a:gd name="T0" fmla="*/ 16 w 16"/>
                <a:gd name="T1" fmla="*/ 0 h 28"/>
                <a:gd name="T2" fmla="*/ 16 w 16"/>
                <a:gd name="T3" fmla="*/ 4 h 28"/>
                <a:gd name="T4" fmla="*/ 15 w 16"/>
                <a:gd name="T5" fmla="*/ 4 h 28"/>
                <a:gd name="T6" fmla="*/ 14 w 16"/>
                <a:gd name="T7" fmla="*/ 4 h 28"/>
                <a:gd name="T8" fmla="*/ 13 w 16"/>
                <a:gd name="T9" fmla="*/ 5 h 28"/>
                <a:gd name="T10" fmla="*/ 15 w 16"/>
                <a:gd name="T11" fmla="*/ 9 h 28"/>
                <a:gd name="T12" fmla="*/ 13 w 16"/>
                <a:gd name="T13" fmla="*/ 13 h 28"/>
                <a:gd name="T14" fmla="*/ 8 w 16"/>
                <a:gd name="T15" fmla="*/ 14 h 28"/>
                <a:gd name="T16" fmla="*/ 5 w 16"/>
                <a:gd name="T17" fmla="*/ 14 h 28"/>
                <a:gd name="T18" fmla="*/ 4 w 16"/>
                <a:gd name="T19" fmla="*/ 16 h 28"/>
                <a:gd name="T20" fmla="*/ 4 w 16"/>
                <a:gd name="T21" fmla="*/ 17 h 28"/>
                <a:gd name="T22" fmla="*/ 6 w 16"/>
                <a:gd name="T23" fmla="*/ 17 h 28"/>
                <a:gd name="T24" fmla="*/ 11 w 16"/>
                <a:gd name="T25" fmla="*/ 17 h 28"/>
                <a:gd name="T26" fmla="*/ 15 w 16"/>
                <a:gd name="T27" fmla="*/ 19 h 28"/>
                <a:gd name="T28" fmla="*/ 16 w 16"/>
                <a:gd name="T29" fmla="*/ 22 h 28"/>
                <a:gd name="T30" fmla="*/ 14 w 16"/>
                <a:gd name="T31" fmla="*/ 26 h 28"/>
                <a:gd name="T32" fmla="*/ 8 w 16"/>
                <a:gd name="T33" fmla="*/ 28 h 28"/>
                <a:gd name="T34" fmla="*/ 0 w 16"/>
                <a:gd name="T35" fmla="*/ 23 h 28"/>
                <a:gd name="T36" fmla="*/ 2 w 16"/>
                <a:gd name="T37" fmla="*/ 20 h 28"/>
                <a:gd name="T38" fmla="*/ 1 w 16"/>
                <a:gd name="T39" fmla="*/ 17 h 28"/>
                <a:gd name="T40" fmla="*/ 3 w 16"/>
                <a:gd name="T41" fmla="*/ 13 h 28"/>
                <a:gd name="T42" fmla="*/ 1 w 16"/>
                <a:gd name="T43" fmla="*/ 9 h 28"/>
                <a:gd name="T44" fmla="*/ 3 w 16"/>
                <a:gd name="T45" fmla="*/ 5 h 28"/>
                <a:gd name="T46" fmla="*/ 8 w 16"/>
                <a:gd name="T47" fmla="*/ 3 h 28"/>
                <a:gd name="T48" fmla="*/ 11 w 16"/>
                <a:gd name="T49" fmla="*/ 4 h 28"/>
                <a:gd name="T50" fmla="*/ 15 w 16"/>
                <a:gd name="T51" fmla="*/ 0 h 28"/>
                <a:gd name="T52" fmla="*/ 16 w 16"/>
                <a:gd name="T53" fmla="*/ 0 h 28"/>
                <a:gd name="T54" fmla="*/ 8 w 16"/>
                <a:gd name="T55" fmla="*/ 12 h 28"/>
                <a:gd name="T56" fmla="*/ 11 w 16"/>
                <a:gd name="T57" fmla="*/ 9 h 28"/>
                <a:gd name="T58" fmla="*/ 10 w 16"/>
                <a:gd name="T59" fmla="*/ 7 h 28"/>
                <a:gd name="T60" fmla="*/ 8 w 16"/>
                <a:gd name="T61" fmla="*/ 6 h 28"/>
                <a:gd name="T62" fmla="*/ 6 w 16"/>
                <a:gd name="T63" fmla="*/ 7 h 28"/>
                <a:gd name="T64" fmla="*/ 5 w 16"/>
                <a:gd name="T65" fmla="*/ 9 h 28"/>
                <a:gd name="T66" fmla="*/ 6 w 16"/>
                <a:gd name="T67" fmla="*/ 11 h 28"/>
                <a:gd name="T68" fmla="*/ 8 w 16"/>
                <a:gd name="T69" fmla="*/ 12 h 28"/>
                <a:gd name="T70" fmla="*/ 4 w 16"/>
                <a:gd name="T71" fmla="*/ 21 h 28"/>
                <a:gd name="T72" fmla="*/ 3 w 16"/>
                <a:gd name="T73" fmla="*/ 22 h 28"/>
                <a:gd name="T74" fmla="*/ 4 w 16"/>
                <a:gd name="T75" fmla="*/ 24 h 28"/>
                <a:gd name="T76" fmla="*/ 8 w 16"/>
                <a:gd name="T77" fmla="*/ 25 h 28"/>
                <a:gd name="T78" fmla="*/ 13 w 16"/>
                <a:gd name="T79" fmla="*/ 23 h 28"/>
                <a:gd name="T80" fmla="*/ 12 w 16"/>
                <a:gd name="T81" fmla="*/ 21 h 28"/>
                <a:gd name="T82" fmla="*/ 10 w 16"/>
                <a:gd name="T83" fmla="*/ 21 h 28"/>
                <a:gd name="T84" fmla="*/ 6 w 16"/>
                <a:gd name="T85" fmla="*/ 21 h 28"/>
                <a:gd name="T86" fmla="*/ 4 w 16"/>
                <a:gd name="T8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" h="28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4" y="6"/>
                    <a:pt x="15" y="7"/>
                    <a:pt x="15" y="9"/>
                  </a:cubicBezTo>
                  <a:cubicBezTo>
                    <a:pt x="15" y="10"/>
                    <a:pt x="14" y="12"/>
                    <a:pt x="13" y="13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4" y="18"/>
                    <a:pt x="15" y="19"/>
                  </a:cubicBezTo>
                  <a:cubicBezTo>
                    <a:pt x="16" y="20"/>
                    <a:pt x="16" y="21"/>
                    <a:pt x="16" y="22"/>
                  </a:cubicBezTo>
                  <a:cubicBezTo>
                    <a:pt x="16" y="24"/>
                    <a:pt x="15" y="25"/>
                    <a:pt x="14" y="26"/>
                  </a:cubicBezTo>
                  <a:cubicBezTo>
                    <a:pt x="13" y="27"/>
                    <a:pt x="10" y="28"/>
                    <a:pt x="8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22"/>
                    <a:pt x="0" y="20"/>
                    <a:pt x="2" y="20"/>
                  </a:cubicBezTo>
                  <a:cubicBezTo>
                    <a:pt x="1" y="19"/>
                    <a:pt x="1" y="18"/>
                    <a:pt x="1" y="17"/>
                  </a:cubicBezTo>
                  <a:cubicBezTo>
                    <a:pt x="1" y="15"/>
                    <a:pt x="1" y="14"/>
                    <a:pt x="3" y="13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7"/>
                    <a:pt x="1" y="6"/>
                    <a:pt x="3" y="5"/>
                  </a:cubicBezTo>
                  <a:cubicBezTo>
                    <a:pt x="4" y="4"/>
                    <a:pt x="5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8" y="12"/>
                  </a:moveTo>
                  <a:cubicBezTo>
                    <a:pt x="10" y="12"/>
                    <a:pt x="11" y="11"/>
                    <a:pt x="11" y="9"/>
                  </a:cubicBezTo>
                  <a:cubicBezTo>
                    <a:pt x="11" y="8"/>
                    <a:pt x="10" y="7"/>
                    <a:pt x="10" y="7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1"/>
                  </a:cubicBezTo>
                  <a:cubicBezTo>
                    <a:pt x="6" y="12"/>
                    <a:pt x="7" y="12"/>
                    <a:pt x="8" y="12"/>
                  </a:cubicBezTo>
                  <a:close/>
                  <a:moveTo>
                    <a:pt x="4" y="21"/>
                  </a:move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4"/>
                    <a:pt x="4" y="24"/>
                  </a:cubicBezTo>
                  <a:cubicBezTo>
                    <a:pt x="5" y="25"/>
                    <a:pt x="6" y="25"/>
                    <a:pt x="8" y="25"/>
                  </a:cubicBezTo>
                  <a:cubicBezTo>
                    <a:pt x="11" y="25"/>
                    <a:pt x="13" y="24"/>
                    <a:pt x="13" y="23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1" y="21"/>
                    <a:pt x="11" y="21"/>
                    <a:pt x="1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5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88" name="Freeform 157"/>
            <p:cNvSpPr>
              <a:spLocks noEditPoints="1"/>
            </p:cNvSpPr>
            <p:nvPr/>
          </p:nvSpPr>
          <p:spPr bwMode="auto">
            <a:xfrm>
              <a:off x="2401126" y="1645861"/>
              <a:ext cx="49341" cy="86771"/>
            </a:xfrm>
            <a:custGeom>
              <a:avLst/>
              <a:gdLst>
                <a:gd name="T0" fmla="*/ 16 w 16"/>
                <a:gd name="T1" fmla="*/ 0 h 28"/>
                <a:gd name="T2" fmla="*/ 16 w 16"/>
                <a:gd name="T3" fmla="*/ 4 h 28"/>
                <a:gd name="T4" fmla="*/ 15 w 16"/>
                <a:gd name="T5" fmla="*/ 4 h 28"/>
                <a:gd name="T6" fmla="*/ 14 w 16"/>
                <a:gd name="T7" fmla="*/ 4 h 28"/>
                <a:gd name="T8" fmla="*/ 13 w 16"/>
                <a:gd name="T9" fmla="*/ 5 h 28"/>
                <a:gd name="T10" fmla="*/ 15 w 16"/>
                <a:gd name="T11" fmla="*/ 9 h 28"/>
                <a:gd name="T12" fmla="*/ 13 w 16"/>
                <a:gd name="T13" fmla="*/ 13 h 28"/>
                <a:gd name="T14" fmla="*/ 8 w 16"/>
                <a:gd name="T15" fmla="*/ 14 h 28"/>
                <a:gd name="T16" fmla="*/ 5 w 16"/>
                <a:gd name="T17" fmla="*/ 14 h 28"/>
                <a:gd name="T18" fmla="*/ 4 w 16"/>
                <a:gd name="T19" fmla="*/ 16 h 28"/>
                <a:gd name="T20" fmla="*/ 4 w 16"/>
                <a:gd name="T21" fmla="*/ 17 h 28"/>
                <a:gd name="T22" fmla="*/ 6 w 16"/>
                <a:gd name="T23" fmla="*/ 17 h 28"/>
                <a:gd name="T24" fmla="*/ 11 w 16"/>
                <a:gd name="T25" fmla="*/ 17 h 28"/>
                <a:gd name="T26" fmla="*/ 15 w 16"/>
                <a:gd name="T27" fmla="*/ 19 h 28"/>
                <a:gd name="T28" fmla="*/ 16 w 16"/>
                <a:gd name="T29" fmla="*/ 22 h 28"/>
                <a:gd name="T30" fmla="*/ 14 w 16"/>
                <a:gd name="T31" fmla="*/ 26 h 28"/>
                <a:gd name="T32" fmla="*/ 8 w 16"/>
                <a:gd name="T33" fmla="*/ 28 h 28"/>
                <a:gd name="T34" fmla="*/ 0 w 16"/>
                <a:gd name="T35" fmla="*/ 23 h 28"/>
                <a:gd name="T36" fmla="*/ 2 w 16"/>
                <a:gd name="T37" fmla="*/ 20 h 28"/>
                <a:gd name="T38" fmla="*/ 1 w 16"/>
                <a:gd name="T39" fmla="*/ 17 h 28"/>
                <a:gd name="T40" fmla="*/ 3 w 16"/>
                <a:gd name="T41" fmla="*/ 13 h 28"/>
                <a:gd name="T42" fmla="*/ 1 w 16"/>
                <a:gd name="T43" fmla="*/ 9 h 28"/>
                <a:gd name="T44" fmla="*/ 3 w 16"/>
                <a:gd name="T45" fmla="*/ 5 h 28"/>
                <a:gd name="T46" fmla="*/ 8 w 16"/>
                <a:gd name="T47" fmla="*/ 3 h 28"/>
                <a:gd name="T48" fmla="*/ 11 w 16"/>
                <a:gd name="T49" fmla="*/ 4 h 28"/>
                <a:gd name="T50" fmla="*/ 15 w 16"/>
                <a:gd name="T51" fmla="*/ 0 h 28"/>
                <a:gd name="T52" fmla="*/ 16 w 16"/>
                <a:gd name="T53" fmla="*/ 0 h 28"/>
                <a:gd name="T54" fmla="*/ 8 w 16"/>
                <a:gd name="T55" fmla="*/ 12 h 28"/>
                <a:gd name="T56" fmla="*/ 11 w 16"/>
                <a:gd name="T57" fmla="*/ 9 h 28"/>
                <a:gd name="T58" fmla="*/ 10 w 16"/>
                <a:gd name="T59" fmla="*/ 7 h 28"/>
                <a:gd name="T60" fmla="*/ 8 w 16"/>
                <a:gd name="T61" fmla="*/ 6 h 28"/>
                <a:gd name="T62" fmla="*/ 6 w 16"/>
                <a:gd name="T63" fmla="*/ 7 h 28"/>
                <a:gd name="T64" fmla="*/ 5 w 16"/>
                <a:gd name="T65" fmla="*/ 9 h 28"/>
                <a:gd name="T66" fmla="*/ 6 w 16"/>
                <a:gd name="T67" fmla="*/ 11 h 28"/>
                <a:gd name="T68" fmla="*/ 8 w 16"/>
                <a:gd name="T69" fmla="*/ 12 h 28"/>
                <a:gd name="T70" fmla="*/ 4 w 16"/>
                <a:gd name="T71" fmla="*/ 21 h 28"/>
                <a:gd name="T72" fmla="*/ 3 w 16"/>
                <a:gd name="T73" fmla="*/ 22 h 28"/>
                <a:gd name="T74" fmla="*/ 4 w 16"/>
                <a:gd name="T75" fmla="*/ 24 h 28"/>
                <a:gd name="T76" fmla="*/ 9 w 16"/>
                <a:gd name="T77" fmla="*/ 25 h 28"/>
                <a:gd name="T78" fmla="*/ 13 w 16"/>
                <a:gd name="T79" fmla="*/ 23 h 28"/>
                <a:gd name="T80" fmla="*/ 12 w 16"/>
                <a:gd name="T81" fmla="*/ 21 h 28"/>
                <a:gd name="T82" fmla="*/ 10 w 16"/>
                <a:gd name="T83" fmla="*/ 21 h 28"/>
                <a:gd name="T84" fmla="*/ 6 w 16"/>
                <a:gd name="T85" fmla="*/ 21 h 28"/>
                <a:gd name="T86" fmla="*/ 4 w 16"/>
                <a:gd name="T8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" h="28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4" y="6"/>
                    <a:pt x="15" y="7"/>
                    <a:pt x="15" y="9"/>
                  </a:cubicBezTo>
                  <a:cubicBezTo>
                    <a:pt x="15" y="10"/>
                    <a:pt x="14" y="12"/>
                    <a:pt x="13" y="13"/>
                  </a:cubicBezTo>
                  <a:cubicBezTo>
                    <a:pt x="12" y="14"/>
                    <a:pt x="10" y="14"/>
                    <a:pt x="8" y="14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6" y="20"/>
                    <a:pt x="16" y="21"/>
                    <a:pt x="16" y="22"/>
                  </a:cubicBezTo>
                  <a:cubicBezTo>
                    <a:pt x="16" y="24"/>
                    <a:pt x="16" y="25"/>
                    <a:pt x="14" y="26"/>
                  </a:cubicBezTo>
                  <a:cubicBezTo>
                    <a:pt x="13" y="27"/>
                    <a:pt x="11" y="28"/>
                    <a:pt x="8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22"/>
                    <a:pt x="1" y="20"/>
                    <a:pt x="2" y="20"/>
                  </a:cubicBezTo>
                  <a:cubicBezTo>
                    <a:pt x="1" y="19"/>
                    <a:pt x="1" y="18"/>
                    <a:pt x="1" y="17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8" y="12"/>
                  </a:moveTo>
                  <a:cubicBezTo>
                    <a:pt x="10" y="12"/>
                    <a:pt x="11" y="11"/>
                    <a:pt x="11" y="9"/>
                  </a:cubicBezTo>
                  <a:cubicBezTo>
                    <a:pt x="11" y="8"/>
                    <a:pt x="11" y="7"/>
                    <a:pt x="10" y="7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1"/>
                  </a:cubicBezTo>
                  <a:cubicBezTo>
                    <a:pt x="6" y="12"/>
                    <a:pt x="7" y="12"/>
                    <a:pt x="8" y="12"/>
                  </a:cubicBezTo>
                  <a:close/>
                  <a:moveTo>
                    <a:pt x="4" y="21"/>
                  </a:move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4"/>
                    <a:pt x="4" y="24"/>
                  </a:cubicBezTo>
                  <a:cubicBezTo>
                    <a:pt x="5" y="25"/>
                    <a:pt x="7" y="25"/>
                    <a:pt x="9" y="25"/>
                  </a:cubicBezTo>
                  <a:cubicBezTo>
                    <a:pt x="11" y="25"/>
                    <a:pt x="13" y="24"/>
                    <a:pt x="13" y="23"/>
                  </a:cubicBezTo>
                  <a:cubicBezTo>
                    <a:pt x="13" y="22"/>
                    <a:pt x="13" y="22"/>
                    <a:pt x="12" y="21"/>
                  </a:cubicBezTo>
                  <a:cubicBezTo>
                    <a:pt x="12" y="21"/>
                    <a:pt x="11" y="21"/>
                    <a:pt x="1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5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89" name="Freeform 158"/>
            <p:cNvSpPr>
              <a:spLocks noEditPoints="1"/>
            </p:cNvSpPr>
            <p:nvPr/>
          </p:nvSpPr>
          <p:spPr bwMode="auto">
            <a:xfrm>
              <a:off x="2453869" y="1656069"/>
              <a:ext cx="49341" cy="57847"/>
            </a:xfrm>
            <a:custGeom>
              <a:avLst/>
              <a:gdLst>
                <a:gd name="T0" fmla="*/ 16 w 16"/>
                <a:gd name="T1" fmla="*/ 19 h 19"/>
                <a:gd name="T2" fmla="*/ 12 w 16"/>
                <a:gd name="T3" fmla="*/ 19 h 19"/>
                <a:gd name="T4" fmla="*/ 11 w 16"/>
                <a:gd name="T5" fmla="*/ 15 h 19"/>
                <a:gd name="T6" fmla="*/ 6 w 16"/>
                <a:gd name="T7" fmla="*/ 19 h 19"/>
                <a:gd name="T8" fmla="*/ 2 w 16"/>
                <a:gd name="T9" fmla="*/ 17 h 19"/>
                <a:gd name="T10" fmla="*/ 0 w 16"/>
                <a:gd name="T11" fmla="*/ 13 h 19"/>
                <a:gd name="T12" fmla="*/ 10 w 16"/>
                <a:gd name="T13" fmla="*/ 7 h 19"/>
                <a:gd name="T14" fmla="*/ 11 w 16"/>
                <a:gd name="T15" fmla="*/ 7 h 19"/>
                <a:gd name="T16" fmla="*/ 11 w 16"/>
                <a:gd name="T17" fmla="*/ 6 h 19"/>
                <a:gd name="T18" fmla="*/ 8 w 16"/>
                <a:gd name="T19" fmla="*/ 3 h 19"/>
                <a:gd name="T20" fmla="*/ 4 w 16"/>
                <a:gd name="T21" fmla="*/ 6 h 19"/>
                <a:gd name="T22" fmla="*/ 1 w 16"/>
                <a:gd name="T23" fmla="*/ 6 h 19"/>
                <a:gd name="T24" fmla="*/ 3 w 16"/>
                <a:gd name="T25" fmla="*/ 2 h 19"/>
                <a:gd name="T26" fmla="*/ 8 w 16"/>
                <a:gd name="T27" fmla="*/ 0 h 19"/>
                <a:gd name="T28" fmla="*/ 12 w 16"/>
                <a:gd name="T29" fmla="*/ 1 h 19"/>
                <a:gd name="T30" fmla="*/ 14 w 16"/>
                <a:gd name="T31" fmla="*/ 2 h 19"/>
                <a:gd name="T32" fmla="*/ 15 w 16"/>
                <a:gd name="T33" fmla="*/ 4 h 19"/>
                <a:gd name="T34" fmla="*/ 15 w 16"/>
                <a:gd name="T35" fmla="*/ 7 h 19"/>
                <a:gd name="T36" fmla="*/ 15 w 16"/>
                <a:gd name="T37" fmla="*/ 15 h 19"/>
                <a:gd name="T38" fmla="*/ 16 w 16"/>
                <a:gd name="T39" fmla="*/ 19 h 19"/>
                <a:gd name="T40" fmla="*/ 11 w 16"/>
                <a:gd name="T41" fmla="*/ 10 h 19"/>
                <a:gd name="T42" fmla="*/ 4 w 16"/>
                <a:gd name="T43" fmla="*/ 13 h 19"/>
                <a:gd name="T44" fmla="*/ 5 w 16"/>
                <a:gd name="T45" fmla="*/ 15 h 19"/>
                <a:gd name="T46" fmla="*/ 7 w 16"/>
                <a:gd name="T47" fmla="*/ 16 h 19"/>
                <a:gd name="T48" fmla="*/ 10 w 16"/>
                <a:gd name="T49" fmla="*/ 14 h 19"/>
                <a:gd name="T50" fmla="*/ 11 w 16"/>
                <a:gd name="T51" fmla="*/ 11 h 19"/>
                <a:gd name="T52" fmla="*/ 11 w 16"/>
                <a:gd name="T5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17"/>
                    <a:pt x="11" y="16"/>
                    <a:pt x="11" y="15"/>
                  </a:cubicBezTo>
                  <a:cubicBezTo>
                    <a:pt x="10" y="18"/>
                    <a:pt x="9" y="19"/>
                    <a:pt x="6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9"/>
                    <a:pt x="4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0" y="3"/>
                    <a:pt x="8" y="3"/>
                  </a:cubicBezTo>
                  <a:cubicBezTo>
                    <a:pt x="6" y="3"/>
                    <a:pt x="4" y="4"/>
                    <a:pt x="4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2" y="1"/>
                    <a:pt x="13" y="1"/>
                    <a:pt x="14" y="2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5"/>
                    <a:pt x="15" y="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6" y="19"/>
                  </a:cubicBezTo>
                  <a:close/>
                  <a:moveTo>
                    <a:pt x="11" y="10"/>
                  </a:moveTo>
                  <a:cubicBezTo>
                    <a:pt x="7" y="10"/>
                    <a:pt x="4" y="11"/>
                    <a:pt x="4" y="13"/>
                  </a:cubicBezTo>
                  <a:cubicBezTo>
                    <a:pt x="4" y="14"/>
                    <a:pt x="5" y="15"/>
                    <a:pt x="5" y="15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9" y="16"/>
                    <a:pt x="10" y="15"/>
                    <a:pt x="10" y="14"/>
                  </a:cubicBezTo>
                  <a:cubicBezTo>
                    <a:pt x="11" y="14"/>
                    <a:pt x="11" y="12"/>
                    <a:pt x="11" y="11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90" name="Freeform 159"/>
            <p:cNvSpPr>
              <a:spLocks/>
            </p:cNvSpPr>
            <p:nvPr/>
          </p:nvSpPr>
          <p:spPr bwMode="auto">
            <a:xfrm>
              <a:off x="2511716" y="1656069"/>
              <a:ext cx="44236" cy="57847"/>
            </a:xfrm>
            <a:custGeom>
              <a:avLst/>
              <a:gdLst>
                <a:gd name="T0" fmla="*/ 14 w 14"/>
                <a:gd name="T1" fmla="*/ 19 h 19"/>
                <a:gd name="T2" fmla="*/ 10 w 14"/>
                <a:gd name="T3" fmla="*/ 19 h 19"/>
                <a:gd name="T4" fmla="*/ 10 w 14"/>
                <a:gd name="T5" fmla="*/ 7 h 19"/>
                <a:gd name="T6" fmla="*/ 10 w 14"/>
                <a:gd name="T7" fmla="*/ 5 h 19"/>
                <a:gd name="T8" fmla="*/ 8 w 14"/>
                <a:gd name="T9" fmla="*/ 4 h 19"/>
                <a:gd name="T10" fmla="*/ 5 w 14"/>
                <a:gd name="T11" fmla="*/ 5 h 19"/>
                <a:gd name="T12" fmla="*/ 4 w 14"/>
                <a:gd name="T13" fmla="*/ 9 h 19"/>
                <a:gd name="T14" fmla="*/ 4 w 14"/>
                <a:gd name="T15" fmla="*/ 19 h 19"/>
                <a:gd name="T16" fmla="*/ 0 w 14"/>
                <a:gd name="T17" fmla="*/ 19 h 19"/>
                <a:gd name="T18" fmla="*/ 0 w 14"/>
                <a:gd name="T19" fmla="*/ 1 h 19"/>
                <a:gd name="T20" fmla="*/ 4 w 14"/>
                <a:gd name="T21" fmla="*/ 1 h 19"/>
                <a:gd name="T22" fmla="*/ 4 w 14"/>
                <a:gd name="T23" fmla="*/ 5 h 19"/>
                <a:gd name="T24" fmla="*/ 9 w 14"/>
                <a:gd name="T25" fmla="*/ 0 h 19"/>
                <a:gd name="T26" fmla="*/ 12 w 14"/>
                <a:gd name="T27" fmla="*/ 2 h 19"/>
                <a:gd name="T28" fmla="*/ 14 w 14"/>
                <a:gd name="T29" fmla="*/ 7 h 19"/>
                <a:gd name="T30" fmla="*/ 14 w 14"/>
                <a:gd name="T3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8"/>
                    <a:pt x="4" y="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2"/>
                    <a:pt x="7" y="0"/>
                    <a:pt x="9" y="0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13" y="3"/>
                    <a:pt x="14" y="5"/>
                    <a:pt x="14" y="7"/>
                  </a:cubicBezTo>
                  <a:lnTo>
                    <a:pt x="1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12391" name="Freeform 160"/>
            <p:cNvSpPr>
              <a:spLocks/>
            </p:cNvSpPr>
            <p:nvPr/>
          </p:nvSpPr>
          <p:spPr bwMode="auto">
            <a:xfrm>
              <a:off x="2567861" y="1657771"/>
              <a:ext cx="42535" cy="56146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8 h 18"/>
                <a:gd name="T4" fmla="*/ 10 w 14"/>
                <a:gd name="T5" fmla="*/ 14 h 18"/>
                <a:gd name="T6" fmla="*/ 5 w 14"/>
                <a:gd name="T7" fmla="*/ 18 h 18"/>
                <a:gd name="T8" fmla="*/ 2 w 14"/>
                <a:gd name="T9" fmla="*/ 16 h 18"/>
                <a:gd name="T10" fmla="*/ 0 w 14"/>
                <a:gd name="T11" fmla="*/ 12 h 18"/>
                <a:gd name="T12" fmla="*/ 0 w 14"/>
                <a:gd name="T13" fmla="*/ 0 h 18"/>
                <a:gd name="T14" fmla="*/ 4 w 14"/>
                <a:gd name="T15" fmla="*/ 0 h 18"/>
                <a:gd name="T16" fmla="*/ 4 w 14"/>
                <a:gd name="T17" fmla="*/ 11 h 18"/>
                <a:gd name="T18" fmla="*/ 5 w 14"/>
                <a:gd name="T19" fmla="*/ 14 h 18"/>
                <a:gd name="T20" fmla="*/ 6 w 14"/>
                <a:gd name="T21" fmla="*/ 15 h 18"/>
                <a:gd name="T22" fmla="*/ 9 w 14"/>
                <a:gd name="T23" fmla="*/ 13 h 18"/>
                <a:gd name="T24" fmla="*/ 10 w 14"/>
                <a:gd name="T25" fmla="*/ 8 h 18"/>
                <a:gd name="T26" fmla="*/ 10 w 14"/>
                <a:gd name="T27" fmla="*/ 0 h 18"/>
                <a:gd name="T28" fmla="*/ 14 w 14"/>
                <a:gd name="T29" fmla="*/ 0 h 18"/>
                <a:gd name="T30" fmla="*/ 14 w 1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7"/>
                    <a:pt x="8" y="18"/>
                    <a:pt x="5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4"/>
                    <a:pt x="5" y="14"/>
                  </a:cubicBezTo>
                  <a:cubicBezTo>
                    <a:pt x="5" y="14"/>
                    <a:pt x="6" y="15"/>
                    <a:pt x="6" y="15"/>
                  </a:cubicBezTo>
                  <a:cubicBezTo>
                    <a:pt x="7" y="15"/>
                    <a:pt x="8" y="14"/>
                    <a:pt x="9" y="13"/>
                  </a:cubicBezTo>
                  <a:cubicBezTo>
                    <a:pt x="10" y="13"/>
                    <a:pt x="10" y="11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231"/>
              <a:endParaRPr lang="en-US" sz="2400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12392" name="Line 161"/>
          <p:cNvSpPr>
            <a:spLocks noChangeShapeType="1"/>
          </p:cNvSpPr>
          <p:nvPr/>
        </p:nvSpPr>
        <p:spPr bwMode="auto">
          <a:xfrm flipH="1">
            <a:off x="2477851" y="2248926"/>
            <a:ext cx="297175" cy="9074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393" name="Line 162"/>
          <p:cNvSpPr>
            <a:spLocks noChangeShapeType="1"/>
          </p:cNvSpPr>
          <p:nvPr/>
        </p:nvSpPr>
        <p:spPr bwMode="auto">
          <a:xfrm flipV="1">
            <a:off x="1978777" y="3501142"/>
            <a:ext cx="862032" cy="244999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394" name="Line 163"/>
          <p:cNvSpPr>
            <a:spLocks noChangeShapeType="1"/>
          </p:cNvSpPr>
          <p:nvPr/>
        </p:nvSpPr>
        <p:spPr bwMode="auto">
          <a:xfrm flipH="1" flipV="1">
            <a:off x="1053230" y="3253875"/>
            <a:ext cx="442359" cy="58981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2663345" y="5587005"/>
            <a:ext cx="243113" cy="243113"/>
            <a:chOff x="5066496" y="747310"/>
            <a:chExt cx="3648880" cy="3648880"/>
          </a:xfrm>
        </p:grpSpPr>
        <p:sp>
          <p:nvSpPr>
            <p:cNvPr id="275" name="Oval 274"/>
            <p:cNvSpPr/>
            <p:nvPr/>
          </p:nvSpPr>
          <p:spPr bwMode="auto">
            <a:xfrm>
              <a:off x="5066496" y="747310"/>
              <a:ext cx="3648880" cy="364888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5309589" y="990403"/>
              <a:ext cx="3162693" cy="316269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77" name="Oval 276"/>
            <p:cNvSpPr/>
            <p:nvPr/>
          </p:nvSpPr>
          <p:spPr bwMode="auto">
            <a:xfrm>
              <a:off x="5530333" y="1211147"/>
              <a:ext cx="2721207" cy="2721207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278" name="Rectangle 277"/>
          <p:cNvSpPr/>
          <p:nvPr/>
        </p:nvSpPr>
        <p:spPr>
          <a:xfrm flipH="1">
            <a:off x="2990807" y="5596944"/>
            <a:ext cx="35105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Text</a:t>
            </a:r>
          </a:p>
        </p:txBody>
      </p:sp>
      <p:grpSp>
        <p:nvGrpSpPr>
          <p:cNvPr id="279" name="Group 278"/>
          <p:cNvGrpSpPr/>
          <p:nvPr/>
        </p:nvGrpSpPr>
        <p:grpSpPr>
          <a:xfrm>
            <a:off x="2663345" y="6015449"/>
            <a:ext cx="243113" cy="243113"/>
            <a:chOff x="5066496" y="747310"/>
            <a:chExt cx="3648880" cy="3648880"/>
          </a:xfrm>
        </p:grpSpPr>
        <p:sp>
          <p:nvSpPr>
            <p:cNvPr id="280" name="Oval 279"/>
            <p:cNvSpPr/>
            <p:nvPr/>
          </p:nvSpPr>
          <p:spPr bwMode="auto">
            <a:xfrm>
              <a:off x="5066496" y="747310"/>
              <a:ext cx="3648880" cy="364888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81" name="Oval 280"/>
            <p:cNvSpPr/>
            <p:nvPr/>
          </p:nvSpPr>
          <p:spPr bwMode="auto">
            <a:xfrm>
              <a:off x="5309589" y="990403"/>
              <a:ext cx="3162693" cy="316269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82" name="Oval 281"/>
            <p:cNvSpPr/>
            <p:nvPr/>
          </p:nvSpPr>
          <p:spPr bwMode="auto">
            <a:xfrm>
              <a:off x="5530333" y="1211147"/>
              <a:ext cx="2721207" cy="2721207"/>
            </a:xfrm>
            <a:prstGeom prst="ellipse">
              <a:avLst/>
            </a:prstGeom>
            <a:solidFill>
              <a:srgbClr val="D718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283" name="Rectangle 282"/>
          <p:cNvSpPr/>
          <p:nvPr/>
        </p:nvSpPr>
        <p:spPr>
          <a:xfrm flipH="1">
            <a:off x="2990806" y="6025389"/>
            <a:ext cx="35105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Text</a:t>
            </a:r>
          </a:p>
        </p:txBody>
      </p:sp>
      <p:sp>
        <p:nvSpPr>
          <p:cNvPr id="284" name="Rectangle 283"/>
          <p:cNvSpPr/>
          <p:nvPr/>
        </p:nvSpPr>
        <p:spPr>
          <a:xfrm flipH="1">
            <a:off x="2248356" y="6020227"/>
            <a:ext cx="349455" cy="22576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30%</a:t>
            </a:r>
          </a:p>
        </p:txBody>
      </p:sp>
      <p:sp>
        <p:nvSpPr>
          <p:cNvPr id="285" name="Rectangle 284"/>
          <p:cNvSpPr/>
          <p:nvPr/>
        </p:nvSpPr>
        <p:spPr>
          <a:xfrm flipH="1">
            <a:off x="2248356" y="5591783"/>
            <a:ext cx="349455" cy="22576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20%</a:t>
            </a:r>
          </a:p>
        </p:txBody>
      </p:sp>
      <p:grpSp>
        <p:nvGrpSpPr>
          <p:cNvPr id="286" name="Group 285"/>
          <p:cNvGrpSpPr/>
          <p:nvPr/>
        </p:nvGrpSpPr>
        <p:grpSpPr>
          <a:xfrm>
            <a:off x="832307" y="5587006"/>
            <a:ext cx="243113" cy="243113"/>
            <a:chOff x="5066496" y="747310"/>
            <a:chExt cx="3648880" cy="3648880"/>
          </a:xfrm>
        </p:grpSpPr>
        <p:sp>
          <p:nvSpPr>
            <p:cNvPr id="287" name="Oval 286"/>
            <p:cNvSpPr/>
            <p:nvPr/>
          </p:nvSpPr>
          <p:spPr bwMode="auto">
            <a:xfrm>
              <a:off x="5066496" y="747310"/>
              <a:ext cx="3648880" cy="364888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5309589" y="990403"/>
              <a:ext cx="3162693" cy="316269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5530333" y="1211147"/>
              <a:ext cx="2721207" cy="2721207"/>
            </a:xfrm>
            <a:prstGeom prst="ellipse">
              <a:avLst/>
            </a:prstGeom>
            <a:solidFill>
              <a:srgbClr val="F3D8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290" name="Rectangle 289"/>
          <p:cNvSpPr/>
          <p:nvPr/>
        </p:nvSpPr>
        <p:spPr>
          <a:xfrm flipH="1">
            <a:off x="1159769" y="5596947"/>
            <a:ext cx="35105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Text</a:t>
            </a:r>
          </a:p>
        </p:txBody>
      </p:sp>
      <p:grpSp>
        <p:nvGrpSpPr>
          <p:cNvPr id="291" name="Group 290"/>
          <p:cNvGrpSpPr/>
          <p:nvPr/>
        </p:nvGrpSpPr>
        <p:grpSpPr>
          <a:xfrm>
            <a:off x="832307" y="6015451"/>
            <a:ext cx="243113" cy="243113"/>
            <a:chOff x="5066496" y="747310"/>
            <a:chExt cx="3648880" cy="3648880"/>
          </a:xfrm>
        </p:grpSpPr>
        <p:sp>
          <p:nvSpPr>
            <p:cNvPr id="292" name="Oval 291"/>
            <p:cNvSpPr/>
            <p:nvPr/>
          </p:nvSpPr>
          <p:spPr bwMode="auto">
            <a:xfrm>
              <a:off x="5066496" y="747310"/>
              <a:ext cx="3648880" cy="364888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5309589" y="990403"/>
              <a:ext cx="3162693" cy="316269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5530333" y="1211147"/>
              <a:ext cx="2721207" cy="2721207"/>
            </a:xfrm>
            <a:prstGeom prst="ellipse">
              <a:avLst/>
            </a:prstGeom>
            <a:solidFill>
              <a:srgbClr val="00BF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295" name="Rectangle 294"/>
          <p:cNvSpPr/>
          <p:nvPr/>
        </p:nvSpPr>
        <p:spPr>
          <a:xfrm flipH="1">
            <a:off x="1159769" y="6025391"/>
            <a:ext cx="35105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Text</a:t>
            </a:r>
          </a:p>
        </p:txBody>
      </p:sp>
      <p:sp>
        <p:nvSpPr>
          <p:cNvPr id="296" name="Rectangle 295"/>
          <p:cNvSpPr/>
          <p:nvPr/>
        </p:nvSpPr>
        <p:spPr>
          <a:xfrm flipH="1">
            <a:off x="417318" y="5591785"/>
            <a:ext cx="349455" cy="22576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30%</a:t>
            </a:r>
          </a:p>
        </p:txBody>
      </p:sp>
      <p:grpSp>
        <p:nvGrpSpPr>
          <p:cNvPr id="297" name="Group 296"/>
          <p:cNvGrpSpPr/>
          <p:nvPr/>
        </p:nvGrpSpPr>
        <p:grpSpPr>
          <a:xfrm>
            <a:off x="2663345" y="5158559"/>
            <a:ext cx="243113" cy="243113"/>
            <a:chOff x="5066496" y="747310"/>
            <a:chExt cx="3648880" cy="3648880"/>
          </a:xfrm>
        </p:grpSpPr>
        <p:sp>
          <p:nvSpPr>
            <p:cNvPr id="298" name="Oval 297"/>
            <p:cNvSpPr/>
            <p:nvPr/>
          </p:nvSpPr>
          <p:spPr bwMode="auto">
            <a:xfrm>
              <a:off x="5066496" y="747310"/>
              <a:ext cx="3648880" cy="364888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299" name="Oval 298"/>
            <p:cNvSpPr/>
            <p:nvPr/>
          </p:nvSpPr>
          <p:spPr bwMode="auto">
            <a:xfrm>
              <a:off x="5309589" y="990403"/>
              <a:ext cx="3162693" cy="316269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5530333" y="1211147"/>
              <a:ext cx="2721207" cy="2721207"/>
            </a:xfrm>
            <a:prstGeom prst="ellipse">
              <a:avLst/>
            </a:prstGeom>
            <a:solidFill>
              <a:srgbClr val="A3B9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301" name="Rectangle 300"/>
          <p:cNvSpPr/>
          <p:nvPr/>
        </p:nvSpPr>
        <p:spPr>
          <a:xfrm flipH="1">
            <a:off x="2990806" y="5168500"/>
            <a:ext cx="35105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Text</a:t>
            </a:r>
          </a:p>
        </p:txBody>
      </p:sp>
      <p:sp>
        <p:nvSpPr>
          <p:cNvPr id="302" name="Rectangle 301"/>
          <p:cNvSpPr/>
          <p:nvPr/>
        </p:nvSpPr>
        <p:spPr>
          <a:xfrm flipH="1">
            <a:off x="2248356" y="5163339"/>
            <a:ext cx="349455" cy="22576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20%</a:t>
            </a:r>
          </a:p>
        </p:txBody>
      </p:sp>
      <p:grpSp>
        <p:nvGrpSpPr>
          <p:cNvPr id="303" name="Group 302"/>
          <p:cNvGrpSpPr/>
          <p:nvPr/>
        </p:nvGrpSpPr>
        <p:grpSpPr>
          <a:xfrm>
            <a:off x="832307" y="5158562"/>
            <a:ext cx="243113" cy="243113"/>
            <a:chOff x="5066496" y="747310"/>
            <a:chExt cx="3648880" cy="3648880"/>
          </a:xfrm>
        </p:grpSpPr>
        <p:sp>
          <p:nvSpPr>
            <p:cNvPr id="304" name="Oval 303"/>
            <p:cNvSpPr/>
            <p:nvPr/>
          </p:nvSpPr>
          <p:spPr bwMode="auto">
            <a:xfrm>
              <a:off x="5066496" y="747310"/>
              <a:ext cx="3648880" cy="364888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5309589" y="990403"/>
              <a:ext cx="3162693" cy="316269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5530333" y="1211147"/>
              <a:ext cx="2721207" cy="2721207"/>
            </a:xfrm>
            <a:prstGeom prst="ellipse">
              <a:avLst/>
            </a:prstGeom>
            <a:solidFill>
              <a:srgbClr val="323B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307" name="Rectangle 306"/>
          <p:cNvSpPr/>
          <p:nvPr/>
        </p:nvSpPr>
        <p:spPr>
          <a:xfrm flipH="1">
            <a:off x="1159769" y="5168501"/>
            <a:ext cx="35105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Text</a:t>
            </a:r>
          </a:p>
        </p:txBody>
      </p:sp>
      <p:sp>
        <p:nvSpPr>
          <p:cNvPr id="308" name="Rectangle 307"/>
          <p:cNvSpPr/>
          <p:nvPr/>
        </p:nvSpPr>
        <p:spPr>
          <a:xfrm flipH="1">
            <a:off x="417318" y="5163341"/>
            <a:ext cx="349455" cy="22576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50%</a:t>
            </a:r>
          </a:p>
        </p:txBody>
      </p:sp>
      <p:grpSp>
        <p:nvGrpSpPr>
          <p:cNvPr id="309" name="Group 308"/>
          <p:cNvGrpSpPr/>
          <p:nvPr/>
        </p:nvGrpSpPr>
        <p:grpSpPr>
          <a:xfrm>
            <a:off x="2663345" y="6443898"/>
            <a:ext cx="243113" cy="243113"/>
            <a:chOff x="5066496" y="747310"/>
            <a:chExt cx="3648880" cy="3648880"/>
          </a:xfrm>
        </p:grpSpPr>
        <p:sp>
          <p:nvSpPr>
            <p:cNvPr id="310" name="Oval 309"/>
            <p:cNvSpPr/>
            <p:nvPr/>
          </p:nvSpPr>
          <p:spPr bwMode="auto">
            <a:xfrm>
              <a:off x="5066496" y="747310"/>
              <a:ext cx="3648880" cy="364888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311" name="Oval 310"/>
            <p:cNvSpPr/>
            <p:nvPr/>
          </p:nvSpPr>
          <p:spPr bwMode="auto">
            <a:xfrm>
              <a:off x="5309589" y="990403"/>
              <a:ext cx="3162693" cy="316269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5530333" y="1211147"/>
              <a:ext cx="2721207" cy="2721207"/>
            </a:xfrm>
            <a:prstGeom prst="ellipse">
              <a:avLst/>
            </a:prstGeom>
            <a:solidFill>
              <a:srgbClr val="3C5C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313" name="Rectangle 312"/>
          <p:cNvSpPr/>
          <p:nvPr/>
        </p:nvSpPr>
        <p:spPr>
          <a:xfrm flipH="1">
            <a:off x="2990806" y="6453837"/>
            <a:ext cx="35105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Text</a:t>
            </a:r>
          </a:p>
        </p:txBody>
      </p:sp>
      <p:sp>
        <p:nvSpPr>
          <p:cNvPr id="314" name="Rectangle 313"/>
          <p:cNvSpPr/>
          <p:nvPr/>
        </p:nvSpPr>
        <p:spPr>
          <a:xfrm flipH="1">
            <a:off x="2248356" y="6448675"/>
            <a:ext cx="349455" cy="22576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25%</a:t>
            </a:r>
          </a:p>
        </p:txBody>
      </p:sp>
      <p:grpSp>
        <p:nvGrpSpPr>
          <p:cNvPr id="315" name="Group 314"/>
          <p:cNvGrpSpPr/>
          <p:nvPr/>
        </p:nvGrpSpPr>
        <p:grpSpPr>
          <a:xfrm>
            <a:off x="832307" y="6443897"/>
            <a:ext cx="243113" cy="243113"/>
            <a:chOff x="5066496" y="747310"/>
            <a:chExt cx="3648880" cy="3648880"/>
          </a:xfrm>
        </p:grpSpPr>
        <p:sp>
          <p:nvSpPr>
            <p:cNvPr id="316" name="Oval 315"/>
            <p:cNvSpPr/>
            <p:nvPr/>
          </p:nvSpPr>
          <p:spPr bwMode="auto">
            <a:xfrm>
              <a:off x="5066496" y="747310"/>
              <a:ext cx="3648880" cy="364888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317" name="Oval 316"/>
            <p:cNvSpPr/>
            <p:nvPr/>
          </p:nvSpPr>
          <p:spPr bwMode="auto">
            <a:xfrm>
              <a:off x="5309589" y="990403"/>
              <a:ext cx="3162693" cy="316269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318" name="Oval 317"/>
            <p:cNvSpPr/>
            <p:nvPr/>
          </p:nvSpPr>
          <p:spPr bwMode="auto">
            <a:xfrm>
              <a:off x="5530333" y="1211147"/>
              <a:ext cx="2721207" cy="2721207"/>
            </a:xfrm>
            <a:prstGeom prst="ellipse">
              <a:avLst/>
            </a:pr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231"/>
              <a:endParaRPr lang="en-US" sz="2133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319" name="Rectangle 318"/>
          <p:cNvSpPr/>
          <p:nvPr/>
        </p:nvSpPr>
        <p:spPr>
          <a:xfrm flipH="1">
            <a:off x="1159769" y="6453836"/>
            <a:ext cx="35105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Text</a:t>
            </a:r>
          </a:p>
        </p:txBody>
      </p:sp>
      <p:sp>
        <p:nvSpPr>
          <p:cNvPr id="320" name="Rectangle 319"/>
          <p:cNvSpPr/>
          <p:nvPr/>
        </p:nvSpPr>
        <p:spPr>
          <a:xfrm flipH="1">
            <a:off x="417318" y="6448675"/>
            <a:ext cx="349455" cy="22576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10%</a:t>
            </a:r>
          </a:p>
        </p:txBody>
      </p:sp>
      <p:sp>
        <p:nvSpPr>
          <p:cNvPr id="321" name="Rectangle 320"/>
          <p:cNvSpPr/>
          <p:nvPr/>
        </p:nvSpPr>
        <p:spPr>
          <a:xfrm flipH="1">
            <a:off x="417318" y="6020231"/>
            <a:ext cx="349455" cy="22576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2286000"/>
            <a:r>
              <a:rPr lang="en-US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</a:rPr>
              <a:t>90%</a:t>
            </a:r>
          </a:p>
        </p:txBody>
      </p:sp>
      <p:cxnSp>
        <p:nvCxnSpPr>
          <p:cNvPr id="322" name="Straight Connector 321"/>
          <p:cNvCxnSpPr/>
          <p:nvPr/>
        </p:nvCxnSpPr>
        <p:spPr>
          <a:xfrm>
            <a:off x="2078312" y="5284553"/>
            <a:ext cx="0" cy="1268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Freeform 322"/>
          <p:cNvSpPr/>
          <p:nvPr/>
        </p:nvSpPr>
        <p:spPr bwMode="auto">
          <a:xfrm rot="16200000">
            <a:off x="-606792" y="5750803"/>
            <a:ext cx="1557547" cy="343965"/>
          </a:xfrm>
          <a:custGeom>
            <a:avLst/>
            <a:gdLst>
              <a:gd name="connsiteX0" fmla="*/ 1414707 w 1414707"/>
              <a:gd name="connsiteY0" fmla="*/ 0 h 312420"/>
              <a:gd name="connsiteX1" fmla="*/ 1414707 w 1414707"/>
              <a:gd name="connsiteY1" fmla="*/ 312420 h 312420"/>
              <a:gd name="connsiteX2" fmla="*/ 0 w 1414707"/>
              <a:gd name="connsiteY2" fmla="*/ 312420 h 312420"/>
              <a:gd name="connsiteX3" fmla="*/ 0 w 1414707"/>
              <a:gd name="connsiteY3" fmla="*/ 0 h 31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707" h="312420">
                <a:moveTo>
                  <a:pt x="1414707" y="0"/>
                </a:moveTo>
                <a:lnTo>
                  <a:pt x="1414707" y="312420"/>
                </a:lnTo>
                <a:lnTo>
                  <a:pt x="0" y="3124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231"/>
            <a:r>
              <a:rPr lang="en-US" sz="1333" b="1" dirty="0">
                <a:solidFill>
                  <a:prstClr val="white"/>
                </a:solidFill>
                <a:latin typeface="Roboto"/>
              </a:rPr>
              <a:t>PETA MALAYSIA</a:t>
            </a:r>
          </a:p>
        </p:txBody>
      </p:sp>
    </p:spTree>
    <p:extLst>
      <p:ext uri="{BB962C8B-B14F-4D97-AF65-F5344CB8AC3E}">
        <p14:creationId xmlns:p14="http://schemas.microsoft.com/office/powerpoint/2010/main" val="38943870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 flipH="1">
            <a:off x="517093" y="3767917"/>
            <a:ext cx="1815581" cy="2622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Infographic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1499310" y="2544048"/>
            <a:ext cx="919338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 bwMode="auto">
          <a:xfrm flipV="1">
            <a:off x="675953" y="6048423"/>
            <a:ext cx="60960" cy="60960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81" name="Oval 80"/>
          <p:cNvSpPr/>
          <p:nvPr/>
        </p:nvSpPr>
        <p:spPr bwMode="auto">
          <a:xfrm flipV="1">
            <a:off x="675953" y="5236273"/>
            <a:ext cx="60960" cy="6096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4623" y="4183472"/>
            <a:ext cx="1299191" cy="1592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1219231">
              <a:lnSpc>
                <a:spcPct val="120000"/>
              </a:lnSpc>
            </a:pPr>
            <a:endParaRPr lang="en-US" sz="933" dirty="0">
              <a:solidFill>
                <a:prstClr val="black">
                  <a:lumMod val="75000"/>
                  <a:lumOff val="25000"/>
                </a:prstClr>
              </a:solidFill>
              <a:latin typeface="Roboto (Body)"/>
            </a:endParaRPr>
          </a:p>
        </p:txBody>
      </p:sp>
      <p:sp>
        <p:nvSpPr>
          <p:cNvPr id="83" name="Oval 82"/>
          <p:cNvSpPr/>
          <p:nvPr/>
        </p:nvSpPr>
        <p:spPr bwMode="auto">
          <a:xfrm flipV="1">
            <a:off x="675953" y="4416263"/>
            <a:ext cx="60960" cy="6096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23" name="Rectangle 122"/>
          <p:cNvSpPr/>
          <p:nvPr/>
        </p:nvSpPr>
        <p:spPr bwMode="auto">
          <a:xfrm flipH="1">
            <a:off x="517093" y="3354489"/>
            <a:ext cx="1815581" cy="413428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rot="10800000">
            <a:off x="1424885" y="2469623"/>
            <a:ext cx="1" cy="73120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 flipH="1">
            <a:off x="858465" y="2017659"/>
            <a:ext cx="1132837" cy="3638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1219231">
              <a:lnSpc>
                <a:spcPct val="120000"/>
              </a:lnSpc>
            </a:pPr>
            <a:r>
              <a:rPr lang="en-US" sz="2133" b="1" dirty="0">
                <a:solidFill>
                  <a:srgbClr val="0CAAE9"/>
                </a:solidFill>
                <a:latin typeface="Roboto"/>
              </a:rPr>
              <a:t>2015</a:t>
            </a:r>
            <a:endParaRPr lang="en-US" sz="1600" b="1" dirty="0">
              <a:solidFill>
                <a:srgbClr val="0CAAE9"/>
              </a:solidFill>
              <a:latin typeface="Roboto"/>
            </a:endParaRPr>
          </a:p>
        </p:txBody>
      </p:sp>
      <p:sp>
        <p:nvSpPr>
          <p:cNvPr id="142" name="Rectangle 141"/>
          <p:cNvSpPr/>
          <p:nvPr/>
        </p:nvSpPr>
        <p:spPr bwMode="auto">
          <a:xfrm flipH="1">
            <a:off x="9859329" y="3767917"/>
            <a:ext cx="1815581" cy="2622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50" name="Oval 149"/>
          <p:cNvSpPr/>
          <p:nvPr/>
        </p:nvSpPr>
        <p:spPr bwMode="auto">
          <a:xfrm flipV="1">
            <a:off x="10018189" y="6048423"/>
            <a:ext cx="60960" cy="60960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52" name="Oval 151"/>
          <p:cNvSpPr/>
          <p:nvPr/>
        </p:nvSpPr>
        <p:spPr bwMode="auto">
          <a:xfrm flipV="1">
            <a:off x="10018189" y="5236273"/>
            <a:ext cx="60960" cy="6096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54" name="Oval 153"/>
          <p:cNvSpPr/>
          <p:nvPr/>
        </p:nvSpPr>
        <p:spPr bwMode="auto">
          <a:xfrm flipV="1">
            <a:off x="10018189" y="4416263"/>
            <a:ext cx="60960" cy="6096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44" name="Rectangle 143"/>
          <p:cNvSpPr/>
          <p:nvPr/>
        </p:nvSpPr>
        <p:spPr bwMode="auto">
          <a:xfrm flipH="1">
            <a:off x="9859329" y="3354489"/>
            <a:ext cx="1815581" cy="413428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rot="10800000">
            <a:off x="10767121" y="2469623"/>
            <a:ext cx="1" cy="73120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 flipH="1">
            <a:off x="10200701" y="2017659"/>
            <a:ext cx="1132837" cy="3638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1219231">
              <a:lnSpc>
                <a:spcPct val="120000"/>
              </a:lnSpc>
            </a:pPr>
            <a:r>
              <a:rPr lang="en-US" sz="2133" b="1" dirty="0">
                <a:solidFill>
                  <a:srgbClr val="E34857"/>
                </a:solidFill>
                <a:latin typeface="Roboto"/>
              </a:rPr>
              <a:t>2019</a:t>
            </a:r>
            <a:endParaRPr lang="en-US" sz="1600" b="1" dirty="0">
              <a:solidFill>
                <a:srgbClr val="E34857"/>
              </a:solidFill>
              <a:latin typeface="Roboto"/>
            </a:endParaRPr>
          </a:p>
        </p:txBody>
      </p:sp>
      <p:sp>
        <p:nvSpPr>
          <p:cNvPr id="156" name="Rectangle 155"/>
          <p:cNvSpPr/>
          <p:nvPr/>
        </p:nvSpPr>
        <p:spPr bwMode="auto">
          <a:xfrm flipH="1">
            <a:off x="7523769" y="3767917"/>
            <a:ext cx="1815581" cy="2622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64" name="Oval 163"/>
          <p:cNvSpPr/>
          <p:nvPr/>
        </p:nvSpPr>
        <p:spPr bwMode="auto">
          <a:xfrm flipV="1">
            <a:off x="7682629" y="6048423"/>
            <a:ext cx="60960" cy="60960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66" name="Oval 165"/>
          <p:cNvSpPr/>
          <p:nvPr/>
        </p:nvSpPr>
        <p:spPr bwMode="auto">
          <a:xfrm flipV="1">
            <a:off x="7682629" y="5236273"/>
            <a:ext cx="60960" cy="6096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68" name="Oval 167"/>
          <p:cNvSpPr/>
          <p:nvPr/>
        </p:nvSpPr>
        <p:spPr bwMode="auto">
          <a:xfrm flipV="1">
            <a:off x="7682629" y="4416263"/>
            <a:ext cx="60960" cy="6096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58" name="Rectangle 157"/>
          <p:cNvSpPr/>
          <p:nvPr/>
        </p:nvSpPr>
        <p:spPr bwMode="auto">
          <a:xfrm flipH="1">
            <a:off x="7523769" y="3354489"/>
            <a:ext cx="1815581" cy="413428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 rot="10800000">
            <a:off x="8431561" y="2469623"/>
            <a:ext cx="1" cy="73120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 flipH="1">
            <a:off x="7865141" y="2017659"/>
            <a:ext cx="1132837" cy="3638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1219231">
              <a:lnSpc>
                <a:spcPct val="120000"/>
              </a:lnSpc>
            </a:pPr>
            <a:r>
              <a:rPr lang="en-US" sz="2133" b="1" dirty="0">
                <a:solidFill>
                  <a:srgbClr val="F87604"/>
                </a:solidFill>
                <a:latin typeface="Roboto"/>
              </a:rPr>
              <a:t>2018</a:t>
            </a:r>
            <a:endParaRPr lang="en-US" sz="1600" b="1" dirty="0">
              <a:solidFill>
                <a:srgbClr val="F87604"/>
              </a:solidFill>
              <a:latin typeface="Roboto"/>
            </a:endParaRPr>
          </a:p>
        </p:txBody>
      </p:sp>
      <p:sp>
        <p:nvSpPr>
          <p:cNvPr id="170" name="Rectangle 169"/>
          <p:cNvSpPr/>
          <p:nvPr/>
        </p:nvSpPr>
        <p:spPr bwMode="auto">
          <a:xfrm flipH="1">
            <a:off x="5188211" y="3767917"/>
            <a:ext cx="1815581" cy="2622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78" name="Oval 177"/>
          <p:cNvSpPr/>
          <p:nvPr/>
        </p:nvSpPr>
        <p:spPr bwMode="auto">
          <a:xfrm flipV="1">
            <a:off x="5347071" y="6048423"/>
            <a:ext cx="60960" cy="60960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80" name="Oval 179"/>
          <p:cNvSpPr/>
          <p:nvPr/>
        </p:nvSpPr>
        <p:spPr bwMode="auto">
          <a:xfrm flipV="1">
            <a:off x="5347071" y="5236273"/>
            <a:ext cx="60960" cy="6096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82" name="Oval 181"/>
          <p:cNvSpPr/>
          <p:nvPr/>
        </p:nvSpPr>
        <p:spPr bwMode="auto">
          <a:xfrm flipV="1">
            <a:off x="5347071" y="4416263"/>
            <a:ext cx="60960" cy="6096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72" name="Rectangle 171"/>
          <p:cNvSpPr/>
          <p:nvPr/>
        </p:nvSpPr>
        <p:spPr bwMode="auto">
          <a:xfrm flipH="1">
            <a:off x="5188211" y="3354489"/>
            <a:ext cx="1815581" cy="413428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 rot="10800000">
            <a:off x="6096002" y="2469623"/>
            <a:ext cx="1" cy="73120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 flipH="1">
            <a:off x="5529583" y="2017659"/>
            <a:ext cx="1132837" cy="3638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1219231">
              <a:lnSpc>
                <a:spcPct val="120000"/>
              </a:lnSpc>
            </a:pPr>
            <a:r>
              <a:rPr lang="en-US" sz="2133" b="1" dirty="0">
                <a:solidFill>
                  <a:srgbClr val="FBB321"/>
                </a:solidFill>
                <a:latin typeface="Roboto"/>
              </a:rPr>
              <a:t>2017</a:t>
            </a:r>
            <a:endParaRPr lang="en-US" sz="1600" b="1" dirty="0">
              <a:solidFill>
                <a:srgbClr val="FBB321"/>
              </a:solidFill>
              <a:latin typeface="Roboto"/>
            </a:endParaRPr>
          </a:p>
        </p:txBody>
      </p:sp>
      <p:sp>
        <p:nvSpPr>
          <p:cNvPr id="184" name="Rectangle 183"/>
          <p:cNvSpPr/>
          <p:nvPr/>
        </p:nvSpPr>
        <p:spPr bwMode="auto">
          <a:xfrm flipH="1">
            <a:off x="2852652" y="3767917"/>
            <a:ext cx="1815581" cy="2622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92" name="Oval 191"/>
          <p:cNvSpPr/>
          <p:nvPr/>
        </p:nvSpPr>
        <p:spPr bwMode="auto">
          <a:xfrm flipV="1">
            <a:off x="3011512" y="6048423"/>
            <a:ext cx="60960" cy="60960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94" name="Oval 193"/>
          <p:cNvSpPr/>
          <p:nvPr/>
        </p:nvSpPr>
        <p:spPr bwMode="auto">
          <a:xfrm flipV="1">
            <a:off x="3011512" y="5236273"/>
            <a:ext cx="60960" cy="6096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96" name="Oval 195"/>
          <p:cNvSpPr/>
          <p:nvPr/>
        </p:nvSpPr>
        <p:spPr bwMode="auto">
          <a:xfrm flipV="1">
            <a:off x="3011512" y="4416263"/>
            <a:ext cx="60960" cy="6096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86" name="Rectangle 185"/>
          <p:cNvSpPr/>
          <p:nvPr/>
        </p:nvSpPr>
        <p:spPr bwMode="auto">
          <a:xfrm flipH="1">
            <a:off x="2852652" y="3354489"/>
            <a:ext cx="1815581" cy="413428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 rot="10800000">
            <a:off x="3760443" y="2469623"/>
            <a:ext cx="1" cy="731208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 flipH="1">
            <a:off x="3194024" y="2017659"/>
            <a:ext cx="1132837" cy="3638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1219231">
              <a:lnSpc>
                <a:spcPct val="120000"/>
              </a:lnSpc>
            </a:pPr>
            <a:r>
              <a:rPr lang="en-US" sz="2133" b="1" dirty="0">
                <a:solidFill>
                  <a:srgbClr val="4BFF9E"/>
                </a:solidFill>
                <a:latin typeface="Roboto"/>
              </a:rPr>
              <a:t>2016</a:t>
            </a:r>
            <a:endParaRPr lang="en-US" sz="1600" b="1" dirty="0">
              <a:solidFill>
                <a:srgbClr val="4BFF9E"/>
              </a:solidFill>
              <a:latin typeface="Roboto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5321476" y="3473226"/>
            <a:ext cx="1549048" cy="17595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white">
                  <a:lumMod val="50000"/>
                </a:prstClr>
              </a:solidFill>
              <a:latin typeface="Roboto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2985917" y="3473226"/>
            <a:ext cx="1549048" cy="17595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white">
                  <a:lumMod val="50000"/>
                </a:prstClr>
              </a:solidFill>
              <a:latin typeface="Roboto"/>
            </a:endParaRPr>
          </a:p>
        </p:txBody>
      </p:sp>
      <p:sp>
        <p:nvSpPr>
          <p:cNvPr id="214" name="Rectangle 213"/>
          <p:cNvSpPr/>
          <p:nvPr/>
        </p:nvSpPr>
        <p:spPr bwMode="auto">
          <a:xfrm>
            <a:off x="650359" y="3473226"/>
            <a:ext cx="1549048" cy="17595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white">
                  <a:lumMod val="50000"/>
                </a:prstClr>
              </a:solidFill>
              <a:latin typeface="Roboto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7657035" y="3473226"/>
            <a:ext cx="1549048" cy="17595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white">
                  <a:lumMod val="50000"/>
                </a:prstClr>
              </a:solidFill>
              <a:latin typeface="Roboto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9992595" y="3473226"/>
            <a:ext cx="1549048" cy="17595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 dirty="0">
              <a:solidFill>
                <a:prstClr val="white">
                  <a:lumMod val="50000"/>
                </a:prstClr>
              </a:solidFill>
              <a:latin typeface="Roboto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1319981" y="2991023"/>
            <a:ext cx="209809" cy="20980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10662217" y="2991023"/>
            <a:ext cx="209809" cy="20980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326657" y="2991023"/>
            <a:ext cx="209809" cy="20980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5991098" y="2991023"/>
            <a:ext cx="209809" cy="20980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3655539" y="2991023"/>
            <a:ext cx="209809" cy="20980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350458" y="2469624"/>
            <a:ext cx="148851" cy="14885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0692694" y="2469624"/>
            <a:ext cx="148851" cy="14885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8357134" y="2469624"/>
            <a:ext cx="148851" cy="14885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6021576" y="2469624"/>
            <a:ext cx="148851" cy="14885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3686017" y="2469624"/>
            <a:ext cx="148851" cy="14885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231"/>
            <a:endParaRPr lang="en-US" sz="2400">
              <a:solidFill>
                <a:prstClr val="black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311193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White">
  <a:themeElements>
    <a:clrScheme name="Elements - Base Color Theme">
      <a:dk1>
        <a:srgbClr val="252D30"/>
      </a:dk1>
      <a:lt1>
        <a:srgbClr val="FFFFFF"/>
      </a:lt1>
      <a:dk2>
        <a:srgbClr val="9B999C"/>
      </a:dk2>
      <a:lt2>
        <a:srgbClr val="DFDCE1"/>
      </a:lt2>
      <a:accent1>
        <a:srgbClr val="F86261"/>
      </a:accent1>
      <a:accent2>
        <a:srgbClr val="F09E55"/>
      </a:accent2>
      <a:accent3>
        <a:srgbClr val="B3DA4D"/>
      </a:accent3>
      <a:accent4>
        <a:srgbClr val="4FDAB3"/>
      </a:accent4>
      <a:accent5>
        <a:srgbClr val="30C2EB"/>
      </a:accent5>
      <a:accent6>
        <a:srgbClr val="F86261"/>
      </a:accent6>
      <a:hlink>
        <a:srgbClr val="30C2EB"/>
      </a:hlink>
      <a:folHlink>
        <a:srgbClr val="4FDAB3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alpha val="6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252D3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Technology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Project Management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BB831"/>
      </a:accent1>
      <a:accent2>
        <a:srgbClr val="FB8569"/>
      </a:accent2>
      <a:accent3>
        <a:srgbClr val="FB569C"/>
      </a:accent3>
      <a:accent4>
        <a:srgbClr val="E850E0"/>
      </a:accent4>
      <a:accent5>
        <a:srgbClr val="8225E2"/>
      </a:accent5>
      <a:accent6>
        <a:srgbClr val="9C27B0"/>
      </a:accent6>
      <a:hlink>
        <a:srgbClr val="FBB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00 Neomorph Light">
      <a:dk1>
        <a:srgbClr val="ACB0C0"/>
      </a:dk1>
      <a:lt1>
        <a:sysClr val="window" lastClr="FFFFFF"/>
      </a:lt1>
      <a:dk2>
        <a:srgbClr val="FFFFFF"/>
      </a:dk2>
      <a:lt2>
        <a:srgbClr val="EBECF0"/>
      </a:lt2>
      <a:accent1>
        <a:srgbClr val="9FA7C4"/>
      </a:accent1>
      <a:accent2>
        <a:srgbClr val="FFD000"/>
      </a:accent2>
      <a:accent3>
        <a:srgbClr val="00E6F2"/>
      </a:accent3>
      <a:accent4>
        <a:srgbClr val="006EFF"/>
      </a:accent4>
      <a:accent5>
        <a:srgbClr val="065381"/>
      </a:accent5>
      <a:accent6>
        <a:srgbClr val="BD114D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A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A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00 Main light">
      <a:dk1>
        <a:srgbClr val="414042"/>
      </a:dk1>
      <a:lt1>
        <a:sysClr val="window" lastClr="FFFFFF"/>
      </a:lt1>
      <a:dk2>
        <a:srgbClr val="58595B"/>
      </a:dk2>
      <a:lt2>
        <a:srgbClr val="FFFFFF"/>
      </a:lt2>
      <a:accent1>
        <a:srgbClr val="FE2635"/>
      </a:accent1>
      <a:accent2>
        <a:srgbClr val="FFD000"/>
      </a:accent2>
      <a:accent3>
        <a:srgbClr val="00CEE8"/>
      </a:accent3>
      <a:accent4>
        <a:srgbClr val="03A9F4"/>
      </a:accent4>
      <a:accent5>
        <a:srgbClr val="065381"/>
      </a:accent5>
      <a:accent6>
        <a:srgbClr val="BD114D"/>
      </a:accent6>
      <a:hlink>
        <a:srgbClr val="F33B48"/>
      </a:hlink>
      <a:folHlink>
        <a:srgbClr val="FFC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Theme">
  <a:themeElements>
    <a:clrScheme name="01_Key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6.xml><?xml version="1.0" encoding="utf-8"?>
<a:theme xmlns:a="http://schemas.openxmlformats.org/drawingml/2006/main" name="2_Default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CAAE9"/>
      </a:accent1>
      <a:accent2>
        <a:srgbClr val="4BFF9E"/>
      </a:accent2>
      <a:accent3>
        <a:srgbClr val="FBB321"/>
      </a:accent3>
      <a:accent4>
        <a:srgbClr val="F87604"/>
      </a:accent4>
      <a:accent5>
        <a:srgbClr val="E34857"/>
      </a:accent5>
      <a:accent6>
        <a:srgbClr val="5C5C5C"/>
      </a:accent6>
      <a:hlink>
        <a:srgbClr val="00C8C3"/>
      </a:hlink>
      <a:folHlink>
        <a:srgbClr val="A116E0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7.xml><?xml version="1.0" encoding="utf-8"?>
<a:theme xmlns:a="http://schemas.openxmlformats.org/drawingml/2006/main" name="3_Default Theme">
  <a:themeElements>
    <a:clrScheme name="Custom 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7941D"/>
      </a:accent1>
      <a:accent2>
        <a:srgbClr val="EF3E36"/>
      </a:accent2>
      <a:accent3>
        <a:srgbClr val="A01F62"/>
      </a:accent3>
      <a:accent4>
        <a:srgbClr val="0E74BC"/>
      </a:accent4>
      <a:accent5>
        <a:srgbClr val="00A6CC"/>
      </a:accent5>
      <a:accent6>
        <a:srgbClr val="8CC63E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8.xml><?xml version="1.0" encoding="utf-8"?>
<a:theme xmlns:a="http://schemas.openxmlformats.org/drawingml/2006/main" name="4_Default Theme">
  <a:themeElements>
    <a:clrScheme name="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4D0DA"/>
      </a:accent1>
      <a:accent2>
        <a:srgbClr val="34B2E4"/>
      </a:accent2>
      <a:accent3>
        <a:srgbClr val="028599"/>
      </a:accent3>
      <a:accent4>
        <a:srgbClr val="8B103E"/>
      </a:accent4>
      <a:accent5>
        <a:srgbClr val="FF3F5E"/>
      </a:accent5>
      <a:accent6>
        <a:srgbClr val="FE912A"/>
      </a:accent6>
      <a:hlink>
        <a:srgbClr val="00C8C3"/>
      </a:hlink>
      <a:folHlink>
        <a:srgbClr val="A116E0"/>
      </a:folHlink>
    </a:clrScheme>
    <a:fontScheme name="Custom 5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4_Office Theme">
  <a:themeElements>
    <a:clrScheme name="Z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56A"/>
      </a:accent1>
      <a:accent2>
        <a:srgbClr val="0087B1"/>
      </a:accent2>
      <a:accent3>
        <a:srgbClr val="45BE9B"/>
      </a:accent3>
      <a:accent4>
        <a:srgbClr val="A0BC34"/>
      </a:accent4>
      <a:accent5>
        <a:srgbClr val="FB8734"/>
      </a:accent5>
      <a:accent6>
        <a:srgbClr val="D4402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426</Words>
  <Application>Microsoft Office PowerPoint</Application>
  <PresentationFormat>Widescreen</PresentationFormat>
  <Paragraphs>370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27</vt:i4>
      </vt:variant>
    </vt:vector>
  </HeadingPairs>
  <TitlesOfParts>
    <vt:vector size="57" baseType="lpstr">
      <vt:lpstr>Arial</vt:lpstr>
      <vt:lpstr>Arial Black</vt:lpstr>
      <vt:lpstr>Bebas Neue</vt:lpstr>
      <vt:lpstr>Calibri</vt:lpstr>
      <vt:lpstr>Calibri Light</vt:lpstr>
      <vt:lpstr>Fira Sans</vt:lpstr>
      <vt:lpstr>Fira Sans Extra Condensed Medium</vt:lpstr>
      <vt:lpstr>Fira Sans Medium</vt:lpstr>
      <vt:lpstr>Fira Sans SemiBold</vt:lpstr>
      <vt:lpstr>Helvetica Light</vt:lpstr>
      <vt:lpstr>Impact</vt:lpstr>
      <vt:lpstr>Lato Light</vt:lpstr>
      <vt:lpstr>Montserrat-Bold</vt:lpstr>
      <vt:lpstr>Open Sans</vt:lpstr>
      <vt:lpstr>Open Sans Semibold</vt:lpstr>
      <vt:lpstr>Roboto</vt:lpstr>
      <vt:lpstr>Roboto (Body)</vt:lpstr>
      <vt:lpstr>Times New Roman</vt:lpstr>
      <vt:lpstr>Office Theme</vt:lpstr>
      <vt:lpstr>6_Office Theme</vt:lpstr>
      <vt:lpstr>8_Office Theme</vt:lpstr>
      <vt:lpstr>7_Office Theme</vt:lpstr>
      <vt:lpstr>Default Theme</vt:lpstr>
      <vt:lpstr>2_Default Theme</vt:lpstr>
      <vt:lpstr>3_Default Theme</vt:lpstr>
      <vt:lpstr>4_Default Theme</vt:lpstr>
      <vt:lpstr>4_Office Theme</vt:lpstr>
      <vt:lpstr>White</vt:lpstr>
      <vt:lpstr>Technology Infographics by Slidesgo</vt:lpstr>
      <vt:lpstr>Project Management Infographics by Slidesgo</vt:lpstr>
      <vt:lpstr>TEMPLATE INFOGRAFIK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CHARTS</vt:lpstr>
      <vt:lpstr>PowerPoint Presentation</vt:lpstr>
      <vt:lpstr>Timeline Infographic</vt:lpstr>
      <vt:lpstr>PowerPoint Presentation</vt:lpstr>
      <vt:lpstr>PowerPoint Presentation</vt:lpstr>
      <vt:lpstr>PowerPoint Presentation</vt:lpstr>
      <vt:lpstr>PowerPoint Presentation</vt:lpstr>
      <vt:lpstr>TAJUK</vt:lpstr>
      <vt:lpstr>INFOGRAFIK</vt:lpstr>
      <vt:lpstr>PowerPoint Presentation</vt:lpstr>
      <vt:lpstr>PowerPoint Presentation</vt:lpstr>
      <vt:lpstr>TAJUK</vt:lpstr>
      <vt:lpstr>PowerPoint Presentation</vt:lpstr>
      <vt:lpstr>TAJUK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Management Infographics</vt:lpstr>
      <vt:lpstr>Project Management Infographics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INFOGRAFIK</dc:title>
  <dc:creator>NUR HAZWANI BINTI  SHA'ARI</dc:creator>
  <cp:lastModifiedBy>NUR HAZWANI BINTI  SHA'ARI</cp:lastModifiedBy>
  <cp:revision>1</cp:revision>
  <dcterms:created xsi:type="dcterms:W3CDTF">2023-05-25T01:34:12Z</dcterms:created>
  <dcterms:modified xsi:type="dcterms:W3CDTF">2023-05-25T01:35:53Z</dcterms:modified>
</cp:coreProperties>
</file>