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9" r:id="rId4"/>
    <p:sldId id="260" r:id="rId5"/>
  </p:sldIdLst>
  <p:sldSz cx="18288000" cy="10287000"/>
  <p:notesSz cx="6858000" cy="9144000"/>
  <p:embeddedFontLst>
    <p:embeddedFont>
      <p:font typeface="Anton" pitchFamily="2" charset="0"/>
      <p:regular r:id="rId7"/>
    </p:embeddedFon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Montserrat ExtraBold" panose="00000900000000000000" pitchFamily="2" charset="0"/>
      <p:bold r:id="rId12"/>
      <p:boldItalic r:id="rId13"/>
    </p:embeddedFont>
    <p:embeddedFont>
      <p:font typeface="Montserrat Medium" panose="00000600000000000000" pitchFamily="2" charset="0"/>
      <p:regular r:id="rId14"/>
      <p:italic r:id="rId15"/>
    </p:embeddedFont>
    <p:embeddedFont>
      <p:font typeface="Poppins Bold" panose="020B0604020202020204" charset="0"/>
      <p:regular r:id="rId16"/>
      <p:bold r:id="rId17"/>
    </p:embeddedFont>
    <p:embeddedFont>
      <p:font typeface="Poppins Medium" panose="00000600000000000000" pitchFamily="2" charset="0"/>
      <p:regular r:id="rId18"/>
      <p:italic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94C"/>
    <a:srgbClr val="00040C"/>
    <a:srgbClr val="080343"/>
    <a:srgbClr val="1208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24823AC-F347-494D-A6D9-A71C2BB1BE49}" v="5" dt="2023-05-25T01:32:14.8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9" d="100"/>
          <a:sy n="69" d="100"/>
        </p:scale>
        <p:origin x="78" y="72"/>
      </p:cViewPr>
      <p:guideLst>
        <p:guide orient="horz" pos="213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font" Target="fonts/font11.fntdata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23" Type="http://schemas.openxmlformats.org/officeDocument/2006/relationships/tableStyles" Target="tableStyles.xml"/><Relationship Id="rId10" Type="http://schemas.openxmlformats.org/officeDocument/2006/relationships/font" Target="fonts/font4.fntdata"/><Relationship Id="rId19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UR HAZWANI BINTI  SHA'ARI" userId="2f2a7705-1052-4cf0-be6b-765a997ec1c5" providerId="ADAL" clId="{AFA669E1-998C-4081-8EFA-3F7C87BB947E}"/>
    <pc:docChg chg="undo custSel addSld delSld modSld sldOrd addSection delSection modSection">
      <pc:chgData name="NUR HAZWANI BINTI  SHA'ARI" userId="2f2a7705-1052-4cf0-be6b-765a997ec1c5" providerId="ADAL" clId="{AFA669E1-998C-4081-8EFA-3F7C87BB947E}" dt="2023-04-07T04:13:46.187" v="1045" actId="478"/>
      <pc:docMkLst>
        <pc:docMk/>
      </pc:docMkLst>
      <pc:sldChg chg="addSp delSp modSp mod">
        <pc:chgData name="NUR HAZWANI BINTI  SHA'ARI" userId="2f2a7705-1052-4cf0-be6b-765a997ec1c5" providerId="ADAL" clId="{AFA669E1-998C-4081-8EFA-3F7C87BB947E}" dt="2023-04-07T03:16:49.647" v="1031" actId="20577"/>
        <pc:sldMkLst>
          <pc:docMk/>
          <pc:sldMk cId="0" sldId="256"/>
        </pc:sldMkLst>
        <pc:spChg chg="mod">
          <ac:chgData name="NUR HAZWANI BINTI  SHA'ARI" userId="2f2a7705-1052-4cf0-be6b-765a997ec1c5" providerId="ADAL" clId="{AFA669E1-998C-4081-8EFA-3F7C87BB947E}" dt="2023-04-07T03:02:54.169" v="885" actId="1076"/>
          <ac:spMkLst>
            <pc:docMk/>
            <pc:sldMk cId="0" sldId="256"/>
            <ac:spMk id="23" creationId="{00000000-0000-0000-0000-000000000000}"/>
          </ac:spMkLst>
        </pc:spChg>
        <pc:spChg chg="del mod">
          <ac:chgData name="NUR HAZWANI BINTI  SHA'ARI" userId="2f2a7705-1052-4cf0-be6b-765a997ec1c5" providerId="ADAL" clId="{AFA669E1-998C-4081-8EFA-3F7C87BB947E}" dt="2023-04-07T03:02:42.876" v="883" actId="478"/>
          <ac:spMkLst>
            <pc:docMk/>
            <pc:sldMk cId="0" sldId="256"/>
            <ac:spMk id="24" creationId="{00000000-0000-0000-0000-000000000000}"/>
          </ac:spMkLst>
        </pc:spChg>
        <pc:spChg chg="mod">
          <ac:chgData name="NUR HAZWANI BINTI  SHA'ARI" userId="2f2a7705-1052-4cf0-be6b-765a997ec1c5" providerId="ADAL" clId="{AFA669E1-998C-4081-8EFA-3F7C87BB947E}" dt="2023-04-07T03:16:49.647" v="1031" actId="20577"/>
          <ac:spMkLst>
            <pc:docMk/>
            <pc:sldMk cId="0" sldId="256"/>
            <ac:spMk id="25" creationId="{00000000-0000-0000-0000-000000000000}"/>
          </ac:spMkLst>
        </pc:spChg>
        <pc:spChg chg="mod topLvl">
          <ac:chgData name="NUR HAZWANI BINTI  SHA'ARI" userId="2f2a7705-1052-4cf0-be6b-765a997ec1c5" providerId="ADAL" clId="{AFA669E1-998C-4081-8EFA-3F7C87BB947E}" dt="2023-04-04T07:10:03.499" v="748" actId="165"/>
          <ac:spMkLst>
            <pc:docMk/>
            <pc:sldMk cId="0" sldId="256"/>
            <ac:spMk id="34" creationId="{00000000-0000-0000-0000-000000000000}"/>
          </ac:spMkLst>
        </pc:spChg>
        <pc:grpChg chg="mod">
          <ac:chgData name="NUR HAZWANI BINTI  SHA'ARI" userId="2f2a7705-1052-4cf0-be6b-765a997ec1c5" providerId="ADAL" clId="{AFA669E1-998C-4081-8EFA-3F7C87BB947E}" dt="2023-04-04T06:31:39.067" v="286" actId="1076"/>
          <ac:grpSpMkLst>
            <pc:docMk/>
            <pc:sldMk cId="0" sldId="256"/>
            <ac:grpSpMk id="16" creationId="{00000000-0000-0000-0000-000000000000}"/>
          </ac:grpSpMkLst>
        </pc:grpChg>
        <pc:grpChg chg="mod">
          <ac:chgData name="NUR HAZWANI BINTI  SHA'ARI" userId="2f2a7705-1052-4cf0-be6b-765a997ec1c5" providerId="ADAL" clId="{AFA669E1-998C-4081-8EFA-3F7C87BB947E}" dt="2023-04-04T06:15:35.920" v="173" actId="1076"/>
          <ac:grpSpMkLst>
            <pc:docMk/>
            <pc:sldMk cId="0" sldId="256"/>
            <ac:grpSpMk id="26" creationId="{00000000-0000-0000-0000-000000000000}"/>
          </ac:grpSpMkLst>
        </pc:grpChg>
        <pc:grpChg chg="mod">
          <ac:chgData name="NUR HAZWANI BINTI  SHA'ARI" userId="2f2a7705-1052-4cf0-be6b-765a997ec1c5" providerId="ADAL" clId="{AFA669E1-998C-4081-8EFA-3F7C87BB947E}" dt="2023-04-07T03:03:59.333" v="894" actId="1076"/>
          <ac:grpSpMkLst>
            <pc:docMk/>
            <pc:sldMk cId="0" sldId="256"/>
            <ac:grpSpMk id="29" creationId="{00000000-0000-0000-0000-000000000000}"/>
          </ac:grpSpMkLst>
        </pc:grpChg>
        <pc:grpChg chg="add del mod">
          <ac:chgData name="NUR HAZWANI BINTI  SHA'ARI" userId="2f2a7705-1052-4cf0-be6b-765a997ec1c5" providerId="ADAL" clId="{AFA669E1-998C-4081-8EFA-3F7C87BB947E}" dt="2023-04-07T03:04:24.882" v="908" actId="1037"/>
          <ac:grpSpMkLst>
            <pc:docMk/>
            <pc:sldMk cId="0" sldId="256"/>
            <ac:grpSpMk id="47" creationId="{E7BC2766-1F66-2CC1-21D5-057F4EB7B545}"/>
          </ac:grpSpMkLst>
        </pc:grpChg>
        <pc:picChg chg="mod">
          <ac:chgData name="NUR HAZWANI BINTI  SHA'ARI" userId="2f2a7705-1052-4cf0-be6b-765a997ec1c5" providerId="ADAL" clId="{AFA669E1-998C-4081-8EFA-3F7C87BB947E}" dt="2023-04-07T03:02:14.839" v="874" actId="1076"/>
          <ac:picMkLst>
            <pc:docMk/>
            <pc:sldMk cId="0" sldId="256"/>
            <ac:picMk id="22" creationId="{00000000-0000-0000-0000-000000000000}"/>
          </ac:picMkLst>
        </pc:picChg>
        <pc:picChg chg="mod topLvl">
          <ac:chgData name="NUR HAZWANI BINTI  SHA'ARI" userId="2f2a7705-1052-4cf0-be6b-765a997ec1c5" providerId="ADAL" clId="{AFA669E1-998C-4081-8EFA-3F7C87BB947E}" dt="2023-04-04T07:10:03.499" v="748" actId="165"/>
          <ac:picMkLst>
            <pc:docMk/>
            <pc:sldMk cId="0" sldId="256"/>
            <ac:picMk id="32" creationId="{00000000-0000-0000-0000-000000000000}"/>
          </ac:picMkLst>
        </pc:picChg>
        <pc:picChg chg="mod topLvl">
          <ac:chgData name="NUR HAZWANI BINTI  SHA'ARI" userId="2f2a7705-1052-4cf0-be6b-765a997ec1c5" providerId="ADAL" clId="{AFA669E1-998C-4081-8EFA-3F7C87BB947E}" dt="2023-04-04T07:10:03.499" v="748" actId="165"/>
          <ac:picMkLst>
            <pc:docMk/>
            <pc:sldMk cId="0" sldId="256"/>
            <ac:picMk id="33" creationId="{00000000-0000-0000-0000-000000000000}"/>
          </ac:picMkLst>
        </pc:picChg>
        <pc:picChg chg="add del mod">
          <ac:chgData name="NUR HAZWANI BINTI  SHA'ARI" userId="2f2a7705-1052-4cf0-be6b-765a997ec1c5" providerId="ADAL" clId="{AFA669E1-998C-4081-8EFA-3F7C87BB947E}" dt="2023-04-04T06:20:02.246" v="192" actId="478"/>
          <ac:picMkLst>
            <pc:docMk/>
            <pc:sldMk cId="0" sldId="256"/>
            <ac:picMk id="36" creationId="{52355A99-E78A-1EC0-CB3A-EDA6C3CF6D13}"/>
          </ac:picMkLst>
        </pc:picChg>
        <pc:picChg chg="add del mod">
          <ac:chgData name="NUR HAZWANI BINTI  SHA'ARI" userId="2f2a7705-1052-4cf0-be6b-765a997ec1c5" providerId="ADAL" clId="{AFA669E1-998C-4081-8EFA-3F7C87BB947E}" dt="2023-04-04T06:31:41.729" v="289" actId="478"/>
          <ac:picMkLst>
            <pc:docMk/>
            <pc:sldMk cId="0" sldId="256"/>
            <ac:picMk id="37" creationId="{CCD6F685-8990-EE32-FBCF-A4CF830AC30E}"/>
          </ac:picMkLst>
        </pc:picChg>
        <pc:picChg chg="add del mod">
          <ac:chgData name="NUR HAZWANI BINTI  SHA'ARI" userId="2f2a7705-1052-4cf0-be6b-765a997ec1c5" providerId="ADAL" clId="{AFA669E1-998C-4081-8EFA-3F7C87BB947E}" dt="2023-04-04T06:31:40.970" v="288" actId="478"/>
          <ac:picMkLst>
            <pc:docMk/>
            <pc:sldMk cId="0" sldId="256"/>
            <ac:picMk id="38" creationId="{E97C0098-6D8A-F401-B9D8-5511D344366F}"/>
          </ac:picMkLst>
        </pc:picChg>
        <pc:picChg chg="add del mod">
          <ac:chgData name="NUR HAZWANI BINTI  SHA'ARI" userId="2f2a7705-1052-4cf0-be6b-765a997ec1c5" providerId="ADAL" clId="{AFA669E1-998C-4081-8EFA-3F7C87BB947E}" dt="2023-04-07T03:02:28.328" v="876" actId="478"/>
          <ac:picMkLst>
            <pc:docMk/>
            <pc:sldMk cId="0" sldId="256"/>
            <ac:picMk id="39" creationId="{721E0101-9964-8943-3470-2F4312EFB6A7}"/>
          </ac:picMkLst>
        </pc:picChg>
        <pc:picChg chg="add del mod">
          <ac:chgData name="NUR HAZWANI BINTI  SHA'ARI" userId="2f2a7705-1052-4cf0-be6b-765a997ec1c5" providerId="ADAL" clId="{AFA669E1-998C-4081-8EFA-3F7C87BB947E}" dt="2023-04-07T03:02:26.525" v="875" actId="478"/>
          <ac:picMkLst>
            <pc:docMk/>
            <pc:sldMk cId="0" sldId="256"/>
            <ac:picMk id="40" creationId="{4B14A0AB-BC41-D93F-1322-28472B099B82}"/>
          </ac:picMkLst>
        </pc:picChg>
        <pc:picChg chg="add del mod">
          <ac:chgData name="NUR HAZWANI BINTI  SHA'ARI" userId="2f2a7705-1052-4cf0-be6b-765a997ec1c5" providerId="ADAL" clId="{AFA669E1-998C-4081-8EFA-3F7C87BB947E}" dt="2023-04-04T06:49:19.152" v="618"/>
          <ac:picMkLst>
            <pc:docMk/>
            <pc:sldMk cId="0" sldId="256"/>
            <ac:picMk id="41" creationId="{890139B0-B08D-D68C-B40F-90774B603400}"/>
          </ac:picMkLst>
        </pc:picChg>
        <pc:picChg chg="add del mod">
          <ac:chgData name="NUR HAZWANI BINTI  SHA'ARI" userId="2f2a7705-1052-4cf0-be6b-765a997ec1c5" providerId="ADAL" clId="{AFA669E1-998C-4081-8EFA-3F7C87BB947E}" dt="2023-04-04T06:49:19.152" v="618"/>
          <ac:picMkLst>
            <pc:docMk/>
            <pc:sldMk cId="0" sldId="256"/>
            <ac:picMk id="42" creationId="{1343646C-4D26-CAE9-C825-7EE1A791C39C}"/>
          </ac:picMkLst>
        </pc:picChg>
        <pc:picChg chg="add del mod">
          <ac:chgData name="NUR HAZWANI BINTI  SHA'ARI" userId="2f2a7705-1052-4cf0-be6b-765a997ec1c5" providerId="ADAL" clId="{AFA669E1-998C-4081-8EFA-3F7C87BB947E}" dt="2023-04-07T03:03:30.593" v="892" actId="478"/>
          <ac:picMkLst>
            <pc:docMk/>
            <pc:sldMk cId="0" sldId="256"/>
            <ac:picMk id="43" creationId="{BC6D788D-E8F8-5EE4-6408-07A498D0BC16}"/>
          </ac:picMkLst>
        </pc:picChg>
        <pc:picChg chg="add del mod">
          <ac:chgData name="NUR HAZWANI BINTI  SHA'ARI" userId="2f2a7705-1052-4cf0-be6b-765a997ec1c5" providerId="ADAL" clId="{AFA669E1-998C-4081-8EFA-3F7C87BB947E}" dt="2023-04-07T03:03:28.843" v="891" actId="478"/>
          <ac:picMkLst>
            <pc:docMk/>
            <pc:sldMk cId="0" sldId="256"/>
            <ac:picMk id="44" creationId="{644CAA10-B3B3-6042-B634-F1C3EF198C0B}"/>
          </ac:picMkLst>
        </pc:picChg>
        <pc:picChg chg="add mod">
          <ac:chgData name="NUR HAZWANI BINTI  SHA'ARI" userId="2f2a7705-1052-4cf0-be6b-765a997ec1c5" providerId="ADAL" clId="{AFA669E1-998C-4081-8EFA-3F7C87BB947E}" dt="2023-04-07T03:02:11.854" v="872" actId="1076"/>
          <ac:picMkLst>
            <pc:docMk/>
            <pc:sldMk cId="0" sldId="256"/>
            <ac:picMk id="45" creationId="{3277A312-C476-3F8E-98B2-2B09B8228D2D}"/>
          </ac:picMkLst>
        </pc:picChg>
        <pc:picChg chg="add mod">
          <ac:chgData name="NUR HAZWANI BINTI  SHA'ARI" userId="2f2a7705-1052-4cf0-be6b-765a997ec1c5" providerId="ADAL" clId="{AFA669E1-998C-4081-8EFA-3F7C87BB947E}" dt="2023-04-07T03:02:11.854" v="872" actId="1076"/>
          <ac:picMkLst>
            <pc:docMk/>
            <pc:sldMk cId="0" sldId="256"/>
            <ac:picMk id="46" creationId="{6D09122F-0FC4-E818-E0B8-DD6822682906}"/>
          </ac:picMkLst>
        </pc:picChg>
      </pc:sldChg>
      <pc:sldChg chg="addSp delSp modSp mod modClrScheme chgLayout">
        <pc:chgData name="NUR HAZWANI BINTI  SHA'ARI" userId="2f2a7705-1052-4cf0-be6b-765a997ec1c5" providerId="ADAL" clId="{AFA669E1-998C-4081-8EFA-3F7C87BB947E}" dt="2023-04-07T03:17:29.244" v="1032" actId="14100"/>
        <pc:sldMkLst>
          <pc:docMk/>
          <pc:sldMk cId="0" sldId="257"/>
        </pc:sldMkLst>
        <pc:spChg chg="mod">
          <ac:chgData name="NUR HAZWANI BINTI  SHA'ARI" userId="2f2a7705-1052-4cf0-be6b-765a997ec1c5" providerId="ADAL" clId="{AFA669E1-998C-4081-8EFA-3F7C87BB947E}" dt="2023-04-07T03:07:18.619" v="929" actId="207"/>
          <ac:spMkLst>
            <pc:docMk/>
            <pc:sldMk cId="0" sldId="257"/>
            <ac:spMk id="17" creationId="{00000000-0000-0000-0000-000000000000}"/>
          </ac:spMkLst>
        </pc:spChg>
        <pc:spChg chg="mod">
          <ac:chgData name="NUR HAZWANI BINTI  SHA'ARI" userId="2f2a7705-1052-4cf0-be6b-765a997ec1c5" providerId="ADAL" clId="{AFA669E1-998C-4081-8EFA-3F7C87BB947E}" dt="2023-04-07T03:07:18.619" v="929" actId="207"/>
          <ac:spMkLst>
            <pc:docMk/>
            <pc:sldMk cId="0" sldId="257"/>
            <ac:spMk id="18" creationId="{00000000-0000-0000-0000-000000000000}"/>
          </ac:spMkLst>
        </pc:spChg>
        <pc:spChg chg="del">
          <ac:chgData name="NUR HAZWANI BINTI  SHA'ARI" userId="2f2a7705-1052-4cf0-be6b-765a997ec1c5" providerId="ADAL" clId="{AFA669E1-998C-4081-8EFA-3F7C87BB947E}" dt="2023-04-04T06:15:49.638" v="174" actId="478"/>
          <ac:spMkLst>
            <pc:docMk/>
            <pc:sldMk cId="0" sldId="257"/>
            <ac:spMk id="20" creationId="{00000000-0000-0000-0000-000000000000}"/>
          </ac:spMkLst>
        </pc:spChg>
        <pc:spChg chg="del mod">
          <ac:chgData name="NUR HAZWANI BINTI  SHA'ARI" userId="2f2a7705-1052-4cf0-be6b-765a997ec1c5" providerId="ADAL" clId="{AFA669E1-998C-4081-8EFA-3F7C87BB947E}" dt="2023-04-04T06:13:30.617" v="144" actId="478"/>
          <ac:spMkLst>
            <pc:docMk/>
            <pc:sldMk cId="0" sldId="257"/>
            <ac:spMk id="21" creationId="{00000000-0000-0000-0000-000000000000}"/>
          </ac:spMkLst>
        </pc:spChg>
        <pc:spChg chg="mod">
          <ac:chgData name="NUR HAZWANI BINTI  SHA'ARI" userId="2f2a7705-1052-4cf0-be6b-765a997ec1c5" providerId="ADAL" clId="{AFA669E1-998C-4081-8EFA-3F7C87BB947E}" dt="2023-04-07T03:08:11.256" v="932"/>
          <ac:spMkLst>
            <pc:docMk/>
            <pc:sldMk cId="0" sldId="257"/>
            <ac:spMk id="22" creationId="{103E8BE0-949B-28BE-56D8-70DAA1A17572}"/>
          </ac:spMkLst>
        </pc:spChg>
        <pc:spChg chg="mod">
          <ac:chgData name="NUR HAZWANI BINTI  SHA'ARI" userId="2f2a7705-1052-4cf0-be6b-765a997ec1c5" providerId="ADAL" clId="{AFA669E1-998C-4081-8EFA-3F7C87BB947E}" dt="2023-04-07T03:08:11.256" v="932"/>
          <ac:spMkLst>
            <pc:docMk/>
            <pc:sldMk cId="0" sldId="257"/>
            <ac:spMk id="23" creationId="{7469B805-47D7-71ED-797D-94BC41B80E5D}"/>
          </ac:spMkLst>
        </pc:spChg>
        <pc:spChg chg="add del mod ord">
          <ac:chgData name="NUR HAZWANI BINTI  SHA'ARI" userId="2f2a7705-1052-4cf0-be6b-765a997ec1c5" providerId="ADAL" clId="{AFA669E1-998C-4081-8EFA-3F7C87BB947E}" dt="2023-04-04T06:42:58.170" v="504" actId="478"/>
          <ac:spMkLst>
            <pc:docMk/>
            <pc:sldMk cId="0" sldId="257"/>
            <ac:spMk id="23" creationId="{F497B835-FD06-13C4-E99D-BCEDA8A3104D}"/>
          </ac:spMkLst>
        </pc:spChg>
        <pc:spChg chg="add del mod ord">
          <ac:chgData name="NUR HAZWANI BINTI  SHA'ARI" userId="2f2a7705-1052-4cf0-be6b-765a997ec1c5" providerId="ADAL" clId="{AFA669E1-998C-4081-8EFA-3F7C87BB947E}" dt="2023-04-04T06:20:08.814" v="193"/>
          <ac:spMkLst>
            <pc:docMk/>
            <pc:sldMk cId="0" sldId="257"/>
            <ac:spMk id="24" creationId="{E0C1C9F0-1EDD-2B35-5A67-FB5836AD1CDF}"/>
          </ac:spMkLst>
        </pc:spChg>
        <pc:spChg chg="add mod">
          <ac:chgData name="NUR HAZWANI BINTI  SHA'ARI" userId="2f2a7705-1052-4cf0-be6b-765a997ec1c5" providerId="ADAL" clId="{AFA669E1-998C-4081-8EFA-3F7C87BB947E}" dt="2023-04-04T06:15:51.434" v="175"/>
          <ac:spMkLst>
            <pc:docMk/>
            <pc:sldMk cId="0" sldId="257"/>
            <ac:spMk id="27" creationId="{E7710603-F958-ED28-B559-58E979F4A00F}"/>
          </ac:spMkLst>
        </pc:spChg>
        <pc:spChg chg="add del mod ord">
          <ac:chgData name="NUR HAZWANI BINTI  SHA'ARI" userId="2f2a7705-1052-4cf0-be6b-765a997ec1c5" providerId="ADAL" clId="{AFA669E1-998C-4081-8EFA-3F7C87BB947E}" dt="2023-04-04T06:37:52.093" v="440" actId="700"/>
          <ac:spMkLst>
            <pc:docMk/>
            <pc:sldMk cId="0" sldId="257"/>
            <ac:spMk id="30" creationId="{BC446243-E61B-5143-04A6-C36FAAD51255}"/>
          </ac:spMkLst>
        </pc:spChg>
        <pc:spChg chg="add del mod">
          <ac:chgData name="NUR HAZWANI BINTI  SHA'ARI" userId="2f2a7705-1052-4cf0-be6b-765a997ec1c5" providerId="ADAL" clId="{AFA669E1-998C-4081-8EFA-3F7C87BB947E}" dt="2023-04-04T06:40:56.683" v="450"/>
          <ac:spMkLst>
            <pc:docMk/>
            <pc:sldMk cId="0" sldId="257"/>
            <ac:spMk id="32" creationId="{FD92ADE4-9A0F-9390-066A-B4477456CD39}"/>
          </ac:spMkLst>
        </pc:spChg>
        <pc:spChg chg="add del mod">
          <ac:chgData name="NUR HAZWANI BINTI  SHA'ARI" userId="2f2a7705-1052-4cf0-be6b-765a997ec1c5" providerId="ADAL" clId="{AFA669E1-998C-4081-8EFA-3F7C87BB947E}" dt="2023-04-04T06:41:25.699" v="467" actId="478"/>
          <ac:spMkLst>
            <pc:docMk/>
            <pc:sldMk cId="0" sldId="257"/>
            <ac:spMk id="33" creationId="{BCE0B537-CCEE-808A-98C3-1795039CD55C}"/>
          </ac:spMkLst>
        </pc:spChg>
        <pc:spChg chg="add del mod ord">
          <ac:chgData name="NUR HAZWANI BINTI  SHA'ARI" userId="2f2a7705-1052-4cf0-be6b-765a997ec1c5" providerId="ADAL" clId="{AFA669E1-998C-4081-8EFA-3F7C87BB947E}" dt="2023-04-04T06:43:04.806" v="507" actId="478"/>
          <ac:spMkLst>
            <pc:docMk/>
            <pc:sldMk cId="0" sldId="257"/>
            <ac:spMk id="34" creationId="{2D398C5E-921F-A656-8E67-770CB8FC8798}"/>
          </ac:spMkLst>
        </pc:spChg>
        <pc:spChg chg="add del mod ord">
          <ac:chgData name="NUR HAZWANI BINTI  SHA'ARI" userId="2f2a7705-1052-4cf0-be6b-765a997ec1c5" providerId="ADAL" clId="{AFA669E1-998C-4081-8EFA-3F7C87BB947E}" dt="2023-04-04T06:42:55.224" v="503" actId="700"/>
          <ac:spMkLst>
            <pc:docMk/>
            <pc:sldMk cId="0" sldId="257"/>
            <ac:spMk id="35" creationId="{B68BDD07-0442-E38E-30A8-DB63D33F7853}"/>
          </ac:spMkLst>
        </pc:spChg>
        <pc:spChg chg="add del mod">
          <ac:chgData name="NUR HAZWANI BINTI  SHA'ARI" userId="2f2a7705-1052-4cf0-be6b-765a997ec1c5" providerId="ADAL" clId="{AFA669E1-998C-4081-8EFA-3F7C87BB947E}" dt="2023-04-04T06:43:05.695" v="508" actId="478"/>
          <ac:spMkLst>
            <pc:docMk/>
            <pc:sldMk cId="0" sldId="257"/>
            <ac:spMk id="37" creationId="{8712E20F-5616-6B60-B894-433B39D95B6B}"/>
          </ac:spMkLst>
        </pc:spChg>
        <pc:spChg chg="add del mod">
          <ac:chgData name="NUR HAZWANI BINTI  SHA'ARI" userId="2f2a7705-1052-4cf0-be6b-765a997ec1c5" providerId="ADAL" clId="{AFA669E1-998C-4081-8EFA-3F7C87BB947E}" dt="2023-04-04T06:43:08.659" v="510" actId="478"/>
          <ac:spMkLst>
            <pc:docMk/>
            <pc:sldMk cId="0" sldId="257"/>
            <ac:spMk id="38" creationId="{3F6EDA3B-9E8F-810A-DB91-AF22BCC58A4D}"/>
          </ac:spMkLst>
        </pc:spChg>
        <pc:spChg chg="add mod ord">
          <ac:chgData name="NUR HAZWANI BINTI  SHA'ARI" userId="2f2a7705-1052-4cf0-be6b-765a997ec1c5" providerId="ADAL" clId="{AFA669E1-998C-4081-8EFA-3F7C87BB947E}" dt="2023-04-04T06:43:22.203" v="512" actId="1076"/>
          <ac:spMkLst>
            <pc:docMk/>
            <pc:sldMk cId="0" sldId="257"/>
            <ac:spMk id="39" creationId="{197EC31F-7A49-65D9-1D9F-CB7C86F7A376}"/>
          </ac:spMkLst>
        </pc:spChg>
        <pc:spChg chg="add del mod ord">
          <ac:chgData name="NUR HAZWANI BINTI  SHA'ARI" userId="2f2a7705-1052-4cf0-be6b-765a997ec1c5" providerId="ADAL" clId="{AFA669E1-998C-4081-8EFA-3F7C87BB947E}" dt="2023-04-04T06:45:40.068" v="555"/>
          <ac:spMkLst>
            <pc:docMk/>
            <pc:sldMk cId="0" sldId="257"/>
            <ac:spMk id="40" creationId="{F5E8F784-C249-CD73-B71F-997A8648221E}"/>
          </ac:spMkLst>
        </pc:spChg>
        <pc:grpChg chg="del mod">
          <ac:chgData name="NUR HAZWANI BINTI  SHA'ARI" userId="2f2a7705-1052-4cf0-be6b-765a997ec1c5" providerId="ADAL" clId="{AFA669E1-998C-4081-8EFA-3F7C87BB947E}" dt="2023-04-07T03:08:14.167" v="933" actId="478"/>
          <ac:grpSpMkLst>
            <pc:docMk/>
            <pc:sldMk cId="0" sldId="257"/>
            <ac:grpSpMk id="16" creationId="{00000000-0000-0000-0000-000000000000}"/>
          </ac:grpSpMkLst>
        </pc:grpChg>
        <pc:grpChg chg="add mod">
          <ac:chgData name="NUR HAZWANI BINTI  SHA'ARI" userId="2f2a7705-1052-4cf0-be6b-765a997ec1c5" providerId="ADAL" clId="{AFA669E1-998C-4081-8EFA-3F7C87BB947E}" dt="2023-04-07T03:08:11.256" v="932"/>
          <ac:grpSpMkLst>
            <pc:docMk/>
            <pc:sldMk cId="0" sldId="257"/>
            <ac:grpSpMk id="21" creationId="{E2DA749E-CC79-8255-9DAE-59C5F9C32014}"/>
          </ac:grpSpMkLst>
        </pc:grpChg>
        <pc:graphicFrameChg chg="del">
          <ac:chgData name="NUR HAZWANI BINTI  SHA'ARI" userId="2f2a7705-1052-4cf0-be6b-765a997ec1c5" providerId="ADAL" clId="{AFA669E1-998C-4081-8EFA-3F7C87BB947E}" dt="2023-04-04T06:12:26.121" v="124" actId="478"/>
          <ac:graphicFrameMkLst>
            <pc:docMk/>
            <pc:sldMk cId="0" sldId="257"/>
            <ac:graphicFrameMk id="19" creationId="{00000000-0000-0000-0000-000000000000}"/>
          </ac:graphicFrameMkLst>
        </pc:graphicFrameChg>
        <pc:graphicFrameChg chg="add del">
          <ac:chgData name="NUR HAZWANI BINTI  SHA'ARI" userId="2f2a7705-1052-4cf0-be6b-765a997ec1c5" providerId="ADAL" clId="{AFA669E1-998C-4081-8EFA-3F7C87BB947E}" dt="2023-04-04T06:40:43.807" v="446" actId="478"/>
          <ac:graphicFrameMkLst>
            <pc:docMk/>
            <pc:sldMk cId="0" sldId="257"/>
            <ac:graphicFrameMk id="31" creationId="{21D12A88-2A55-2319-88A6-303637E5363A}"/>
          </ac:graphicFrameMkLst>
        </pc:graphicFrameChg>
        <pc:picChg chg="del">
          <ac:chgData name="NUR HAZWANI BINTI  SHA'ARI" userId="2f2a7705-1052-4cf0-be6b-765a997ec1c5" providerId="ADAL" clId="{AFA669E1-998C-4081-8EFA-3F7C87BB947E}" dt="2023-04-04T06:15:49.638" v="174" actId="478"/>
          <ac:picMkLst>
            <pc:docMk/>
            <pc:sldMk cId="0" sldId="257"/>
            <ac:picMk id="8" creationId="{00000000-0000-0000-0000-000000000000}"/>
          </ac:picMkLst>
        </pc:picChg>
        <pc:picChg chg="add del mod">
          <ac:chgData name="NUR HAZWANI BINTI  SHA'ARI" userId="2f2a7705-1052-4cf0-be6b-765a997ec1c5" providerId="ADAL" clId="{AFA669E1-998C-4081-8EFA-3F7C87BB947E}" dt="2023-04-07T03:06:34.137" v="927" actId="478"/>
          <ac:picMkLst>
            <pc:docMk/>
            <pc:sldMk cId="0" sldId="257"/>
            <ac:picMk id="8" creationId="{FFD22EC2-2EF0-C2CD-9CB5-47929FA62424}"/>
          </ac:picMkLst>
        </pc:picChg>
        <pc:picChg chg="del">
          <ac:chgData name="NUR HAZWANI BINTI  SHA'ARI" userId="2f2a7705-1052-4cf0-be6b-765a997ec1c5" providerId="ADAL" clId="{AFA669E1-998C-4081-8EFA-3F7C87BB947E}" dt="2023-04-04T06:15:49.638" v="174" actId="478"/>
          <ac:picMkLst>
            <pc:docMk/>
            <pc:sldMk cId="0" sldId="257"/>
            <ac:picMk id="9" creationId="{00000000-0000-0000-0000-000000000000}"/>
          </ac:picMkLst>
        </pc:picChg>
        <pc:picChg chg="add del mod">
          <ac:chgData name="NUR HAZWANI BINTI  SHA'ARI" userId="2f2a7705-1052-4cf0-be6b-765a997ec1c5" providerId="ADAL" clId="{AFA669E1-998C-4081-8EFA-3F7C87BB947E}" dt="2023-04-07T03:06:34.137" v="927" actId="478"/>
          <ac:picMkLst>
            <pc:docMk/>
            <pc:sldMk cId="0" sldId="257"/>
            <ac:picMk id="9" creationId="{94346EBC-104D-C38F-13B4-37C25E6E75A6}"/>
          </ac:picMkLst>
        </pc:picChg>
        <pc:picChg chg="add del mod">
          <ac:chgData name="NUR HAZWANI BINTI  SHA'ARI" userId="2f2a7705-1052-4cf0-be6b-765a997ec1c5" providerId="ADAL" clId="{AFA669E1-998C-4081-8EFA-3F7C87BB947E}" dt="2023-04-07T03:07:48.820" v="931" actId="478"/>
          <ac:picMkLst>
            <pc:docMk/>
            <pc:sldMk cId="0" sldId="257"/>
            <ac:picMk id="19" creationId="{7FBE7B8E-04FB-8805-766E-3EE7F4E36A5F}"/>
          </ac:picMkLst>
        </pc:picChg>
        <pc:picChg chg="add del mod">
          <ac:chgData name="NUR HAZWANI BINTI  SHA'ARI" userId="2f2a7705-1052-4cf0-be6b-765a997ec1c5" providerId="ADAL" clId="{AFA669E1-998C-4081-8EFA-3F7C87BB947E}" dt="2023-04-07T03:07:46.922" v="930" actId="478"/>
          <ac:picMkLst>
            <pc:docMk/>
            <pc:sldMk cId="0" sldId="257"/>
            <ac:picMk id="20" creationId="{58E07AB8-D964-7A9F-E21A-56F18ED98CA5}"/>
          </ac:picMkLst>
        </pc:picChg>
        <pc:picChg chg="del">
          <ac:chgData name="NUR HAZWANI BINTI  SHA'ARI" userId="2f2a7705-1052-4cf0-be6b-765a997ec1c5" providerId="ADAL" clId="{AFA669E1-998C-4081-8EFA-3F7C87BB947E}" dt="2023-04-04T06:20:39.904" v="202" actId="478"/>
          <ac:picMkLst>
            <pc:docMk/>
            <pc:sldMk cId="0" sldId="257"/>
            <ac:picMk id="22" creationId="{00000000-0000-0000-0000-000000000000}"/>
          </ac:picMkLst>
        </pc:picChg>
        <pc:picChg chg="add mod">
          <ac:chgData name="NUR HAZWANI BINTI  SHA'ARI" userId="2f2a7705-1052-4cf0-be6b-765a997ec1c5" providerId="ADAL" clId="{AFA669E1-998C-4081-8EFA-3F7C87BB947E}" dt="2023-04-07T03:08:34.857" v="934"/>
          <ac:picMkLst>
            <pc:docMk/>
            <pc:sldMk cId="0" sldId="257"/>
            <ac:picMk id="24" creationId="{F712CC1A-F671-1BCF-BC57-53A02A89EBB9}"/>
          </ac:picMkLst>
        </pc:picChg>
        <pc:picChg chg="add mod">
          <ac:chgData name="NUR HAZWANI BINTI  SHA'ARI" userId="2f2a7705-1052-4cf0-be6b-765a997ec1c5" providerId="ADAL" clId="{AFA669E1-998C-4081-8EFA-3F7C87BB947E}" dt="2023-04-04T06:15:51.434" v="175"/>
          <ac:picMkLst>
            <pc:docMk/>
            <pc:sldMk cId="0" sldId="257"/>
            <ac:picMk id="25" creationId="{02B305CE-1D0D-E146-C023-2C69B17C3C08}"/>
          </ac:picMkLst>
        </pc:picChg>
        <pc:picChg chg="add mod">
          <ac:chgData name="NUR HAZWANI BINTI  SHA'ARI" userId="2f2a7705-1052-4cf0-be6b-765a997ec1c5" providerId="ADAL" clId="{AFA669E1-998C-4081-8EFA-3F7C87BB947E}" dt="2023-04-04T06:15:51.434" v="175"/>
          <ac:picMkLst>
            <pc:docMk/>
            <pc:sldMk cId="0" sldId="257"/>
            <ac:picMk id="26" creationId="{C12406C3-64C3-8E34-85C2-AA5A9C034F53}"/>
          </ac:picMkLst>
        </pc:picChg>
        <pc:picChg chg="add mod">
          <ac:chgData name="NUR HAZWANI BINTI  SHA'ARI" userId="2f2a7705-1052-4cf0-be6b-765a997ec1c5" providerId="ADAL" clId="{AFA669E1-998C-4081-8EFA-3F7C87BB947E}" dt="2023-04-07T03:08:34.857" v="934"/>
          <ac:picMkLst>
            <pc:docMk/>
            <pc:sldMk cId="0" sldId="257"/>
            <ac:picMk id="28" creationId="{828B4055-4D74-FAD1-9946-01CBDDEAC97C}"/>
          </ac:picMkLst>
        </pc:picChg>
        <pc:picChg chg="add del mod ord modCrop">
          <ac:chgData name="NUR HAZWANI BINTI  SHA'ARI" userId="2f2a7705-1052-4cf0-be6b-765a997ec1c5" providerId="ADAL" clId="{AFA669E1-998C-4081-8EFA-3F7C87BB947E}" dt="2023-04-04T06:43:00.357" v="505" actId="478"/>
          <ac:picMkLst>
            <pc:docMk/>
            <pc:sldMk cId="0" sldId="257"/>
            <ac:picMk id="29" creationId="{15EA1FAB-7184-6847-8887-77C6BEA9BC57}"/>
          </ac:picMkLst>
        </pc:picChg>
        <pc:picChg chg="add del mod modCrop">
          <ac:chgData name="NUR HAZWANI BINTI  SHA'ARI" userId="2f2a7705-1052-4cf0-be6b-765a997ec1c5" providerId="ADAL" clId="{AFA669E1-998C-4081-8EFA-3F7C87BB947E}" dt="2023-04-04T06:45:40.068" v="555"/>
          <ac:picMkLst>
            <pc:docMk/>
            <pc:sldMk cId="0" sldId="257"/>
            <ac:picMk id="42" creationId="{654CB9ED-AE53-0337-AF36-A22C97A11B0B}"/>
          </ac:picMkLst>
        </pc:picChg>
        <pc:picChg chg="add del mod">
          <ac:chgData name="NUR HAZWANI BINTI  SHA'ARI" userId="2f2a7705-1052-4cf0-be6b-765a997ec1c5" providerId="ADAL" clId="{AFA669E1-998C-4081-8EFA-3F7C87BB947E}" dt="2023-04-04T06:45:31.155" v="536"/>
          <ac:picMkLst>
            <pc:docMk/>
            <pc:sldMk cId="0" sldId="257"/>
            <ac:picMk id="43" creationId="{A8A8F6E3-1EB2-CA4C-5138-F812E39EF74F}"/>
          </ac:picMkLst>
        </pc:picChg>
        <pc:picChg chg="add del mod">
          <ac:chgData name="NUR HAZWANI BINTI  SHA'ARI" userId="2f2a7705-1052-4cf0-be6b-765a997ec1c5" providerId="ADAL" clId="{AFA669E1-998C-4081-8EFA-3F7C87BB947E}" dt="2023-04-04T06:45:31.155" v="536"/>
          <ac:picMkLst>
            <pc:docMk/>
            <pc:sldMk cId="0" sldId="257"/>
            <ac:picMk id="44" creationId="{770CFAC4-1ED9-E3AE-921F-69A4523C58C6}"/>
          </ac:picMkLst>
        </pc:picChg>
        <pc:picChg chg="add mod">
          <ac:chgData name="NUR HAZWANI BINTI  SHA'ARI" userId="2f2a7705-1052-4cf0-be6b-765a997ec1c5" providerId="ADAL" clId="{AFA669E1-998C-4081-8EFA-3F7C87BB947E}" dt="2023-04-07T03:17:29.244" v="1032" actId="14100"/>
          <ac:picMkLst>
            <pc:docMk/>
            <pc:sldMk cId="0" sldId="257"/>
            <ac:picMk id="45" creationId="{67864F0F-F79B-EC9F-52ED-9F5B38B90181}"/>
          </ac:picMkLst>
        </pc:picChg>
        <pc:picChg chg="add del mod">
          <ac:chgData name="NUR HAZWANI BINTI  SHA'ARI" userId="2f2a7705-1052-4cf0-be6b-765a997ec1c5" providerId="ADAL" clId="{AFA669E1-998C-4081-8EFA-3F7C87BB947E}" dt="2023-04-07T03:06:26.926" v="925" actId="478"/>
          <ac:picMkLst>
            <pc:docMk/>
            <pc:sldMk cId="0" sldId="257"/>
            <ac:picMk id="46" creationId="{337E0D53-5D80-A195-7DFD-7A54B6320D78}"/>
          </ac:picMkLst>
        </pc:picChg>
        <pc:picChg chg="add del mod">
          <ac:chgData name="NUR HAZWANI BINTI  SHA'ARI" userId="2f2a7705-1052-4cf0-be6b-765a997ec1c5" providerId="ADAL" clId="{AFA669E1-998C-4081-8EFA-3F7C87BB947E}" dt="2023-04-07T03:06:26.926" v="925" actId="478"/>
          <ac:picMkLst>
            <pc:docMk/>
            <pc:sldMk cId="0" sldId="257"/>
            <ac:picMk id="47" creationId="{00CD3254-3898-9272-6A1F-6D1511798376}"/>
          </ac:picMkLst>
        </pc:picChg>
      </pc:sldChg>
      <pc:sldChg chg="addSp delSp modSp add del mod">
        <pc:chgData name="NUR HAZWANI BINTI  SHA'ARI" userId="2f2a7705-1052-4cf0-be6b-765a997ec1c5" providerId="ADAL" clId="{AFA669E1-998C-4081-8EFA-3F7C87BB947E}" dt="2023-04-07T03:09:31.927" v="936" actId="2696"/>
        <pc:sldMkLst>
          <pc:docMk/>
          <pc:sldMk cId="1892823283" sldId="258"/>
        </pc:sldMkLst>
        <pc:spChg chg="del">
          <ac:chgData name="NUR HAZWANI BINTI  SHA'ARI" userId="2f2a7705-1052-4cf0-be6b-765a997ec1c5" providerId="ADAL" clId="{AFA669E1-998C-4081-8EFA-3F7C87BB947E}" dt="2023-04-04T06:48:36.142" v="611" actId="478"/>
          <ac:spMkLst>
            <pc:docMk/>
            <pc:sldMk cId="1892823283" sldId="258"/>
            <ac:spMk id="10" creationId="{00000000-0000-0000-0000-000000000000}"/>
          </ac:spMkLst>
        </pc:spChg>
        <pc:spChg chg="mod">
          <ac:chgData name="NUR HAZWANI BINTI  SHA'ARI" userId="2f2a7705-1052-4cf0-be6b-765a997ec1c5" providerId="ADAL" clId="{AFA669E1-998C-4081-8EFA-3F7C87BB947E}" dt="2023-04-04T06:35:27.109" v="416" actId="20577"/>
          <ac:spMkLst>
            <pc:docMk/>
            <pc:sldMk cId="1892823283" sldId="258"/>
            <ac:spMk id="22" creationId="{00000000-0000-0000-0000-000000000000}"/>
          </ac:spMkLst>
        </pc:spChg>
        <pc:spChg chg="del mod">
          <ac:chgData name="NUR HAZWANI BINTI  SHA'ARI" userId="2f2a7705-1052-4cf0-be6b-765a997ec1c5" providerId="ADAL" clId="{AFA669E1-998C-4081-8EFA-3F7C87BB947E}" dt="2023-04-04T06:34:43.289" v="380"/>
          <ac:spMkLst>
            <pc:docMk/>
            <pc:sldMk cId="1892823283" sldId="258"/>
            <ac:spMk id="24" creationId="{00000000-0000-0000-0000-000000000000}"/>
          </ac:spMkLst>
        </pc:spChg>
        <pc:spChg chg="mod">
          <ac:chgData name="NUR HAZWANI BINTI  SHA'ARI" userId="2f2a7705-1052-4cf0-be6b-765a997ec1c5" providerId="ADAL" clId="{AFA669E1-998C-4081-8EFA-3F7C87BB947E}" dt="2023-04-04T06:34:02.028" v="359" actId="2711"/>
          <ac:spMkLst>
            <pc:docMk/>
            <pc:sldMk cId="1892823283" sldId="258"/>
            <ac:spMk id="26" creationId="{00000000-0000-0000-0000-000000000000}"/>
          </ac:spMkLst>
        </pc:spChg>
        <pc:spChg chg="del mod">
          <ac:chgData name="NUR HAZWANI BINTI  SHA'ARI" userId="2f2a7705-1052-4cf0-be6b-765a997ec1c5" providerId="ADAL" clId="{AFA669E1-998C-4081-8EFA-3F7C87BB947E}" dt="2023-04-04T06:32:26.343" v="297"/>
          <ac:spMkLst>
            <pc:docMk/>
            <pc:sldMk cId="1892823283" sldId="258"/>
            <ac:spMk id="28" creationId="{00000000-0000-0000-0000-000000000000}"/>
          </ac:spMkLst>
        </pc:spChg>
        <pc:spChg chg="mod">
          <ac:chgData name="NUR HAZWANI BINTI  SHA'ARI" userId="2f2a7705-1052-4cf0-be6b-765a997ec1c5" providerId="ADAL" clId="{AFA669E1-998C-4081-8EFA-3F7C87BB947E}" dt="2023-04-04T06:34:53.031" v="383" actId="20577"/>
          <ac:spMkLst>
            <pc:docMk/>
            <pc:sldMk cId="1892823283" sldId="258"/>
            <ac:spMk id="30" creationId="{00000000-0000-0000-0000-000000000000}"/>
          </ac:spMkLst>
        </pc:spChg>
        <pc:spChg chg="del mod">
          <ac:chgData name="NUR HAZWANI BINTI  SHA'ARI" userId="2f2a7705-1052-4cf0-be6b-765a997ec1c5" providerId="ADAL" clId="{AFA669E1-998C-4081-8EFA-3F7C87BB947E}" dt="2023-04-04T06:33:10.238" v="345"/>
          <ac:spMkLst>
            <pc:docMk/>
            <pc:sldMk cId="1892823283" sldId="258"/>
            <ac:spMk id="32" creationId="{00000000-0000-0000-0000-000000000000}"/>
          </ac:spMkLst>
        </pc:spChg>
        <pc:spChg chg="mod">
          <ac:chgData name="NUR HAZWANI BINTI  SHA'ARI" userId="2f2a7705-1052-4cf0-be6b-765a997ec1c5" providerId="ADAL" clId="{AFA669E1-998C-4081-8EFA-3F7C87BB947E}" dt="2023-04-04T06:35:05.423" v="400" actId="20577"/>
          <ac:spMkLst>
            <pc:docMk/>
            <pc:sldMk cId="1892823283" sldId="258"/>
            <ac:spMk id="34" creationId="{00000000-0000-0000-0000-000000000000}"/>
          </ac:spMkLst>
        </pc:spChg>
        <pc:spChg chg="del mod">
          <ac:chgData name="NUR HAZWANI BINTI  SHA'ARI" userId="2f2a7705-1052-4cf0-be6b-765a997ec1c5" providerId="ADAL" clId="{AFA669E1-998C-4081-8EFA-3F7C87BB947E}" dt="2023-04-04T06:34:29.897" v="372"/>
          <ac:spMkLst>
            <pc:docMk/>
            <pc:sldMk cId="1892823283" sldId="258"/>
            <ac:spMk id="36" creationId="{00000000-0000-0000-0000-000000000000}"/>
          </ac:spMkLst>
        </pc:spChg>
        <pc:spChg chg="mod">
          <ac:chgData name="NUR HAZWANI BINTI  SHA'ARI" userId="2f2a7705-1052-4cf0-be6b-765a997ec1c5" providerId="ADAL" clId="{AFA669E1-998C-4081-8EFA-3F7C87BB947E}" dt="2023-04-04T06:35:16.678" v="407" actId="20577"/>
          <ac:spMkLst>
            <pc:docMk/>
            <pc:sldMk cId="1892823283" sldId="258"/>
            <ac:spMk id="38" creationId="{00000000-0000-0000-0000-000000000000}"/>
          </ac:spMkLst>
        </pc:spChg>
        <pc:spChg chg="del mod">
          <ac:chgData name="NUR HAZWANI BINTI  SHA'ARI" userId="2f2a7705-1052-4cf0-be6b-765a997ec1c5" providerId="ADAL" clId="{AFA669E1-998C-4081-8EFA-3F7C87BB947E}" dt="2023-04-04T06:34:29.897" v="374"/>
          <ac:spMkLst>
            <pc:docMk/>
            <pc:sldMk cId="1892823283" sldId="258"/>
            <ac:spMk id="40" creationId="{00000000-0000-0000-0000-000000000000}"/>
          </ac:spMkLst>
        </pc:spChg>
        <pc:spChg chg="mod">
          <ac:chgData name="NUR HAZWANI BINTI  SHA'ARI" userId="2f2a7705-1052-4cf0-be6b-765a997ec1c5" providerId="ADAL" clId="{AFA669E1-998C-4081-8EFA-3F7C87BB947E}" dt="2023-04-04T06:35:46.922" v="418" actId="2711"/>
          <ac:spMkLst>
            <pc:docMk/>
            <pc:sldMk cId="1892823283" sldId="258"/>
            <ac:spMk id="41" creationId="{00000000-0000-0000-0000-000000000000}"/>
          </ac:spMkLst>
        </pc:spChg>
        <pc:spChg chg="add mod">
          <ac:chgData name="NUR HAZWANI BINTI  SHA'ARI" userId="2f2a7705-1052-4cf0-be6b-765a997ec1c5" providerId="ADAL" clId="{AFA669E1-998C-4081-8EFA-3F7C87BB947E}" dt="2023-04-04T06:48:40.299" v="612"/>
          <ac:spMkLst>
            <pc:docMk/>
            <pc:sldMk cId="1892823283" sldId="258"/>
            <ac:spMk id="48" creationId="{B23D6A30-473D-6428-AE92-29AFA254C344}"/>
          </ac:spMkLst>
        </pc:spChg>
        <pc:picChg chg="del">
          <ac:chgData name="NUR HAZWANI BINTI  SHA'ARI" userId="2f2a7705-1052-4cf0-be6b-765a997ec1c5" providerId="ADAL" clId="{AFA669E1-998C-4081-8EFA-3F7C87BB947E}" dt="2023-04-04T06:48:36.142" v="611" actId="478"/>
          <ac:picMkLst>
            <pc:docMk/>
            <pc:sldMk cId="1892823283" sldId="258"/>
            <ac:picMk id="8" creationId="{00000000-0000-0000-0000-000000000000}"/>
          </ac:picMkLst>
        </pc:picChg>
        <pc:picChg chg="del">
          <ac:chgData name="NUR HAZWANI BINTI  SHA'ARI" userId="2f2a7705-1052-4cf0-be6b-765a997ec1c5" providerId="ADAL" clId="{AFA669E1-998C-4081-8EFA-3F7C87BB947E}" dt="2023-04-04T06:48:36.142" v="611" actId="478"/>
          <ac:picMkLst>
            <pc:docMk/>
            <pc:sldMk cId="1892823283" sldId="258"/>
            <ac:picMk id="9" creationId="{00000000-0000-0000-0000-000000000000}"/>
          </ac:picMkLst>
        </pc:picChg>
        <pc:picChg chg="add mod">
          <ac:chgData name="NUR HAZWANI BINTI  SHA'ARI" userId="2f2a7705-1052-4cf0-be6b-765a997ec1c5" providerId="ADAL" clId="{AFA669E1-998C-4081-8EFA-3F7C87BB947E}" dt="2023-04-04T06:30:55.291" v="281" actId="14100"/>
          <ac:picMkLst>
            <pc:docMk/>
            <pc:sldMk cId="1892823283" sldId="258"/>
            <ac:picMk id="43" creationId="{6C1E10BF-A3D7-3FE2-E309-00B48B19B132}"/>
          </ac:picMkLst>
        </pc:picChg>
        <pc:picChg chg="add mod modCrop">
          <ac:chgData name="NUR HAZWANI BINTI  SHA'ARI" userId="2f2a7705-1052-4cf0-be6b-765a997ec1c5" providerId="ADAL" clId="{AFA669E1-998C-4081-8EFA-3F7C87BB947E}" dt="2023-04-04T06:30:58.300" v="283" actId="1038"/>
          <ac:picMkLst>
            <pc:docMk/>
            <pc:sldMk cId="1892823283" sldId="258"/>
            <ac:picMk id="45" creationId="{B53B0504-742C-52D1-D8E1-AC6B08B18236}"/>
          </ac:picMkLst>
        </pc:picChg>
        <pc:picChg chg="add mod">
          <ac:chgData name="NUR HAZWANI BINTI  SHA'ARI" userId="2f2a7705-1052-4cf0-be6b-765a997ec1c5" providerId="ADAL" clId="{AFA669E1-998C-4081-8EFA-3F7C87BB947E}" dt="2023-04-04T06:48:40.299" v="612"/>
          <ac:picMkLst>
            <pc:docMk/>
            <pc:sldMk cId="1892823283" sldId="258"/>
            <ac:picMk id="46" creationId="{1D0E6361-CFA1-6AC4-3FB9-B10DFB836483}"/>
          </ac:picMkLst>
        </pc:picChg>
        <pc:picChg chg="add mod">
          <ac:chgData name="NUR HAZWANI BINTI  SHA'ARI" userId="2f2a7705-1052-4cf0-be6b-765a997ec1c5" providerId="ADAL" clId="{AFA669E1-998C-4081-8EFA-3F7C87BB947E}" dt="2023-04-04T06:48:40.299" v="612"/>
          <ac:picMkLst>
            <pc:docMk/>
            <pc:sldMk cId="1892823283" sldId="258"/>
            <ac:picMk id="47" creationId="{AA883947-9BD5-A07A-B090-91C8BAFCA023}"/>
          </ac:picMkLst>
        </pc:picChg>
      </pc:sldChg>
      <pc:sldChg chg="addSp delSp modSp add del mod">
        <pc:chgData name="NUR HAZWANI BINTI  SHA'ARI" userId="2f2a7705-1052-4cf0-be6b-765a997ec1c5" providerId="ADAL" clId="{AFA669E1-998C-4081-8EFA-3F7C87BB947E}" dt="2023-04-07T03:47:40.440" v="1043" actId="14100"/>
        <pc:sldMkLst>
          <pc:docMk/>
          <pc:sldMk cId="0" sldId="259"/>
        </pc:sldMkLst>
        <pc:spChg chg="del">
          <ac:chgData name="NUR HAZWANI BINTI  SHA'ARI" userId="2f2a7705-1052-4cf0-be6b-765a997ec1c5" providerId="ADAL" clId="{AFA669E1-998C-4081-8EFA-3F7C87BB947E}" dt="2023-04-04T06:48:45.944" v="613" actId="478"/>
          <ac:spMkLst>
            <pc:docMk/>
            <pc:sldMk cId="0" sldId="259"/>
            <ac:spMk id="10" creationId="{00000000-0000-0000-0000-000000000000}"/>
          </ac:spMkLst>
        </pc:spChg>
        <pc:spChg chg="mod">
          <ac:chgData name="NUR HAZWANI BINTI  SHA'ARI" userId="2f2a7705-1052-4cf0-be6b-765a997ec1c5" providerId="ADAL" clId="{AFA669E1-998C-4081-8EFA-3F7C87BB947E}" dt="2023-04-07T03:25:08.885" v="1039" actId="1076"/>
          <ac:spMkLst>
            <pc:docMk/>
            <pc:sldMk cId="0" sldId="259"/>
            <ac:spMk id="22" creationId="{00000000-0000-0000-0000-000000000000}"/>
          </ac:spMkLst>
        </pc:spChg>
        <pc:spChg chg="add mod">
          <ac:chgData name="NUR HAZWANI BINTI  SHA'ARI" userId="2f2a7705-1052-4cf0-be6b-765a997ec1c5" providerId="ADAL" clId="{AFA669E1-998C-4081-8EFA-3F7C87BB947E}" dt="2023-04-04T06:48:47.792" v="614"/>
          <ac:spMkLst>
            <pc:docMk/>
            <pc:sldMk cId="0" sldId="259"/>
            <ac:spMk id="25" creationId="{82AF89BC-B8A3-D560-E300-9CFBB8282593}"/>
          </ac:spMkLst>
        </pc:spChg>
        <pc:graphicFrameChg chg="mod modGraphic">
          <ac:chgData name="NUR HAZWANI BINTI  SHA'ARI" userId="2f2a7705-1052-4cf0-be6b-765a997ec1c5" providerId="ADAL" clId="{AFA669E1-998C-4081-8EFA-3F7C87BB947E}" dt="2023-04-07T03:47:40.440" v="1043" actId="14100"/>
          <ac:graphicFrameMkLst>
            <pc:docMk/>
            <pc:sldMk cId="0" sldId="259"/>
            <ac:graphicFrameMk id="21" creationId="{00000000-0000-0000-0000-000000000000}"/>
          </ac:graphicFrameMkLst>
        </pc:graphicFrameChg>
        <pc:picChg chg="del">
          <ac:chgData name="NUR HAZWANI BINTI  SHA'ARI" userId="2f2a7705-1052-4cf0-be6b-765a997ec1c5" providerId="ADAL" clId="{AFA669E1-998C-4081-8EFA-3F7C87BB947E}" dt="2023-04-04T06:48:45.944" v="613" actId="478"/>
          <ac:picMkLst>
            <pc:docMk/>
            <pc:sldMk cId="0" sldId="259"/>
            <ac:picMk id="8" creationId="{00000000-0000-0000-0000-000000000000}"/>
          </ac:picMkLst>
        </pc:picChg>
        <pc:picChg chg="add mod">
          <ac:chgData name="NUR HAZWANI BINTI  SHA'ARI" userId="2f2a7705-1052-4cf0-be6b-765a997ec1c5" providerId="ADAL" clId="{AFA669E1-998C-4081-8EFA-3F7C87BB947E}" dt="2023-04-07T03:12:39.032" v="1025"/>
          <ac:picMkLst>
            <pc:docMk/>
            <pc:sldMk cId="0" sldId="259"/>
            <ac:picMk id="8" creationId="{30C54986-98F8-4E3A-1076-68CA54635BE4}"/>
          </ac:picMkLst>
        </pc:picChg>
        <pc:picChg chg="del">
          <ac:chgData name="NUR HAZWANI BINTI  SHA'ARI" userId="2f2a7705-1052-4cf0-be6b-765a997ec1c5" providerId="ADAL" clId="{AFA669E1-998C-4081-8EFA-3F7C87BB947E}" dt="2023-04-04T06:48:45.944" v="613" actId="478"/>
          <ac:picMkLst>
            <pc:docMk/>
            <pc:sldMk cId="0" sldId="259"/>
            <ac:picMk id="9" creationId="{00000000-0000-0000-0000-000000000000}"/>
          </ac:picMkLst>
        </pc:picChg>
        <pc:picChg chg="add mod">
          <ac:chgData name="NUR HAZWANI BINTI  SHA'ARI" userId="2f2a7705-1052-4cf0-be6b-765a997ec1c5" providerId="ADAL" clId="{AFA669E1-998C-4081-8EFA-3F7C87BB947E}" dt="2023-04-07T03:12:39.032" v="1025"/>
          <ac:picMkLst>
            <pc:docMk/>
            <pc:sldMk cId="0" sldId="259"/>
            <ac:picMk id="9" creationId="{70AD3D6F-5017-7718-36AC-FBEC56EF5F2A}"/>
          </ac:picMkLst>
        </pc:picChg>
        <pc:picChg chg="add mod">
          <ac:chgData name="NUR HAZWANI BINTI  SHA'ARI" userId="2f2a7705-1052-4cf0-be6b-765a997ec1c5" providerId="ADAL" clId="{AFA669E1-998C-4081-8EFA-3F7C87BB947E}" dt="2023-04-07T03:24:55.964" v="1036" actId="1076"/>
          <ac:picMkLst>
            <pc:docMk/>
            <pc:sldMk cId="0" sldId="259"/>
            <ac:picMk id="10" creationId="{1E7BEE95-61EA-3E65-8AED-E69011B30E44}"/>
          </ac:picMkLst>
        </pc:picChg>
        <pc:picChg chg="del">
          <ac:chgData name="NUR HAZWANI BINTI  SHA'ARI" userId="2f2a7705-1052-4cf0-be6b-765a997ec1c5" providerId="ADAL" clId="{AFA669E1-998C-4081-8EFA-3F7C87BB947E}" dt="2023-04-07T03:24:40.866" v="1033" actId="478"/>
          <ac:picMkLst>
            <pc:docMk/>
            <pc:sldMk cId="0" sldId="259"/>
            <ac:picMk id="20" creationId="{00000000-0000-0000-0000-000000000000}"/>
          </ac:picMkLst>
        </pc:picChg>
        <pc:picChg chg="add mod">
          <ac:chgData name="NUR HAZWANI BINTI  SHA'ARI" userId="2f2a7705-1052-4cf0-be6b-765a997ec1c5" providerId="ADAL" clId="{AFA669E1-998C-4081-8EFA-3F7C87BB947E}" dt="2023-04-04T06:48:47.792" v="614"/>
          <ac:picMkLst>
            <pc:docMk/>
            <pc:sldMk cId="0" sldId="259"/>
            <ac:picMk id="23" creationId="{23E1DEAF-4915-91F5-1A5C-84BBA36D9F76}"/>
          </ac:picMkLst>
        </pc:picChg>
        <pc:picChg chg="add mod">
          <ac:chgData name="NUR HAZWANI BINTI  SHA'ARI" userId="2f2a7705-1052-4cf0-be6b-765a997ec1c5" providerId="ADAL" clId="{AFA669E1-998C-4081-8EFA-3F7C87BB947E}" dt="2023-04-04T06:48:47.792" v="614"/>
          <ac:picMkLst>
            <pc:docMk/>
            <pc:sldMk cId="0" sldId="259"/>
            <ac:picMk id="24" creationId="{CE9A6D3D-7172-76D4-EBED-6911E72819E1}"/>
          </ac:picMkLst>
        </pc:picChg>
        <pc:picChg chg="add mod">
          <ac:chgData name="NUR HAZWANI BINTI  SHA'ARI" userId="2f2a7705-1052-4cf0-be6b-765a997ec1c5" providerId="ADAL" clId="{AFA669E1-998C-4081-8EFA-3F7C87BB947E}" dt="2023-04-04T06:58:58.663" v="727"/>
          <ac:picMkLst>
            <pc:docMk/>
            <pc:sldMk cId="0" sldId="259"/>
            <ac:picMk id="26" creationId="{65974E1B-F01F-B174-A3E6-92D6EBED1A05}"/>
          </ac:picMkLst>
        </pc:picChg>
        <pc:picChg chg="add mod">
          <ac:chgData name="NUR HAZWANI BINTI  SHA'ARI" userId="2f2a7705-1052-4cf0-be6b-765a997ec1c5" providerId="ADAL" clId="{AFA669E1-998C-4081-8EFA-3F7C87BB947E}" dt="2023-04-04T06:58:58.663" v="727"/>
          <ac:picMkLst>
            <pc:docMk/>
            <pc:sldMk cId="0" sldId="259"/>
            <ac:picMk id="27" creationId="{C569C2B1-3980-A790-0A82-F7A206B8094F}"/>
          </ac:picMkLst>
        </pc:picChg>
      </pc:sldChg>
      <pc:sldChg chg="addSp delSp modSp add del mod">
        <pc:chgData name="NUR HAZWANI BINTI  SHA'ARI" userId="2f2a7705-1052-4cf0-be6b-765a997ec1c5" providerId="ADAL" clId="{AFA669E1-998C-4081-8EFA-3F7C87BB947E}" dt="2023-04-07T04:13:46.187" v="1045" actId="478"/>
        <pc:sldMkLst>
          <pc:docMk/>
          <pc:sldMk cId="0" sldId="260"/>
        </pc:sldMkLst>
        <pc:spChg chg="mod">
          <ac:chgData name="NUR HAZWANI BINTI  SHA'ARI" userId="2f2a7705-1052-4cf0-be6b-765a997ec1c5" providerId="ADAL" clId="{AFA669E1-998C-4081-8EFA-3F7C87BB947E}" dt="2023-04-07T03:12:55.755" v="1029" actId="1076"/>
          <ac:spMkLst>
            <pc:docMk/>
            <pc:sldMk cId="0" sldId="260"/>
            <ac:spMk id="16" creationId="{00000000-0000-0000-0000-000000000000}"/>
          </ac:spMkLst>
        </pc:spChg>
        <pc:spChg chg="del">
          <ac:chgData name="NUR HAZWANI BINTI  SHA'ARI" userId="2f2a7705-1052-4cf0-be6b-765a997ec1c5" providerId="ADAL" clId="{AFA669E1-998C-4081-8EFA-3F7C87BB947E}" dt="2023-04-04T06:48:56.121" v="615" actId="478"/>
          <ac:spMkLst>
            <pc:docMk/>
            <pc:sldMk cId="0" sldId="260"/>
            <ac:spMk id="25" creationId="{00000000-0000-0000-0000-000000000000}"/>
          </ac:spMkLst>
        </pc:spChg>
        <pc:spChg chg="add mod">
          <ac:chgData name="NUR HAZWANI BINTI  SHA'ARI" userId="2f2a7705-1052-4cf0-be6b-765a997ec1c5" providerId="ADAL" clId="{AFA669E1-998C-4081-8EFA-3F7C87BB947E}" dt="2023-04-04T06:48:57.777" v="616"/>
          <ac:spMkLst>
            <pc:docMk/>
            <pc:sldMk cId="0" sldId="260"/>
            <ac:spMk id="29" creationId="{390D304A-7166-12E5-BFF4-F8836E63AB5A}"/>
          </ac:spMkLst>
        </pc:spChg>
        <pc:spChg chg="add del mod">
          <ac:chgData name="NUR HAZWANI BINTI  SHA'ARI" userId="2f2a7705-1052-4cf0-be6b-765a997ec1c5" providerId="ADAL" clId="{AFA669E1-998C-4081-8EFA-3F7C87BB947E}" dt="2023-04-04T06:55:25.810" v="663" actId="478"/>
          <ac:spMkLst>
            <pc:docMk/>
            <pc:sldMk cId="0" sldId="260"/>
            <ac:spMk id="30" creationId="{FFEAFE1A-9417-A15D-9EA6-D9A66E0B13FC}"/>
          </ac:spMkLst>
        </pc:spChg>
        <pc:spChg chg="add mod">
          <ac:chgData name="NUR HAZWANI BINTI  SHA'ARI" userId="2f2a7705-1052-4cf0-be6b-765a997ec1c5" providerId="ADAL" clId="{AFA669E1-998C-4081-8EFA-3F7C87BB947E}" dt="2023-04-07T03:13:22.145" v="1030" actId="207"/>
          <ac:spMkLst>
            <pc:docMk/>
            <pc:sldMk cId="0" sldId="260"/>
            <ac:spMk id="31" creationId="{10729369-6FFB-D404-3EB8-1241CBA54326}"/>
          </ac:spMkLst>
        </pc:spChg>
        <pc:grpChg chg="mod">
          <ac:chgData name="NUR HAZWANI BINTI  SHA'ARI" userId="2f2a7705-1052-4cf0-be6b-765a997ec1c5" providerId="ADAL" clId="{AFA669E1-998C-4081-8EFA-3F7C87BB947E}" dt="2023-04-07T03:12:23.644" v="1024" actId="14100"/>
          <ac:grpSpMkLst>
            <pc:docMk/>
            <pc:sldMk cId="0" sldId="260"/>
            <ac:grpSpMk id="4" creationId="{00000000-0000-0000-0000-000000000000}"/>
          </ac:grpSpMkLst>
        </pc:grpChg>
        <pc:grpChg chg="del">
          <ac:chgData name="NUR HAZWANI BINTI  SHA'ARI" userId="2f2a7705-1052-4cf0-be6b-765a997ec1c5" providerId="ADAL" clId="{AFA669E1-998C-4081-8EFA-3F7C87BB947E}" dt="2023-04-07T03:12:12.234" v="1023" actId="478"/>
          <ac:grpSpMkLst>
            <pc:docMk/>
            <pc:sldMk cId="0" sldId="260"/>
            <ac:grpSpMk id="7" creationId="{00000000-0000-0000-0000-000000000000}"/>
          </ac:grpSpMkLst>
        </pc:grpChg>
        <pc:picChg chg="add mod">
          <ac:chgData name="NUR HAZWANI BINTI  SHA'ARI" userId="2f2a7705-1052-4cf0-be6b-765a997ec1c5" providerId="ADAL" clId="{AFA669E1-998C-4081-8EFA-3F7C87BB947E}" dt="2023-04-07T03:24:48.737" v="1035"/>
          <ac:picMkLst>
            <pc:docMk/>
            <pc:sldMk cId="0" sldId="260"/>
            <ac:picMk id="7" creationId="{2387127B-20B1-B724-1BA5-1B96FAEEAD6C}"/>
          </ac:picMkLst>
        </pc:picChg>
        <pc:picChg chg="del">
          <ac:chgData name="NUR HAZWANI BINTI  SHA'ARI" userId="2f2a7705-1052-4cf0-be6b-765a997ec1c5" providerId="ADAL" clId="{AFA669E1-998C-4081-8EFA-3F7C87BB947E}" dt="2023-04-04T06:48:56.121" v="615" actId="478"/>
          <ac:picMkLst>
            <pc:docMk/>
            <pc:sldMk cId="0" sldId="260"/>
            <ac:picMk id="23" creationId="{00000000-0000-0000-0000-000000000000}"/>
          </ac:picMkLst>
        </pc:picChg>
        <pc:picChg chg="add mod">
          <ac:chgData name="NUR HAZWANI BINTI  SHA'ARI" userId="2f2a7705-1052-4cf0-be6b-765a997ec1c5" providerId="ADAL" clId="{AFA669E1-998C-4081-8EFA-3F7C87BB947E}" dt="2023-04-07T03:12:40.697" v="1026"/>
          <ac:picMkLst>
            <pc:docMk/>
            <pc:sldMk cId="0" sldId="260"/>
            <ac:picMk id="23" creationId="{735BA181-C169-633F-0B62-AC4E2A3346A5}"/>
          </ac:picMkLst>
        </pc:picChg>
        <pc:picChg chg="del">
          <ac:chgData name="NUR HAZWANI BINTI  SHA'ARI" userId="2f2a7705-1052-4cf0-be6b-765a997ec1c5" providerId="ADAL" clId="{AFA669E1-998C-4081-8EFA-3F7C87BB947E}" dt="2023-04-04T06:48:56.121" v="615" actId="478"/>
          <ac:picMkLst>
            <pc:docMk/>
            <pc:sldMk cId="0" sldId="260"/>
            <ac:picMk id="24" creationId="{00000000-0000-0000-0000-000000000000}"/>
          </ac:picMkLst>
        </pc:picChg>
        <pc:picChg chg="add mod">
          <ac:chgData name="NUR HAZWANI BINTI  SHA'ARI" userId="2f2a7705-1052-4cf0-be6b-765a997ec1c5" providerId="ADAL" clId="{AFA669E1-998C-4081-8EFA-3F7C87BB947E}" dt="2023-04-07T03:12:40.697" v="1026"/>
          <ac:picMkLst>
            <pc:docMk/>
            <pc:sldMk cId="0" sldId="260"/>
            <ac:picMk id="24" creationId="{3A307D21-CF13-A43D-DBFC-C96D728080DC}"/>
          </ac:picMkLst>
        </pc:picChg>
        <pc:picChg chg="del mod">
          <ac:chgData name="NUR HAZWANI BINTI  SHA'ARI" userId="2f2a7705-1052-4cf0-be6b-765a997ec1c5" providerId="ADAL" clId="{AFA669E1-998C-4081-8EFA-3F7C87BB947E}" dt="2023-04-07T03:11:58.149" v="1021" actId="478"/>
          <ac:picMkLst>
            <pc:docMk/>
            <pc:sldMk cId="0" sldId="260"/>
            <ac:picMk id="26" creationId="{00000000-0000-0000-0000-000000000000}"/>
          </ac:picMkLst>
        </pc:picChg>
        <pc:picChg chg="add mod">
          <ac:chgData name="NUR HAZWANI BINTI  SHA'ARI" userId="2f2a7705-1052-4cf0-be6b-765a997ec1c5" providerId="ADAL" clId="{AFA669E1-998C-4081-8EFA-3F7C87BB947E}" dt="2023-04-04T06:48:57.777" v="616"/>
          <ac:picMkLst>
            <pc:docMk/>
            <pc:sldMk cId="0" sldId="260"/>
            <ac:picMk id="27" creationId="{5DFC065E-FE56-72A5-9C82-0326DC668C42}"/>
          </ac:picMkLst>
        </pc:picChg>
        <pc:picChg chg="add mod">
          <ac:chgData name="NUR HAZWANI BINTI  SHA'ARI" userId="2f2a7705-1052-4cf0-be6b-765a997ec1c5" providerId="ADAL" clId="{AFA669E1-998C-4081-8EFA-3F7C87BB947E}" dt="2023-04-04T06:48:57.777" v="616"/>
          <ac:picMkLst>
            <pc:docMk/>
            <pc:sldMk cId="0" sldId="260"/>
            <ac:picMk id="28" creationId="{B0D32443-CF43-4AD9-9F05-FD15DF54C18C}"/>
          </ac:picMkLst>
        </pc:picChg>
        <pc:picChg chg="add del mod">
          <ac:chgData name="NUR HAZWANI BINTI  SHA'ARI" userId="2f2a7705-1052-4cf0-be6b-765a997ec1c5" providerId="ADAL" clId="{AFA669E1-998C-4081-8EFA-3F7C87BB947E}" dt="2023-04-07T04:13:46.187" v="1045" actId="478"/>
          <ac:picMkLst>
            <pc:docMk/>
            <pc:sldMk cId="0" sldId="260"/>
            <ac:picMk id="32" creationId="{3C81972F-429C-F44C-4249-F7FD84DAA2D1}"/>
          </ac:picMkLst>
        </pc:picChg>
        <pc:picChg chg="add del mod">
          <ac:chgData name="NUR HAZWANI BINTI  SHA'ARI" userId="2f2a7705-1052-4cf0-be6b-765a997ec1c5" providerId="ADAL" clId="{AFA669E1-998C-4081-8EFA-3F7C87BB947E}" dt="2023-04-07T04:13:44.432" v="1044" actId="478"/>
          <ac:picMkLst>
            <pc:docMk/>
            <pc:sldMk cId="0" sldId="260"/>
            <ac:picMk id="33" creationId="{7CD0BE86-72B1-91BF-0CBA-03629A4FD361}"/>
          </ac:picMkLst>
        </pc:picChg>
        <pc:picChg chg="add del mod">
          <ac:chgData name="NUR HAZWANI BINTI  SHA'ARI" userId="2f2a7705-1052-4cf0-be6b-765a997ec1c5" providerId="ADAL" clId="{AFA669E1-998C-4081-8EFA-3F7C87BB947E}" dt="2023-04-07T03:12:07.744" v="1022" actId="478"/>
          <ac:picMkLst>
            <pc:docMk/>
            <pc:sldMk cId="0" sldId="260"/>
            <ac:picMk id="34" creationId="{A2A71C94-9E77-FD7E-6A5B-004C77CB50AA}"/>
          </ac:picMkLst>
        </pc:picChg>
        <pc:picChg chg="add del mod">
          <ac:chgData name="NUR HAZWANI BINTI  SHA'ARI" userId="2f2a7705-1052-4cf0-be6b-765a997ec1c5" providerId="ADAL" clId="{AFA669E1-998C-4081-8EFA-3F7C87BB947E}" dt="2023-04-07T03:12:07.744" v="1022" actId="478"/>
          <ac:picMkLst>
            <pc:docMk/>
            <pc:sldMk cId="0" sldId="260"/>
            <ac:picMk id="35" creationId="{6332A3E6-0B35-3A0E-2BE5-37965419353F}"/>
          </ac:picMkLst>
        </pc:picChg>
      </pc:sldChg>
      <pc:sldChg chg="modSp add del mod modTransition">
        <pc:chgData name="NUR HAZWANI BINTI  SHA'ARI" userId="2f2a7705-1052-4cf0-be6b-765a997ec1c5" providerId="ADAL" clId="{AFA669E1-998C-4081-8EFA-3F7C87BB947E}" dt="2023-04-07T02:12:47.781" v="865" actId="2696"/>
        <pc:sldMkLst>
          <pc:docMk/>
          <pc:sldMk cId="0" sldId="261"/>
        </pc:sldMkLst>
        <pc:spChg chg="mod">
          <ac:chgData name="NUR HAZWANI BINTI  SHA'ARI" userId="2f2a7705-1052-4cf0-be6b-765a997ec1c5" providerId="ADAL" clId="{AFA669E1-998C-4081-8EFA-3F7C87BB947E}" dt="2023-04-07T02:09:40.619" v="852" actId="20577"/>
          <ac:spMkLst>
            <pc:docMk/>
            <pc:sldMk cId="0" sldId="261"/>
            <ac:spMk id="364" creationId="{00000000-0000-0000-0000-000000000000}"/>
          </ac:spMkLst>
        </pc:spChg>
        <pc:spChg chg="mod">
          <ac:chgData name="NUR HAZWANI BINTI  SHA'ARI" userId="2f2a7705-1052-4cf0-be6b-765a997ec1c5" providerId="ADAL" clId="{AFA669E1-998C-4081-8EFA-3F7C87BB947E}" dt="2023-04-07T02:09:47.344" v="857" actId="20577"/>
          <ac:spMkLst>
            <pc:docMk/>
            <pc:sldMk cId="0" sldId="261"/>
            <ac:spMk id="365" creationId="{00000000-0000-0000-0000-000000000000}"/>
          </ac:spMkLst>
        </pc:spChg>
        <pc:spChg chg="mod">
          <ac:chgData name="NUR HAZWANI BINTI  SHA'ARI" userId="2f2a7705-1052-4cf0-be6b-765a997ec1c5" providerId="ADAL" clId="{AFA669E1-998C-4081-8EFA-3F7C87BB947E}" dt="2023-04-07T02:09:57.829" v="862" actId="20577"/>
          <ac:spMkLst>
            <pc:docMk/>
            <pc:sldMk cId="0" sldId="261"/>
            <ac:spMk id="366" creationId="{00000000-0000-0000-0000-000000000000}"/>
          </ac:spMkLst>
        </pc:spChg>
        <pc:spChg chg="mod">
          <ac:chgData name="NUR HAZWANI BINTI  SHA'ARI" userId="2f2a7705-1052-4cf0-be6b-765a997ec1c5" providerId="ADAL" clId="{AFA669E1-998C-4081-8EFA-3F7C87BB947E}" dt="2023-04-07T02:10:11.103" v="863"/>
          <ac:spMkLst>
            <pc:docMk/>
            <pc:sldMk cId="0" sldId="261"/>
            <ac:spMk id="367" creationId="{00000000-0000-0000-0000-000000000000}"/>
          </ac:spMkLst>
        </pc:spChg>
        <pc:spChg chg="mod">
          <ac:chgData name="NUR HAZWANI BINTI  SHA'ARI" userId="2f2a7705-1052-4cf0-be6b-765a997ec1c5" providerId="ADAL" clId="{AFA669E1-998C-4081-8EFA-3F7C87BB947E}" dt="2023-04-07T02:10:17.463" v="864"/>
          <ac:spMkLst>
            <pc:docMk/>
            <pc:sldMk cId="0" sldId="261"/>
            <ac:spMk id="368" creationId="{00000000-0000-0000-0000-000000000000}"/>
          </ac:spMkLst>
        </pc:spChg>
        <pc:spChg chg="mod">
          <ac:chgData name="NUR HAZWANI BINTI  SHA'ARI" userId="2f2a7705-1052-4cf0-be6b-765a997ec1c5" providerId="ADAL" clId="{AFA669E1-998C-4081-8EFA-3F7C87BB947E}" dt="2023-04-07T02:09:18.046" v="833" actId="20577"/>
          <ac:spMkLst>
            <pc:docMk/>
            <pc:sldMk cId="0" sldId="261"/>
            <ac:spMk id="373" creationId="{00000000-0000-0000-0000-000000000000}"/>
          </ac:spMkLst>
        </pc:spChg>
        <pc:spChg chg="mod">
          <ac:chgData name="NUR HAZWANI BINTI  SHA'ARI" userId="2f2a7705-1052-4cf0-be6b-765a997ec1c5" providerId="ADAL" clId="{AFA669E1-998C-4081-8EFA-3F7C87BB947E}" dt="2023-04-07T02:08:22.327" v="764" actId="20577"/>
          <ac:spMkLst>
            <pc:docMk/>
            <pc:sldMk cId="0" sldId="261"/>
            <ac:spMk id="374" creationId="{00000000-0000-0000-0000-000000000000}"/>
          </ac:spMkLst>
        </pc:spChg>
        <pc:spChg chg="mod">
          <ac:chgData name="NUR HAZWANI BINTI  SHA'ARI" userId="2f2a7705-1052-4cf0-be6b-765a997ec1c5" providerId="ADAL" clId="{AFA669E1-998C-4081-8EFA-3F7C87BB947E}" dt="2023-04-07T02:09:22.732" v="837" actId="20577"/>
          <ac:spMkLst>
            <pc:docMk/>
            <pc:sldMk cId="0" sldId="261"/>
            <ac:spMk id="379" creationId="{00000000-0000-0000-0000-000000000000}"/>
          </ac:spMkLst>
        </pc:spChg>
        <pc:spChg chg="mod">
          <ac:chgData name="NUR HAZWANI BINTI  SHA'ARI" userId="2f2a7705-1052-4cf0-be6b-765a997ec1c5" providerId="ADAL" clId="{AFA669E1-998C-4081-8EFA-3F7C87BB947E}" dt="2023-04-07T02:08:47.717" v="791" actId="20577"/>
          <ac:spMkLst>
            <pc:docMk/>
            <pc:sldMk cId="0" sldId="261"/>
            <ac:spMk id="380" creationId="{00000000-0000-0000-0000-000000000000}"/>
          </ac:spMkLst>
        </pc:spChg>
        <pc:spChg chg="mod">
          <ac:chgData name="NUR HAZWANI BINTI  SHA'ARI" userId="2f2a7705-1052-4cf0-be6b-765a997ec1c5" providerId="ADAL" clId="{AFA669E1-998C-4081-8EFA-3F7C87BB947E}" dt="2023-04-07T02:09:29.049" v="842" actId="20577"/>
          <ac:spMkLst>
            <pc:docMk/>
            <pc:sldMk cId="0" sldId="261"/>
            <ac:spMk id="385" creationId="{00000000-0000-0000-0000-000000000000}"/>
          </ac:spMkLst>
        </pc:spChg>
        <pc:spChg chg="mod">
          <ac:chgData name="NUR HAZWANI BINTI  SHA'ARI" userId="2f2a7705-1052-4cf0-be6b-765a997ec1c5" providerId="ADAL" clId="{AFA669E1-998C-4081-8EFA-3F7C87BB947E}" dt="2023-04-07T02:08:57.632" v="806" actId="20577"/>
          <ac:spMkLst>
            <pc:docMk/>
            <pc:sldMk cId="0" sldId="261"/>
            <ac:spMk id="386" creationId="{00000000-0000-0000-0000-000000000000}"/>
          </ac:spMkLst>
        </pc:spChg>
        <pc:spChg chg="mod">
          <ac:chgData name="NUR HAZWANI BINTI  SHA'ARI" userId="2f2a7705-1052-4cf0-be6b-765a997ec1c5" providerId="ADAL" clId="{AFA669E1-998C-4081-8EFA-3F7C87BB947E}" dt="2023-04-07T02:09:03.673" v="816" actId="20577"/>
          <ac:spMkLst>
            <pc:docMk/>
            <pc:sldMk cId="0" sldId="261"/>
            <ac:spMk id="392" creationId="{00000000-0000-0000-0000-000000000000}"/>
          </ac:spMkLst>
        </pc:spChg>
        <pc:spChg chg="mod">
          <ac:chgData name="NUR HAZWANI BINTI  SHA'ARI" userId="2f2a7705-1052-4cf0-be6b-765a997ec1c5" providerId="ADAL" clId="{AFA669E1-998C-4081-8EFA-3F7C87BB947E}" dt="2023-04-07T02:09:10.425" v="825" actId="20577"/>
          <ac:spMkLst>
            <pc:docMk/>
            <pc:sldMk cId="0" sldId="261"/>
            <ac:spMk id="398" creationId="{00000000-0000-0000-0000-000000000000}"/>
          </ac:spMkLst>
        </pc:spChg>
      </pc:sldChg>
      <pc:sldChg chg="new del">
        <pc:chgData name="NUR HAZWANI BINTI  SHA'ARI" userId="2f2a7705-1052-4cf0-be6b-765a997ec1c5" providerId="ADAL" clId="{AFA669E1-998C-4081-8EFA-3F7C87BB947E}" dt="2023-04-04T06:47:16.739" v="573" actId="2696"/>
        <pc:sldMkLst>
          <pc:docMk/>
          <pc:sldMk cId="461445012" sldId="261"/>
        </pc:sldMkLst>
      </pc:sldChg>
      <pc:sldChg chg="add del">
        <pc:chgData name="NUR HAZWANI BINTI  SHA'ARI" userId="2f2a7705-1052-4cf0-be6b-765a997ec1c5" providerId="ADAL" clId="{AFA669E1-998C-4081-8EFA-3F7C87BB947E}" dt="2023-04-07T02:04:58.632" v="754" actId="2696"/>
        <pc:sldMkLst>
          <pc:docMk/>
          <pc:sldMk cId="1491197911" sldId="261"/>
        </pc:sldMkLst>
      </pc:sldChg>
      <pc:sldChg chg="new add del">
        <pc:chgData name="NUR HAZWANI BINTI  SHA'ARI" userId="2f2a7705-1052-4cf0-be6b-765a997ec1c5" providerId="ADAL" clId="{AFA669E1-998C-4081-8EFA-3F7C87BB947E}" dt="2023-04-04T06:16:18.221" v="182" actId="2696"/>
        <pc:sldMkLst>
          <pc:docMk/>
          <pc:sldMk cId="1979482180" sldId="261"/>
        </pc:sldMkLst>
      </pc:sldChg>
      <pc:sldChg chg="add del">
        <pc:chgData name="NUR HAZWANI BINTI  SHA'ARI" userId="2f2a7705-1052-4cf0-be6b-765a997ec1c5" providerId="ADAL" clId="{AFA669E1-998C-4081-8EFA-3F7C87BB947E}" dt="2023-04-07T02:04:53.909" v="753" actId="2696"/>
        <pc:sldMkLst>
          <pc:docMk/>
          <pc:sldMk cId="877565583" sldId="262"/>
        </pc:sldMkLst>
      </pc:sldChg>
      <pc:sldChg chg="new del">
        <pc:chgData name="NUR HAZWANI BINTI  SHA'ARI" userId="2f2a7705-1052-4cf0-be6b-765a997ec1c5" providerId="ADAL" clId="{AFA669E1-998C-4081-8EFA-3F7C87BB947E}" dt="2023-04-04T06:47:12.060" v="571" actId="2696"/>
        <pc:sldMkLst>
          <pc:docMk/>
          <pc:sldMk cId="2288246999" sldId="262"/>
        </pc:sldMkLst>
      </pc:sldChg>
      <pc:sldChg chg="addSp modSp new del mod">
        <pc:chgData name="NUR HAZWANI BINTI  SHA'ARI" userId="2f2a7705-1052-4cf0-be6b-765a997ec1c5" providerId="ADAL" clId="{AFA669E1-998C-4081-8EFA-3F7C87BB947E}" dt="2023-04-04T06:47:14.203" v="572" actId="2696"/>
        <pc:sldMkLst>
          <pc:docMk/>
          <pc:sldMk cId="2379597934" sldId="263"/>
        </pc:sldMkLst>
        <pc:picChg chg="add mod modCrop">
          <ac:chgData name="NUR HAZWANI BINTI  SHA'ARI" userId="2f2a7705-1052-4cf0-be6b-765a997ec1c5" providerId="ADAL" clId="{AFA669E1-998C-4081-8EFA-3F7C87BB947E}" dt="2023-04-04T06:46:22.121" v="565" actId="1076"/>
          <ac:picMkLst>
            <pc:docMk/>
            <pc:sldMk cId="2379597934" sldId="263"/>
            <ac:picMk id="3" creationId="{2BF68FC1-636B-89F6-3DF3-EEA5F227F7C5}"/>
          </ac:picMkLst>
        </pc:picChg>
      </pc:sldChg>
      <pc:sldChg chg="addSp delSp modSp add del mod ord delAnim modAnim">
        <pc:chgData name="NUR HAZWANI BINTI  SHA'ARI" userId="2f2a7705-1052-4cf0-be6b-765a997ec1c5" providerId="ADAL" clId="{AFA669E1-998C-4081-8EFA-3F7C87BB947E}" dt="2023-04-07T03:12:45.449" v="1028" actId="2696"/>
        <pc:sldMkLst>
          <pc:docMk/>
          <pc:sldMk cId="2866863454" sldId="263"/>
        </pc:sldMkLst>
        <pc:spChg chg="mod">
          <ac:chgData name="NUR HAZWANI BINTI  SHA'ARI" userId="2f2a7705-1052-4cf0-be6b-765a997ec1c5" providerId="ADAL" clId="{AFA669E1-998C-4081-8EFA-3F7C87BB947E}" dt="2023-04-07T02:54:33.753" v="866"/>
          <ac:spMkLst>
            <pc:docMk/>
            <pc:sldMk cId="2866863454" sldId="263"/>
            <ac:spMk id="19" creationId="{EF54F00E-5237-7A25-1486-2FC4953DC02E}"/>
          </ac:spMkLst>
        </pc:spChg>
        <pc:spChg chg="mod">
          <ac:chgData name="NUR HAZWANI BINTI  SHA'ARI" userId="2f2a7705-1052-4cf0-be6b-765a997ec1c5" providerId="ADAL" clId="{AFA669E1-998C-4081-8EFA-3F7C87BB947E}" dt="2023-04-07T02:54:33.753" v="866"/>
          <ac:spMkLst>
            <pc:docMk/>
            <pc:sldMk cId="2866863454" sldId="263"/>
            <ac:spMk id="20" creationId="{79195941-AC63-A815-A263-74EE6FD4A66E}"/>
          </ac:spMkLst>
        </pc:spChg>
        <pc:spChg chg="mod">
          <ac:chgData name="NUR HAZWANI BINTI  SHA'ARI" userId="2f2a7705-1052-4cf0-be6b-765a997ec1c5" providerId="ADAL" clId="{AFA669E1-998C-4081-8EFA-3F7C87BB947E}" dt="2023-04-07T02:54:33.753" v="866"/>
          <ac:spMkLst>
            <pc:docMk/>
            <pc:sldMk cId="2866863454" sldId="263"/>
            <ac:spMk id="21" creationId="{26C17A97-397E-23CA-5983-8B121807FFF0}"/>
          </ac:spMkLst>
        </pc:spChg>
        <pc:spChg chg="del">
          <ac:chgData name="NUR HAZWANI BINTI  SHA'ARI" userId="2f2a7705-1052-4cf0-be6b-765a997ec1c5" providerId="ADAL" clId="{AFA669E1-998C-4081-8EFA-3F7C87BB947E}" dt="2023-04-04T07:18:31.697" v="750" actId="478"/>
          <ac:spMkLst>
            <pc:docMk/>
            <pc:sldMk cId="2866863454" sldId="263"/>
            <ac:spMk id="39" creationId="{197EC31F-7A49-65D9-1D9F-CB7C86F7A376}"/>
          </ac:spMkLst>
        </pc:spChg>
        <pc:spChg chg="del">
          <ac:chgData name="NUR HAZWANI BINTI  SHA'ARI" userId="2f2a7705-1052-4cf0-be6b-765a997ec1c5" providerId="ADAL" clId="{AFA669E1-998C-4081-8EFA-3F7C87BB947E}" dt="2023-04-04T07:18:31.697" v="750" actId="478"/>
          <ac:spMkLst>
            <pc:docMk/>
            <pc:sldMk cId="2866863454" sldId="263"/>
            <ac:spMk id="40" creationId="{F5E8F784-C249-CD73-B71F-997A8648221E}"/>
          </ac:spMkLst>
        </pc:spChg>
        <pc:grpChg chg="add del mod">
          <ac:chgData name="NUR HAZWANI BINTI  SHA'ARI" userId="2f2a7705-1052-4cf0-be6b-765a997ec1c5" providerId="ADAL" clId="{AFA669E1-998C-4081-8EFA-3F7C87BB947E}" dt="2023-04-07T02:54:39.231" v="868" actId="478"/>
          <ac:grpSpMkLst>
            <pc:docMk/>
            <pc:sldMk cId="2866863454" sldId="263"/>
            <ac:grpSpMk id="8" creationId="{55559BD8-42AB-C1E8-1752-BF3F70EA6A8A}"/>
          </ac:grpSpMkLst>
        </pc:grpChg>
        <pc:grpChg chg="mod">
          <ac:chgData name="NUR HAZWANI BINTI  SHA'ARI" userId="2f2a7705-1052-4cf0-be6b-765a997ec1c5" providerId="ADAL" clId="{AFA669E1-998C-4081-8EFA-3F7C87BB947E}" dt="2023-04-07T02:54:33.753" v="866"/>
          <ac:grpSpMkLst>
            <pc:docMk/>
            <pc:sldMk cId="2866863454" sldId="263"/>
            <ac:grpSpMk id="9" creationId="{016EA9F4-2721-4FE1-004E-0F38CB77C85D}"/>
          </ac:grpSpMkLst>
        </pc:grpChg>
        <pc:picChg chg="add mod">
          <ac:chgData name="NUR HAZWANI BINTI  SHA'ARI" userId="2f2a7705-1052-4cf0-be6b-765a997ec1c5" providerId="ADAL" clId="{AFA669E1-998C-4081-8EFA-3F7C87BB947E}" dt="2023-04-07T03:12:42.488" v="1027"/>
          <ac:picMkLst>
            <pc:docMk/>
            <pc:sldMk cId="2866863454" sldId="263"/>
            <ac:picMk id="22" creationId="{3D7F8F39-E9CC-BC9D-6EE5-18CA43A29839}"/>
          </ac:picMkLst>
        </pc:picChg>
        <pc:picChg chg="add mod">
          <ac:chgData name="NUR HAZWANI BINTI  SHA'ARI" userId="2f2a7705-1052-4cf0-be6b-765a997ec1c5" providerId="ADAL" clId="{AFA669E1-998C-4081-8EFA-3F7C87BB947E}" dt="2023-04-07T03:12:42.488" v="1027"/>
          <ac:picMkLst>
            <pc:docMk/>
            <pc:sldMk cId="2866863454" sldId="263"/>
            <ac:picMk id="23" creationId="{17DE06FC-2AB5-A07A-AEDE-C69AF9408A07}"/>
          </ac:picMkLst>
        </pc:picChg>
      </pc:sldChg>
      <pc:sldChg chg="add del">
        <pc:chgData name="NUR HAZWANI BINTI  SHA'ARI" userId="2f2a7705-1052-4cf0-be6b-765a997ec1c5" providerId="ADAL" clId="{AFA669E1-998C-4081-8EFA-3F7C87BB947E}" dt="2023-04-07T03:08:45.314" v="935" actId="2696"/>
        <pc:sldMkLst>
          <pc:docMk/>
          <pc:sldMk cId="988813758" sldId="264"/>
        </pc:sldMkLst>
      </pc:sldChg>
    </pc:docChg>
  </pc:docChgLst>
  <pc:docChgLst>
    <pc:chgData name="NUR HAZWANI BINTI  SHA'ARI" userId="2f2a7705-1052-4cf0-be6b-765a997ec1c5" providerId="ADAL" clId="{624823AC-F347-494D-A6D9-A71C2BB1BE49}"/>
    <pc:docChg chg="custSel addSld delSld modSld sldOrd delMainMaster">
      <pc:chgData name="NUR HAZWANI BINTI  SHA'ARI" userId="2f2a7705-1052-4cf0-be6b-765a997ec1c5" providerId="ADAL" clId="{624823AC-F347-494D-A6D9-A71C2BB1BE49}" dt="2023-05-25T01:35:27.804" v="109" actId="1076"/>
      <pc:docMkLst>
        <pc:docMk/>
      </pc:docMkLst>
      <pc:sldChg chg="modSp mod">
        <pc:chgData name="NUR HAZWANI BINTI  SHA'ARI" userId="2f2a7705-1052-4cf0-be6b-765a997ec1c5" providerId="ADAL" clId="{624823AC-F347-494D-A6D9-A71C2BB1BE49}" dt="2023-05-25T01:33:59.912" v="106" actId="20577"/>
        <pc:sldMkLst>
          <pc:docMk/>
          <pc:sldMk cId="0" sldId="256"/>
        </pc:sldMkLst>
        <pc:spChg chg="mod">
          <ac:chgData name="NUR HAZWANI BINTI  SHA'ARI" userId="2f2a7705-1052-4cf0-be6b-765a997ec1c5" providerId="ADAL" clId="{624823AC-F347-494D-A6D9-A71C2BB1BE49}" dt="2023-05-25T01:33:59.912" v="106" actId="20577"/>
          <ac:spMkLst>
            <pc:docMk/>
            <pc:sldMk cId="0" sldId="256"/>
            <ac:spMk id="25" creationId="{00000000-0000-0000-0000-000000000000}"/>
          </ac:spMkLst>
        </pc:spChg>
      </pc:sldChg>
      <pc:sldChg chg="modSp mod">
        <pc:chgData name="NUR HAZWANI BINTI  SHA'ARI" userId="2f2a7705-1052-4cf0-be6b-765a997ec1c5" providerId="ADAL" clId="{624823AC-F347-494D-A6D9-A71C2BB1BE49}" dt="2023-05-16T07:16:09.235" v="45" actId="5793"/>
        <pc:sldMkLst>
          <pc:docMk/>
          <pc:sldMk cId="0" sldId="257"/>
        </pc:sldMkLst>
        <pc:spChg chg="mod">
          <ac:chgData name="NUR HAZWANI BINTI  SHA'ARI" userId="2f2a7705-1052-4cf0-be6b-765a997ec1c5" providerId="ADAL" clId="{624823AC-F347-494D-A6D9-A71C2BB1BE49}" dt="2023-05-16T07:15:58.737" v="21" actId="20577"/>
          <ac:spMkLst>
            <pc:docMk/>
            <pc:sldMk cId="0" sldId="257"/>
            <ac:spMk id="39" creationId="{197EC31F-7A49-65D9-1D9F-CB7C86F7A376}"/>
          </ac:spMkLst>
        </pc:spChg>
        <pc:spChg chg="mod">
          <ac:chgData name="NUR HAZWANI BINTI  SHA'ARI" userId="2f2a7705-1052-4cf0-be6b-765a997ec1c5" providerId="ADAL" clId="{624823AC-F347-494D-A6D9-A71C2BB1BE49}" dt="2023-05-16T07:16:09.235" v="45" actId="5793"/>
          <ac:spMkLst>
            <pc:docMk/>
            <pc:sldMk cId="0" sldId="257"/>
            <ac:spMk id="40" creationId="{F5E8F784-C249-CD73-B71F-997A8648221E}"/>
          </ac:spMkLst>
        </pc:spChg>
      </pc:sldChg>
      <pc:sldChg chg="add del">
        <pc:chgData name="NUR HAZWANI BINTI  SHA'ARI" userId="2f2a7705-1052-4cf0-be6b-765a997ec1c5" providerId="ADAL" clId="{624823AC-F347-494D-A6D9-A71C2BB1BE49}" dt="2023-05-25T01:34:28.884" v="107" actId="2696"/>
        <pc:sldMkLst>
          <pc:docMk/>
          <pc:sldMk cId="1892823283" sldId="258"/>
        </pc:sldMkLst>
      </pc:sldChg>
      <pc:sldChg chg="delSp mod">
        <pc:chgData name="NUR HAZWANI BINTI  SHA'ARI" userId="2f2a7705-1052-4cf0-be6b-765a997ec1c5" providerId="ADAL" clId="{624823AC-F347-494D-A6D9-A71C2BB1BE49}" dt="2023-05-23T08:24:55.540" v="46" actId="478"/>
        <pc:sldMkLst>
          <pc:docMk/>
          <pc:sldMk cId="0" sldId="259"/>
        </pc:sldMkLst>
        <pc:picChg chg="del">
          <ac:chgData name="NUR HAZWANI BINTI  SHA'ARI" userId="2f2a7705-1052-4cf0-be6b-765a997ec1c5" providerId="ADAL" clId="{624823AC-F347-494D-A6D9-A71C2BB1BE49}" dt="2023-05-23T08:24:55.540" v="46" actId="478"/>
          <ac:picMkLst>
            <pc:docMk/>
            <pc:sldMk cId="0" sldId="259"/>
            <ac:picMk id="8" creationId="{30C54986-98F8-4E3A-1076-68CA54635BE4}"/>
          </ac:picMkLst>
        </pc:picChg>
        <pc:picChg chg="del">
          <ac:chgData name="NUR HAZWANI BINTI  SHA'ARI" userId="2f2a7705-1052-4cf0-be6b-765a997ec1c5" providerId="ADAL" clId="{624823AC-F347-494D-A6D9-A71C2BB1BE49}" dt="2023-05-23T08:24:55.540" v="46" actId="478"/>
          <ac:picMkLst>
            <pc:docMk/>
            <pc:sldMk cId="0" sldId="259"/>
            <ac:picMk id="9" creationId="{70AD3D6F-5017-7718-36AC-FBEC56EF5F2A}"/>
          </ac:picMkLst>
        </pc:picChg>
      </pc:sldChg>
      <pc:sldChg chg="delSp modSp mod">
        <pc:chgData name="NUR HAZWANI BINTI  SHA'ARI" userId="2f2a7705-1052-4cf0-be6b-765a997ec1c5" providerId="ADAL" clId="{624823AC-F347-494D-A6D9-A71C2BB1BE49}" dt="2023-05-25T01:35:27.804" v="109" actId="1076"/>
        <pc:sldMkLst>
          <pc:docMk/>
          <pc:sldMk cId="0" sldId="260"/>
        </pc:sldMkLst>
        <pc:spChg chg="mod">
          <ac:chgData name="NUR HAZWANI BINTI  SHA'ARI" userId="2f2a7705-1052-4cf0-be6b-765a997ec1c5" providerId="ADAL" clId="{624823AC-F347-494D-A6D9-A71C2BB1BE49}" dt="2023-05-23T08:25:22.930" v="52" actId="1076"/>
          <ac:spMkLst>
            <pc:docMk/>
            <pc:sldMk cId="0" sldId="260"/>
            <ac:spMk id="16" creationId="{00000000-0000-0000-0000-000000000000}"/>
          </ac:spMkLst>
        </pc:spChg>
        <pc:picChg chg="mod">
          <ac:chgData name="NUR HAZWANI BINTI  SHA'ARI" userId="2f2a7705-1052-4cf0-be6b-765a997ec1c5" providerId="ADAL" clId="{624823AC-F347-494D-A6D9-A71C2BB1BE49}" dt="2023-05-25T01:35:27.804" v="109" actId="1076"/>
          <ac:picMkLst>
            <pc:docMk/>
            <pc:sldMk cId="0" sldId="260"/>
            <ac:picMk id="7" creationId="{2387127B-20B1-B724-1BA5-1B96FAEEAD6C}"/>
          </ac:picMkLst>
        </pc:picChg>
        <pc:picChg chg="del">
          <ac:chgData name="NUR HAZWANI BINTI  SHA'ARI" userId="2f2a7705-1052-4cf0-be6b-765a997ec1c5" providerId="ADAL" clId="{624823AC-F347-494D-A6D9-A71C2BB1BE49}" dt="2023-05-23T08:25:02.534" v="47" actId="478"/>
          <ac:picMkLst>
            <pc:docMk/>
            <pc:sldMk cId="0" sldId="260"/>
            <ac:picMk id="23" creationId="{735BA181-C169-633F-0B62-AC4E2A3346A5}"/>
          </ac:picMkLst>
        </pc:picChg>
        <pc:picChg chg="del">
          <ac:chgData name="NUR HAZWANI BINTI  SHA'ARI" userId="2f2a7705-1052-4cf0-be6b-765a997ec1c5" providerId="ADAL" clId="{624823AC-F347-494D-A6D9-A71C2BB1BE49}" dt="2023-05-23T08:25:02.534" v="47" actId="478"/>
          <ac:picMkLst>
            <pc:docMk/>
            <pc:sldMk cId="0" sldId="260"/>
            <ac:picMk id="24" creationId="{3A307D21-CF13-A43D-DBFC-C96D728080DC}"/>
          </ac:picMkLst>
        </pc:picChg>
      </pc:sldChg>
      <pc:sldChg chg="add del">
        <pc:chgData name="NUR HAZWANI BINTI  SHA'ARI" userId="2f2a7705-1052-4cf0-be6b-765a997ec1c5" providerId="ADAL" clId="{624823AC-F347-494D-A6D9-A71C2BB1BE49}" dt="2023-05-25T01:34:28.884" v="107" actId="2696"/>
        <pc:sldMkLst>
          <pc:docMk/>
          <pc:sldMk cId="0" sldId="261"/>
        </pc:sldMkLst>
      </pc:sldChg>
      <pc:sldChg chg="add del">
        <pc:chgData name="NUR HAZWANI BINTI  SHA'ARI" userId="2f2a7705-1052-4cf0-be6b-765a997ec1c5" providerId="ADAL" clId="{624823AC-F347-494D-A6D9-A71C2BB1BE49}" dt="2023-05-25T01:34:28.884" v="107" actId="2696"/>
        <pc:sldMkLst>
          <pc:docMk/>
          <pc:sldMk cId="0" sldId="264"/>
        </pc:sldMkLst>
      </pc:sldChg>
      <pc:sldChg chg="add del">
        <pc:chgData name="NUR HAZWANI BINTI  SHA'ARI" userId="2f2a7705-1052-4cf0-be6b-765a997ec1c5" providerId="ADAL" clId="{624823AC-F347-494D-A6D9-A71C2BB1BE49}" dt="2023-05-25T01:34:28.884" v="107" actId="2696"/>
        <pc:sldMkLst>
          <pc:docMk/>
          <pc:sldMk cId="0" sldId="266"/>
        </pc:sldMkLst>
      </pc:sldChg>
      <pc:sldChg chg="add del">
        <pc:chgData name="NUR HAZWANI BINTI  SHA'ARI" userId="2f2a7705-1052-4cf0-be6b-765a997ec1c5" providerId="ADAL" clId="{624823AC-F347-494D-A6D9-A71C2BB1BE49}" dt="2023-05-25T01:34:28.884" v="107" actId="2696"/>
        <pc:sldMkLst>
          <pc:docMk/>
          <pc:sldMk cId="0" sldId="267"/>
        </pc:sldMkLst>
      </pc:sldChg>
      <pc:sldChg chg="add del">
        <pc:chgData name="NUR HAZWANI BINTI  SHA'ARI" userId="2f2a7705-1052-4cf0-be6b-765a997ec1c5" providerId="ADAL" clId="{624823AC-F347-494D-A6D9-A71C2BB1BE49}" dt="2023-05-25T01:34:28.884" v="107" actId="2696"/>
        <pc:sldMkLst>
          <pc:docMk/>
          <pc:sldMk cId="0" sldId="273"/>
        </pc:sldMkLst>
      </pc:sldChg>
      <pc:sldChg chg="del">
        <pc:chgData name="NUR HAZWANI BINTI  SHA'ARI" userId="2f2a7705-1052-4cf0-be6b-765a997ec1c5" providerId="ADAL" clId="{624823AC-F347-494D-A6D9-A71C2BB1BE49}" dt="2023-05-16T07:10:15.356" v="4" actId="2696"/>
        <pc:sldMkLst>
          <pc:docMk/>
          <pc:sldMk cId="1123167114" sldId="274"/>
        </pc:sldMkLst>
      </pc:sldChg>
      <pc:sldChg chg="add del">
        <pc:chgData name="NUR HAZWANI BINTI  SHA'ARI" userId="2f2a7705-1052-4cf0-be6b-765a997ec1c5" providerId="ADAL" clId="{624823AC-F347-494D-A6D9-A71C2BB1BE49}" dt="2023-05-25T01:34:28.884" v="107" actId="2696"/>
        <pc:sldMkLst>
          <pc:docMk/>
          <pc:sldMk cId="1779419715" sldId="284"/>
        </pc:sldMkLst>
      </pc:sldChg>
      <pc:sldChg chg="add del">
        <pc:chgData name="NUR HAZWANI BINTI  SHA'ARI" userId="2f2a7705-1052-4cf0-be6b-765a997ec1c5" providerId="ADAL" clId="{624823AC-F347-494D-A6D9-A71C2BB1BE49}" dt="2023-05-25T01:34:28.884" v="107" actId="2696"/>
        <pc:sldMkLst>
          <pc:docMk/>
          <pc:sldMk cId="1273420248" sldId="299"/>
        </pc:sldMkLst>
      </pc:sldChg>
      <pc:sldChg chg="del">
        <pc:chgData name="NUR HAZWANI BINTI  SHA'ARI" userId="2f2a7705-1052-4cf0-be6b-765a997ec1c5" providerId="ADAL" clId="{624823AC-F347-494D-A6D9-A71C2BB1BE49}" dt="2023-05-16T07:10:15.356" v="4" actId="2696"/>
        <pc:sldMkLst>
          <pc:docMk/>
          <pc:sldMk cId="117540434" sldId="337"/>
        </pc:sldMkLst>
      </pc:sldChg>
      <pc:sldChg chg="add del">
        <pc:chgData name="NUR HAZWANI BINTI  SHA'ARI" userId="2f2a7705-1052-4cf0-be6b-765a997ec1c5" providerId="ADAL" clId="{624823AC-F347-494D-A6D9-A71C2BB1BE49}" dt="2023-05-25T01:34:28.884" v="107" actId="2696"/>
        <pc:sldMkLst>
          <pc:docMk/>
          <pc:sldMk cId="1931119399" sldId="372"/>
        </pc:sldMkLst>
      </pc:sldChg>
      <pc:sldChg chg="add del">
        <pc:chgData name="NUR HAZWANI BINTI  SHA'ARI" userId="2f2a7705-1052-4cf0-be6b-765a997ec1c5" providerId="ADAL" clId="{624823AC-F347-494D-A6D9-A71C2BB1BE49}" dt="2023-05-25T01:34:28.884" v="107" actId="2696"/>
        <pc:sldMkLst>
          <pc:docMk/>
          <pc:sldMk cId="2909761534" sldId="416"/>
        </pc:sldMkLst>
      </pc:sldChg>
      <pc:sldChg chg="add del">
        <pc:chgData name="NUR HAZWANI BINTI  SHA'ARI" userId="2f2a7705-1052-4cf0-be6b-765a997ec1c5" providerId="ADAL" clId="{624823AC-F347-494D-A6D9-A71C2BB1BE49}" dt="2023-05-25T01:34:28.884" v="107" actId="2696"/>
        <pc:sldMkLst>
          <pc:docMk/>
          <pc:sldMk cId="2388217353" sldId="417"/>
        </pc:sldMkLst>
      </pc:sldChg>
      <pc:sldChg chg="add del">
        <pc:chgData name="NUR HAZWANI BINTI  SHA'ARI" userId="2f2a7705-1052-4cf0-be6b-765a997ec1c5" providerId="ADAL" clId="{624823AC-F347-494D-A6D9-A71C2BB1BE49}" dt="2023-05-25T01:34:28.884" v="107" actId="2696"/>
        <pc:sldMkLst>
          <pc:docMk/>
          <pc:sldMk cId="3894387091" sldId="430"/>
        </pc:sldMkLst>
      </pc:sldChg>
      <pc:sldChg chg="add del">
        <pc:chgData name="NUR HAZWANI BINTI  SHA'ARI" userId="2f2a7705-1052-4cf0-be6b-765a997ec1c5" providerId="ADAL" clId="{624823AC-F347-494D-A6D9-A71C2BB1BE49}" dt="2023-05-25T01:34:28.884" v="107" actId="2696"/>
        <pc:sldMkLst>
          <pc:docMk/>
          <pc:sldMk cId="3704940965" sldId="469"/>
        </pc:sldMkLst>
      </pc:sldChg>
      <pc:sldChg chg="add del">
        <pc:chgData name="NUR HAZWANI BINTI  SHA'ARI" userId="2f2a7705-1052-4cf0-be6b-765a997ec1c5" providerId="ADAL" clId="{624823AC-F347-494D-A6D9-A71C2BB1BE49}" dt="2023-05-25T01:34:28.884" v="107" actId="2696"/>
        <pc:sldMkLst>
          <pc:docMk/>
          <pc:sldMk cId="4007094773" sldId="703"/>
        </pc:sldMkLst>
      </pc:sldChg>
      <pc:sldChg chg="add del">
        <pc:chgData name="NUR HAZWANI BINTI  SHA'ARI" userId="2f2a7705-1052-4cf0-be6b-765a997ec1c5" providerId="ADAL" clId="{624823AC-F347-494D-A6D9-A71C2BB1BE49}" dt="2023-05-25T01:34:28.884" v="107" actId="2696"/>
        <pc:sldMkLst>
          <pc:docMk/>
          <pc:sldMk cId="1079751236" sldId="704"/>
        </pc:sldMkLst>
      </pc:sldChg>
      <pc:sldChg chg="add del">
        <pc:chgData name="NUR HAZWANI BINTI  SHA'ARI" userId="2f2a7705-1052-4cf0-be6b-765a997ec1c5" providerId="ADAL" clId="{624823AC-F347-494D-A6D9-A71C2BB1BE49}" dt="2023-05-25T01:34:28.884" v="107" actId="2696"/>
        <pc:sldMkLst>
          <pc:docMk/>
          <pc:sldMk cId="1030963343" sldId="706"/>
        </pc:sldMkLst>
      </pc:sldChg>
      <pc:sldChg chg="add del">
        <pc:chgData name="NUR HAZWANI BINTI  SHA'ARI" userId="2f2a7705-1052-4cf0-be6b-765a997ec1c5" providerId="ADAL" clId="{624823AC-F347-494D-A6D9-A71C2BB1BE49}" dt="2023-05-25T01:34:28.884" v="107" actId="2696"/>
        <pc:sldMkLst>
          <pc:docMk/>
          <pc:sldMk cId="0" sldId="2195"/>
        </pc:sldMkLst>
      </pc:sldChg>
      <pc:sldChg chg="add del">
        <pc:chgData name="NUR HAZWANI BINTI  SHA'ARI" userId="2f2a7705-1052-4cf0-be6b-765a997ec1c5" providerId="ADAL" clId="{624823AC-F347-494D-A6D9-A71C2BB1BE49}" dt="2023-05-25T01:34:28.884" v="107" actId="2696"/>
        <pc:sldMkLst>
          <pc:docMk/>
          <pc:sldMk cId="0" sldId="2202"/>
        </pc:sldMkLst>
      </pc:sldChg>
      <pc:sldChg chg="add del">
        <pc:chgData name="NUR HAZWANI BINTI  SHA'ARI" userId="2f2a7705-1052-4cf0-be6b-765a997ec1c5" providerId="ADAL" clId="{624823AC-F347-494D-A6D9-A71C2BB1BE49}" dt="2023-05-25T01:34:28.884" v="107" actId="2696"/>
        <pc:sldMkLst>
          <pc:docMk/>
          <pc:sldMk cId="1110888066" sldId="2205"/>
        </pc:sldMkLst>
      </pc:sldChg>
      <pc:sldChg chg="add del">
        <pc:chgData name="NUR HAZWANI BINTI  SHA'ARI" userId="2f2a7705-1052-4cf0-be6b-765a997ec1c5" providerId="ADAL" clId="{624823AC-F347-494D-A6D9-A71C2BB1BE49}" dt="2023-05-25T01:34:28.884" v="107" actId="2696"/>
        <pc:sldMkLst>
          <pc:docMk/>
          <pc:sldMk cId="4116122827" sldId="2206"/>
        </pc:sldMkLst>
      </pc:sldChg>
      <pc:sldChg chg="add del">
        <pc:chgData name="NUR HAZWANI BINTI  SHA'ARI" userId="2f2a7705-1052-4cf0-be6b-765a997ec1c5" providerId="ADAL" clId="{624823AC-F347-494D-A6D9-A71C2BB1BE49}" dt="2023-05-25T01:34:28.884" v="107" actId="2696"/>
        <pc:sldMkLst>
          <pc:docMk/>
          <pc:sldMk cId="3139540946" sldId="2207"/>
        </pc:sldMkLst>
      </pc:sldChg>
      <pc:sldChg chg="add del">
        <pc:chgData name="NUR HAZWANI BINTI  SHA'ARI" userId="2f2a7705-1052-4cf0-be6b-765a997ec1c5" providerId="ADAL" clId="{624823AC-F347-494D-A6D9-A71C2BB1BE49}" dt="2023-05-25T01:32:55.896" v="98" actId="2696"/>
        <pc:sldMkLst>
          <pc:docMk/>
          <pc:sldMk cId="164697216" sldId="2209"/>
        </pc:sldMkLst>
      </pc:sldChg>
      <pc:sldChg chg="add del">
        <pc:chgData name="NUR HAZWANI BINTI  SHA'ARI" userId="2f2a7705-1052-4cf0-be6b-765a997ec1c5" providerId="ADAL" clId="{624823AC-F347-494D-A6D9-A71C2BB1BE49}" dt="2023-05-25T01:32:58.841" v="99" actId="2696"/>
        <pc:sldMkLst>
          <pc:docMk/>
          <pc:sldMk cId="3234973685" sldId="2210"/>
        </pc:sldMkLst>
      </pc:sldChg>
      <pc:sldChg chg="add del">
        <pc:chgData name="NUR HAZWANI BINTI  SHA'ARI" userId="2f2a7705-1052-4cf0-be6b-765a997ec1c5" providerId="ADAL" clId="{624823AC-F347-494D-A6D9-A71C2BB1BE49}" dt="2023-05-25T01:34:28.884" v="107" actId="2696"/>
        <pc:sldMkLst>
          <pc:docMk/>
          <pc:sldMk cId="968380034" sldId="2212"/>
        </pc:sldMkLst>
      </pc:sldChg>
      <pc:sldChg chg="add del">
        <pc:chgData name="NUR HAZWANI BINTI  SHA'ARI" userId="2f2a7705-1052-4cf0-be6b-765a997ec1c5" providerId="ADAL" clId="{624823AC-F347-494D-A6D9-A71C2BB1BE49}" dt="2023-05-25T01:34:28.884" v="107" actId="2696"/>
        <pc:sldMkLst>
          <pc:docMk/>
          <pc:sldMk cId="1180261334" sldId="2213"/>
        </pc:sldMkLst>
      </pc:sldChg>
      <pc:sldChg chg="del ord">
        <pc:chgData name="NUR HAZWANI BINTI  SHA'ARI" userId="2f2a7705-1052-4cf0-be6b-765a997ec1c5" providerId="ADAL" clId="{624823AC-F347-494D-A6D9-A71C2BB1BE49}" dt="2023-05-16T07:10:09.413" v="3" actId="2696"/>
        <pc:sldMkLst>
          <pc:docMk/>
          <pc:sldMk cId="0" sldId="2214"/>
        </pc:sldMkLst>
      </pc:sldChg>
      <pc:sldChg chg="add del">
        <pc:chgData name="NUR HAZWANI BINTI  SHA'ARI" userId="2f2a7705-1052-4cf0-be6b-765a997ec1c5" providerId="ADAL" clId="{624823AC-F347-494D-A6D9-A71C2BB1BE49}" dt="2023-05-25T01:34:28.884" v="107" actId="2696"/>
        <pc:sldMkLst>
          <pc:docMk/>
          <pc:sldMk cId="0" sldId="2215"/>
        </pc:sldMkLst>
      </pc:sldChg>
      <pc:sldChg chg="add del">
        <pc:chgData name="NUR HAZWANI BINTI  SHA'ARI" userId="2f2a7705-1052-4cf0-be6b-765a997ec1c5" providerId="ADAL" clId="{624823AC-F347-494D-A6D9-A71C2BB1BE49}" dt="2023-05-25T01:34:28.884" v="107" actId="2696"/>
        <pc:sldMkLst>
          <pc:docMk/>
          <pc:sldMk cId="4238438999" sldId="2216"/>
        </pc:sldMkLst>
      </pc:sldChg>
      <pc:sldChg chg="add del">
        <pc:chgData name="NUR HAZWANI BINTI  SHA'ARI" userId="2f2a7705-1052-4cf0-be6b-765a997ec1c5" providerId="ADAL" clId="{624823AC-F347-494D-A6D9-A71C2BB1BE49}" dt="2023-05-25T01:34:28.884" v="107" actId="2696"/>
        <pc:sldMkLst>
          <pc:docMk/>
          <pc:sldMk cId="2624779573" sldId="2217"/>
        </pc:sldMkLst>
      </pc:sldChg>
      <pc:sldChg chg="addSp modSp add del mod ord modClrScheme chgLayout">
        <pc:chgData name="NUR HAZWANI BINTI  SHA'ARI" userId="2f2a7705-1052-4cf0-be6b-765a997ec1c5" providerId="ADAL" clId="{624823AC-F347-494D-A6D9-A71C2BB1BE49}" dt="2023-05-25T01:34:47.043" v="108" actId="2696"/>
        <pc:sldMkLst>
          <pc:docMk/>
          <pc:sldMk cId="1430147431" sldId="2218"/>
        </pc:sldMkLst>
        <pc:spChg chg="mod ord">
          <ac:chgData name="NUR HAZWANI BINTI  SHA'ARI" userId="2f2a7705-1052-4cf0-be6b-765a997ec1c5" providerId="ADAL" clId="{624823AC-F347-494D-A6D9-A71C2BB1BE49}" dt="2023-05-23T08:26:30.837" v="93" actId="14100"/>
          <ac:spMkLst>
            <pc:docMk/>
            <pc:sldMk cId="1430147431" sldId="2218"/>
            <ac:spMk id="2" creationId="{601F5368-96DF-0331-39A8-17E0390BE67F}"/>
          </ac:spMkLst>
        </pc:spChg>
        <pc:spChg chg="add mod ord">
          <ac:chgData name="NUR HAZWANI BINTI  SHA'ARI" userId="2f2a7705-1052-4cf0-be6b-765a997ec1c5" providerId="ADAL" clId="{624823AC-F347-494D-A6D9-A71C2BB1BE49}" dt="2023-05-25T01:32:46.955" v="97" actId="20577"/>
          <ac:spMkLst>
            <pc:docMk/>
            <pc:sldMk cId="1430147431" sldId="2218"/>
            <ac:spMk id="3" creationId="{70557EDA-9D68-A4D7-96FA-44C8C352B881}"/>
          </ac:spMkLst>
        </pc:spChg>
        <pc:picChg chg="add mod">
          <ac:chgData name="NUR HAZWANI BINTI  SHA'ARI" userId="2f2a7705-1052-4cf0-be6b-765a997ec1c5" providerId="ADAL" clId="{624823AC-F347-494D-A6D9-A71C2BB1BE49}" dt="2023-05-25T01:32:38.142" v="95" actId="1076"/>
          <ac:picMkLst>
            <pc:docMk/>
            <pc:sldMk cId="1430147431" sldId="2218"/>
            <ac:picMk id="4" creationId="{7A9449C4-CD04-E485-2B4E-90516506933D}"/>
          </ac:picMkLst>
        </pc:picChg>
        <pc:picChg chg="add mod">
          <ac:chgData name="NUR HAZWANI BINTI  SHA'ARI" userId="2f2a7705-1052-4cf0-be6b-765a997ec1c5" providerId="ADAL" clId="{624823AC-F347-494D-A6D9-A71C2BB1BE49}" dt="2023-05-25T01:32:38.142" v="95" actId="1076"/>
          <ac:picMkLst>
            <pc:docMk/>
            <pc:sldMk cId="1430147431" sldId="2218"/>
            <ac:picMk id="5" creationId="{99D71A6B-2761-7BA5-ED50-407AB181E74A}"/>
          </ac:picMkLst>
        </pc:picChg>
        <pc:picChg chg="add mod">
          <ac:chgData name="NUR HAZWANI BINTI  SHA'ARI" userId="2f2a7705-1052-4cf0-be6b-765a997ec1c5" providerId="ADAL" clId="{624823AC-F347-494D-A6D9-A71C2BB1BE49}" dt="2023-05-25T01:32:38.142" v="95" actId="1076"/>
          <ac:picMkLst>
            <pc:docMk/>
            <pc:sldMk cId="1430147431" sldId="2218"/>
            <ac:picMk id="6" creationId="{E3683DEF-3218-8D9F-9F35-48FC4CEDCDCB}"/>
          </ac:picMkLst>
        </pc:picChg>
      </pc:sldChg>
      <pc:sldMasterChg chg="del delSldLayout">
        <pc:chgData name="NUR HAZWANI BINTI  SHA'ARI" userId="2f2a7705-1052-4cf0-be6b-765a997ec1c5" providerId="ADAL" clId="{624823AC-F347-494D-A6D9-A71C2BB1BE49}" dt="2023-05-25T01:34:47.043" v="108" actId="2696"/>
        <pc:sldMasterMkLst>
          <pc:docMk/>
          <pc:sldMasterMk cId="780802153" sldId="2147483660"/>
        </pc:sldMasterMkLst>
        <pc:sldLayoutChg chg="del">
          <pc:chgData name="NUR HAZWANI BINTI  SHA'ARI" userId="2f2a7705-1052-4cf0-be6b-765a997ec1c5" providerId="ADAL" clId="{624823AC-F347-494D-A6D9-A71C2BB1BE49}" dt="2023-05-25T01:34:47.043" v="108" actId="2696"/>
          <pc:sldLayoutMkLst>
            <pc:docMk/>
            <pc:sldMasterMk cId="780802153" sldId="2147483660"/>
            <pc:sldLayoutMk cId="3811999291" sldId="2147483661"/>
          </pc:sldLayoutMkLst>
        </pc:sldLayoutChg>
        <pc:sldLayoutChg chg="del">
          <pc:chgData name="NUR HAZWANI BINTI  SHA'ARI" userId="2f2a7705-1052-4cf0-be6b-765a997ec1c5" providerId="ADAL" clId="{624823AC-F347-494D-A6D9-A71C2BB1BE49}" dt="2023-05-25T01:34:47.043" v="108" actId="2696"/>
          <pc:sldLayoutMkLst>
            <pc:docMk/>
            <pc:sldMasterMk cId="780802153" sldId="2147483660"/>
            <pc:sldLayoutMk cId="3384991765" sldId="2147483662"/>
          </pc:sldLayoutMkLst>
        </pc:sldLayoutChg>
        <pc:sldLayoutChg chg="del">
          <pc:chgData name="NUR HAZWANI BINTI  SHA'ARI" userId="2f2a7705-1052-4cf0-be6b-765a997ec1c5" providerId="ADAL" clId="{624823AC-F347-494D-A6D9-A71C2BB1BE49}" dt="2023-05-25T01:34:47.043" v="108" actId="2696"/>
          <pc:sldLayoutMkLst>
            <pc:docMk/>
            <pc:sldMasterMk cId="780802153" sldId="2147483660"/>
            <pc:sldLayoutMk cId="19811869" sldId="2147483663"/>
          </pc:sldLayoutMkLst>
        </pc:sldLayoutChg>
        <pc:sldLayoutChg chg="del">
          <pc:chgData name="NUR HAZWANI BINTI  SHA'ARI" userId="2f2a7705-1052-4cf0-be6b-765a997ec1c5" providerId="ADAL" clId="{624823AC-F347-494D-A6D9-A71C2BB1BE49}" dt="2023-05-25T01:34:47.043" v="108" actId="2696"/>
          <pc:sldLayoutMkLst>
            <pc:docMk/>
            <pc:sldMasterMk cId="780802153" sldId="2147483660"/>
            <pc:sldLayoutMk cId="1648770604" sldId="2147483664"/>
          </pc:sldLayoutMkLst>
        </pc:sldLayoutChg>
        <pc:sldLayoutChg chg="del">
          <pc:chgData name="NUR HAZWANI BINTI  SHA'ARI" userId="2f2a7705-1052-4cf0-be6b-765a997ec1c5" providerId="ADAL" clId="{624823AC-F347-494D-A6D9-A71C2BB1BE49}" dt="2023-05-25T01:34:47.043" v="108" actId="2696"/>
          <pc:sldLayoutMkLst>
            <pc:docMk/>
            <pc:sldMasterMk cId="780802153" sldId="2147483660"/>
            <pc:sldLayoutMk cId="2514096575" sldId="2147483665"/>
          </pc:sldLayoutMkLst>
        </pc:sldLayoutChg>
        <pc:sldLayoutChg chg="del">
          <pc:chgData name="NUR HAZWANI BINTI  SHA'ARI" userId="2f2a7705-1052-4cf0-be6b-765a997ec1c5" providerId="ADAL" clId="{624823AC-F347-494D-A6D9-A71C2BB1BE49}" dt="2023-05-25T01:34:47.043" v="108" actId="2696"/>
          <pc:sldLayoutMkLst>
            <pc:docMk/>
            <pc:sldMasterMk cId="780802153" sldId="2147483660"/>
            <pc:sldLayoutMk cId="1941617622" sldId="2147483666"/>
          </pc:sldLayoutMkLst>
        </pc:sldLayoutChg>
        <pc:sldLayoutChg chg="del">
          <pc:chgData name="NUR HAZWANI BINTI  SHA'ARI" userId="2f2a7705-1052-4cf0-be6b-765a997ec1c5" providerId="ADAL" clId="{624823AC-F347-494D-A6D9-A71C2BB1BE49}" dt="2023-05-25T01:34:47.043" v="108" actId="2696"/>
          <pc:sldLayoutMkLst>
            <pc:docMk/>
            <pc:sldMasterMk cId="780802153" sldId="2147483660"/>
            <pc:sldLayoutMk cId="3375955462" sldId="2147483667"/>
          </pc:sldLayoutMkLst>
        </pc:sldLayoutChg>
        <pc:sldLayoutChg chg="del">
          <pc:chgData name="NUR HAZWANI BINTI  SHA'ARI" userId="2f2a7705-1052-4cf0-be6b-765a997ec1c5" providerId="ADAL" clId="{624823AC-F347-494D-A6D9-A71C2BB1BE49}" dt="2023-05-25T01:34:47.043" v="108" actId="2696"/>
          <pc:sldLayoutMkLst>
            <pc:docMk/>
            <pc:sldMasterMk cId="780802153" sldId="2147483660"/>
            <pc:sldLayoutMk cId="2144377837" sldId="2147483668"/>
          </pc:sldLayoutMkLst>
        </pc:sldLayoutChg>
        <pc:sldLayoutChg chg="del">
          <pc:chgData name="NUR HAZWANI BINTI  SHA'ARI" userId="2f2a7705-1052-4cf0-be6b-765a997ec1c5" providerId="ADAL" clId="{624823AC-F347-494D-A6D9-A71C2BB1BE49}" dt="2023-05-25T01:34:47.043" v="108" actId="2696"/>
          <pc:sldLayoutMkLst>
            <pc:docMk/>
            <pc:sldMasterMk cId="780802153" sldId="2147483660"/>
            <pc:sldLayoutMk cId="856899739" sldId="2147483669"/>
          </pc:sldLayoutMkLst>
        </pc:sldLayoutChg>
        <pc:sldLayoutChg chg="del">
          <pc:chgData name="NUR HAZWANI BINTI  SHA'ARI" userId="2f2a7705-1052-4cf0-be6b-765a997ec1c5" providerId="ADAL" clId="{624823AC-F347-494D-A6D9-A71C2BB1BE49}" dt="2023-05-25T01:34:47.043" v="108" actId="2696"/>
          <pc:sldLayoutMkLst>
            <pc:docMk/>
            <pc:sldMasterMk cId="780802153" sldId="2147483660"/>
            <pc:sldLayoutMk cId="1950797946" sldId="2147483670"/>
          </pc:sldLayoutMkLst>
        </pc:sldLayoutChg>
        <pc:sldLayoutChg chg="del">
          <pc:chgData name="NUR HAZWANI BINTI  SHA'ARI" userId="2f2a7705-1052-4cf0-be6b-765a997ec1c5" providerId="ADAL" clId="{624823AC-F347-494D-A6D9-A71C2BB1BE49}" dt="2023-05-25T01:34:47.043" v="108" actId="2696"/>
          <pc:sldLayoutMkLst>
            <pc:docMk/>
            <pc:sldMasterMk cId="780802153" sldId="2147483660"/>
            <pc:sldLayoutMk cId="2354221735" sldId="2147483671"/>
          </pc:sldLayoutMkLst>
        </pc:sldLayoutChg>
        <pc:sldLayoutChg chg="del">
          <pc:chgData name="NUR HAZWANI BINTI  SHA'ARI" userId="2f2a7705-1052-4cf0-be6b-765a997ec1c5" providerId="ADAL" clId="{624823AC-F347-494D-A6D9-A71C2BB1BE49}" dt="2023-05-25T01:34:47.043" v="108" actId="2696"/>
          <pc:sldLayoutMkLst>
            <pc:docMk/>
            <pc:sldMasterMk cId="780802153" sldId="2147483660"/>
            <pc:sldLayoutMk cId="1558085939" sldId="2147483672"/>
          </pc:sldLayoutMkLst>
        </pc:sldLayoutChg>
      </pc:sldMasterChg>
      <pc:sldMasterChg chg="del delSldLayout">
        <pc:chgData name="NUR HAZWANI BINTI  SHA'ARI" userId="2f2a7705-1052-4cf0-be6b-765a997ec1c5" providerId="ADAL" clId="{624823AC-F347-494D-A6D9-A71C2BB1BE49}" dt="2023-05-25T01:34:28.884" v="107" actId="2696"/>
        <pc:sldMasterMkLst>
          <pc:docMk/>
          <pc:sldMasterMk cId="2521802839" sldId="2147483673"/>
        </pc:sldMasterMkLst>
        <pc:sldLayoutChg chg="del">
          <pc:chgData name="NUR HAZWANI BINTI  SHA'ARI" userId="2f2a7705-1052-4cf0-be6b-765a997ec1c5" providerId="ADAL" clId="{624823AC-F347-494D-A6D9-A71C2BB1BE49}" dt="2023-05-25T01:34:28.884" v="107" actId="2696"/>
          <pc:sldLayoutMkLst>
            <pc:docMk/>
            <pc:sldMasterMk cId="2521802839" sldId="2147483673"/>
            <pc:sldLayoutMk cId="3420870931" sldId="2147483674"/>
          </pc:sldLayoutMkLst>
        </pc:sldLayoutChg>
        <pc:sldLayoutChg chg="del">
          <pc:chgData name="NUR HAZWANI BINTI  SHA'ARI" userId="2f2a7705-1052-4cf0-be6b-765a997ec1c5" providerId="ADAL" clId="{624823AC-F347-494D-A6D9-A71C2BB1BE49}" dt="2023-05-25T01:34:28.884" v="107" actId="2696"/>
          <pc:sldLayoutMkLst>
            <pc:docMk/>
            <pc:sldMasterMk cId="2521802839" sldId="2147483673"/>
            <pc:sldLayoutMk cId="1151823702" sldId="2147483675"/>
          </pc:sldLayoutMkLst>
        </pc:sldLayoutChg>
        <pc:sldLayoutChg chg="del">
          <pc:chgData name="NUR HAZWANI BINTI  SHA'ARI" userId="2f2a7705-1052-4cf0-be6b-765a997ec1c5" providerId="ADAL" clId="{624823AC-F347-494D-A6D9-A71C2BB1BE49}" dt="2023-05-25T01:34:28.884" v="107" actId="2696"/>
          <pc:sldLayoutMkLst>
            <pc:docMk/>
            <pc:sldMasterMk cId="2521802839" sldId="2147483673"/>
            <pc:sldLayoutMk cId="2194236127" sldId="2147483676"/>
          </pc:sldLayoutMkLst>
        </pc:sldLayoutChg>
        <pc:sldLayoutChg chg="del">
          <pc:chgData name="NUR HAZWANI BINTI  SHA'ARI" userId="2f2a7705-1052-4cf0-be6b-765a997ec1c5" providerId="ADAL" clId="{624823AC-F347-494D-A6D9-A71C2BB1BE49}" dt="2023-05-25T01:34:28.884" v="107" actId="2696"/>
          <pc:sldLayoutMkLst>
            <pc:docMk/>
            <pc:sldMasterMk cId="2521802839" sldId="2147483673"/>
            <pc:sldLayoutMk cId="3849825003" sldId="2147483677"/>
          </pc:sldLayoutMkLst>
        </pc:sldLayoutChg>
        <pc:sldLayoutChg chg="del">
          <pc:chgData name="NUR HAZWANI BINTI  SHA'ARI" userId="2f2a7705-1052-4cf0-be6b-765a997ec1c5" providerId="ADAL" clId="{624823AC-F347-494D-A6D9-A71C2BB1BE49}" dt="2023-05-25T01:34:28.884" v="107" actId="2696"/>
          <pc:sldLayoutMkLst>
            <pc:docMk/>
            <pc:sldMasterMk cId="2521802839" sldId="2147483673"/>
            <pc:sldLayoutMk cId="505648055" sldId="2147483678"/>
          </pc:sldLayoutMkLst>
        </pc:sldLayoutChg>
        <pc:sldLayoutChg chg="del">
          <pc:chgData name="NUR HAZWANI BINTI  SHA'ARI" userId="2f2a7705-1052-4cf0-be6b-765a997ec1c5" providerId="ADAL" clId="{624823AC-F347-494D-A6D9-A71C2BB1BE49}" dt="2023-05-25T01:34:28.884" v="107" actId="2696"/>
          <pc:sldLayoutMkLst>
            <pc:docMk/>
            <pc:sldMasterMk cId="2521802839" sldId="2147483673"/>
            <pc:sldLayoutMk cId="717206733" sldId="2147483679"/>
          </pc:sldLayoutMkLst>
        </pc:sldLayoutChg>
        <pc:sldLayoutChg chg="del">
          <pc:chgData name="NUR HAZWANI BINTI  SHA'ARI" userId="2f2a7705-1052-4cf0-be6b-765a997ec1c5" providerId="ADAL" clId="{624823AC-F347-494D-A6D9-A71C2BB1BE49}" dt="2023-05-25T01:34:28.884" v="107" actId="2696"/>
          <pc:sldLayoutMkLst>
            <pc:docMk/>
            <pc:sldMasterMk cId="2521802839" sldId="2147483673"/>
            <pc:sldLayoutMk cId="3269053112" sldId="2147483680"/>
          </pc:sldLayoutMkLst>
        </pc:sldLayoutChg>
        <pc:sldLayoutChg chg="del">
          <pc:chgData name="NUR HAZWANI BINTI  SHA'ARI" userId="2f2a7705-1052-4cf0-be6b-765a997ec1c5" providerId="ADAL" clId="{624823AC-F347-494D-A6D9-A71C2BB1BE49}" dt="2023-05-25T01:34:28.884" v="107" actId="2696"/>
          <pc:sldLayoutMkLst>
            <pc:docMk/>
            <pc:sldMasterMk cId="2521802839" sldId="2147483673"/>
            <pc:sldLayoutMk cId="3309142616" sldId="2147483681"/>
          </pc:sldLayoutMkLst>
        </pc:sldLayoutChg>
        <pc:sldLayoutChg chg="del">
          <pc:chgData name="NUR HAZWANI BINTI  SHA'ARI" userId="2f2a7705-1052-4cf0-be6b-765a997ec1c5" providerId="ADAL" clId="{624823AC-F347-494D-A6D9-A71C2BB1BE49}" dt="2023-05-25T01:34:28.884" v="107" actId="2696"/>
          <pc:sldLayoutMkLst>
            <pc:docMk/>
            <pc:sldMasterMk cId="2521802839" sldId="2147483673"/>
            <pc:sldLayoutMk cId="3054481130" sldId="2147483682"/>
          </pc:sldLayoutMkLst>
        </pc:sldLayoutChg>
        <pc:sldLayoutChg chg="del">
          <pc:chgData name="NUR HAZWANI BINTI  SHA'ARI" userId="2f2a7705-1052-4cf0-be6b-765a997ec1c5" providerId="ADAL" clId="{624823AC-F347-494D-A6D9-A71C2BB1BE49}" dt="2023-05-25T01:34:28.884" v="107" actId="2696"/>
          <pc:sldLayoutMkLst>
            <pc:docMk/>
            <pc:sldMasterMk cId="2521802839" sldId="2147483673"/>
            <pc:sldLayoutMk cId="2759941455" sldId="2147483683"/>
          </pc:sldLayoutMkLst>
        </pc:sldLayoutChg>
        <pc:sldLayoutChg chg="del">
          <pc:chgData name="NUR HAZWANI BINTI  SHA'ARI" userId="2f2a7705-1052-4cf0-be6b-765a997ec1c5" providerId="ADAL" clId="{624823AC-F347-494D-A6D9-A71C2BB1BE49}" dt="2023-05-25T01:34:28.884" v="107" actId="2696"/>
          <pc:sldLayoutMkLst>
            <pc:docMk/>
            <pc:sldMasterMk cId="2521802839" sldId="2147483673"/>
            <pc:sldLayoutMk cId="2559933544" sldId="2147483684"/>
          </pc:sldLayoutMkLst>
        </pc:sldLayoutChg>
        <pc:sldLayoutChg chg="del">
          <pc:chgData name="NUR HAZWANI BINTI  SHA'ARI" userId="2f2a7705-1052-4cf0-be6b-765a997ec1c5" providerId="ADAL" clId="{624823AC-F347-494D-A6D9-A71C2BB1BE49}" dt="2023-05-25T01:34:28.884" v="107" actId="2696"/>
          <pc:sldLayoutMkLst>
            <pc:docMk/>
            <pc:sldMasterMk cId="2521802839" sldId="2147483673"/>
            <pc:sldLayoutMk cId="1712698985" sldId="2147483685"/>
          </pc:sldLayoutMkLst>
        </pc:sldLayoutChg>
      </pc:sldMasterChg>
      <pc:sldMasterChg chg="del delSldLayout">
        <pc:chgData name="NUR HAZWANI BINTI  SHA'ARI" userId="2f2a7705-1052-4cf0-be6b-765a997ec1c5" providerId="ADAL" clId="{624823AC-F347-494D-A6D9-A71C2BB1BE49}" dt="2023-05-25T01:34:28.884" v="107" actId="2696"/>
        <pc:sldMasterMkLst>
          <pc:docMk/>
          <pc:sldMasterMk cId="3580626674" sldId="2147483686"/>
        </pc:sldMasterMkLst>
        <pc:sldLayoutChg chg="del">
          <pc:chgData name="NUR HAZWANI BINTI  SHA'ARI" userId="2f2a7705-1052-4cf0-be6b-765a997ec1c5" providerId="ADAL" clId="{624823AC-F347-494D-A6D9-A71C2BB1BE49}" dt="2023-05-25T01:34:28.884" v="107" actId="2696"/>
          <pc:sldLayoutMkLst>
            <pc:docMk/>
            <pc:sldMasterMk cId="3580626674" sldId="2147483686"/>
            <pc:sldLayoutMk cId="253823933" sldId="2147483687"/>
          </pc:sldLayoutMkLst>
        </pc:sldLayoutChg>
        <pc:sldLayoutChg chg="del">
          <pc:chgData name="NUR HAZWANI BINTI  SHA'ARI" userId="2f2a7705-1052-4cf0-be6b-765a997ec1c5" providerId="ADAL" clId="{624823AC-F347-494D-A6D9-A71C2BB1BE49}" dt="2023-05-25T01:34:28.884" v="107" actId="2696"/>
          <pc:sldLayoutMkLst>
            <pc:docMk/>
            <pc:sldMasterMk cId="3580626674" sldId="2147483686"/>
            <pc:sldLayoutMk cId="2583972773" sldId="2147483688"/>
          </pc:sldLayoutMkLst>
        </pc:sldLayoutChg>
        <pc:sldLayoutChg chg="del">
          <pc:chgData name="NUR HAZWANI BINTI  SHA'ARI" userId="2f2a7705-1052-4cf0-be6b-765a997ec1c5" providerId="ADAL" clId="{624823AC-F347-494D-A6D9-A71C2BB1BE49}" dt="2023-05-25T01:34:28.884" v="107" actId="2696"/>
          <pc:sldLayoutMkLst>
            <pc:docMk/>
            <pc:sldMasterMk cId="3580626674" sldId="2147483686"/>
            <pc:sldLayoutMk cId="1008717064" sldId="2147483689"/>
          </pc:sldLayoutMkLst>
        </pc:sldLayoutChg>
        <pc:sldLayoutChg chg="del">
          <pc:chgData name="NUR HAZWANI BINTI  SHA'ARI" userId="2f2a7705-1052-4cf0-be6b-765a997ec1c5" providerId="ADAL" clId="{624823AC-F347-494D-A6D9-A71C2BB1BE49}" dt="2023-05-25T01:34:28.884" v="107" actId="2696"/>
          <pc:sldLayoutMkLst>
            <pc:docMk/>
            <pc:sldMasterMk cId="3580626674" sldId="2147483686"/>
            <pc:sldLayoutMk cId="3797852872" sldId="2147483690"/>
          </pc:sldLayoutMkLst>
        </pc:sldLayoutChg>
        <pc:sldLayoutChg chg="del">
          <pc:chgData name="NUR HAZWANI BINTI  SHA'ARI" userId="2f2a7705-1052-4cf0-be6b-765a997ec1c5" providerId="ADAL" clId="{624823AC-F347-494D-A6D9-A71C2BB1BE49}" dt="2023-05-25T01:34:28.884" v="107" actId="2696"/>
          <pc:sldLayoutMkLst>
            <pc:docMk/>
            <pc:sldMasterMk cId="3580626674" sldId="2147483686"/>
            <pc:sldLayoutMk cId="2960579700" sldId="2147483691"/>
          </pc:sldLayoutMkLst>
        </pc:sldLayoutChg>
        <pc:sldLayoutChg chg="del">
          <pc:chgData name="NUR HAZWANI BINTI  SHA'ARI" userId="2f2a7705-1052-4cf0-be6b-765a997ec1c5" providerId="ADAL" clId="{624823AC-F347-494D-A6D9-A71C2BB1BE49}" dt="2023-05-25T01:34:28.884" v="107" actId="2696"/>
          <pc:sldLayoutMkLst>
            <pc:docMk/>
            <pc:sldMasterMk cId="3580626674" sldId="2147483686"/>
            <pc:sldLayoutMk cId="2945386495" sldId="2147483692"/>
          </pc:sldLayoutMkLst>
        </pc:sldLayoutChg>
        <pc:sldLayoutChg chg="del">
          <pc:chgData name="NUR HAZWANI BINTI  SHA'ARI" userId="2f2a7705-1052-4cf0-be6b-765a997ec1c5" providerId="ADAL" clId="{624823AC-F347-494D-A6D9-A71C2BB1BE49}" dt="2023-05-25T01:34:28.884" v="107" actId="2696"/>
          <pc:sldLayoutMkLst>
            <pc:docMk/>
            <pc:sldMasterMk cId="3580626674" sldId="2147483686"/>
            <pc:sldLayoutMk cId="4034378277" sldId="2147483693"/>
          </pc:sldLayoutMkLst>
        </pc:sldLayoutChg>
        <pc:sldLayoutChg chg="del">
          <pc:chgData name="NUR HAZWANI BINTI  SHA'ARI" userId="2f2a7705-1052-4cf0-be6b-765a997ec1c5" providerId="ADAL" clId="{624823AC-F347-494D-A6D9-A71C2BB1BE49}" dt="2023-05-25T01:34:28.884" v="107" actId="2696"/>
          <pc:sldLayoutMkLst>
            <pc:docMk/>
            <pc:sldMasterMk cId="3580626674" sldId="2147483686"/>
            <pc:sldLayoutMk cId="2900193415" sldId="2147483694"/>
          </pc:sldLayoutMkLst>
        </pc:sldLayoutChg>
        <pc:sldLayoutChg chg="del">
          <pc:chgData name="NUR HAZWANI BINTI  SHA'ARI" userId="2f2a7705-1052-4cf0-be6b-765a997ec1c5" providerId="ADAL" clId="{624823AC-F347-494D-A6D9-A71C2BB1BE49}" dt="2023-05-25T01:34:28.884" v="107" actId="2696"/>
          <pc:sldLayoutMkLst>
            <pc:docMk/>
            <pc:sldMasterMk cId="3580626674" sldId="2147483686"/>
            <pc:sldLayoutMk cId="1991141403" sldId="2147483695"/>
          </pc:sldLayoutMkLst>
        </pc:sldLayoutChg>
        <pc:sldLayoutChg chg="del">
          <pc:chgData name="NUR HAZWANI BINTI  SHA'ARI" userId="2f2a7705-1052-4cf0-be6b-765a997ec1c5" providerId="ADAL" clId="{624823AC-F347-494D-A6D9-A71C2BB1BE49}" dt="2023-05-25T01:34:28.884" v="107" actId="2696"/>
          <pc:sldLayoutMkLst>
            <pc:docMk/>
            <pc:sldMasterMk cId="3580626674" sldId="2147483686"/>
            <pc:sldLayoutMk cId="744833232" sldId="2147483696"/>
          </pc:sldLayoutMkLst>
        </pc:sldLayoutChg>
        <pc:sldLayoutChg chg="del">
          <pc:chgData name="NUR HAZWANI BINTI  SHA'ARI" userId="2f2a7705-1052-4cf0-be6b-765a997ec1c5" providerId="ADAL" clId="{624823AC-F347-494D-A6D9-A71C2BB1BE49}" dt="2023-05-25T01:34:28.884" v="107" actId="2696"/>
          <pc:sldLayoutMkLst>
            <pc:docMk/>
            <pc:sldMasterMk cId="3580626674" sldId="2147483686"/>
            <pc:sldLayoutMk cId="3391611971" sldId="2147483697"/>
          </pc:sldLayoutMkLst>
        </pc:sldLayoutChg>
      </pc:sldMasterChg>
      <pc:sldMasterChg chg="del delSldLayout">
        <pc:chgData name="NUR HAZWANI BINTI  SHA'ARI" userId="2f2a7705-1052-4cf0-be6b-765a997ec1c5" providerId="ADAL" clId="{624823AC-F347-494D-A6D9-A71C2BB1BE49}" dt="2023-05-25T01:32:58.841" v="99" actId="2696"/>
        <pc:sldMasterMkLst>
          <pc:docMk/>
          <pc:sldMasterMk cId="3015713608" sldId="2147483698"/>
        </pc:sldMasterMkLst>
        <pc:sldLayoutChg chg="del">
          <pc:chgData name="NUR HAZWANI BINTI  SHA'ARI" userId="2f2a7705-1052-4cf0-be6b-765a997ec1c5" providerId="ADAL" clId="{624823AC-F347-494D-A6D9-A71C2BB1BE49}" dt="2023-05-25T01:32:58.841" v="99" actId="2696"/>
          <pc:sldLayoutMkLst>
            <pc:docMk/>
            <pc:sldMasterMk cId="3015713608" sldId="2147483698"/>
            <pc:sldLayoutMk cId="4007767067" sldId="2147483699"/>
          </pc:sldLayoutMkLst>
        </pc:sldLayoutChg>
        <pc:sldLayoutChg chg="del">
          <pc:chgData name="NUR HAZWANI BINTI  SHA'ARI" userId="2f2a7705-1052-4cf0-be6b-765a997ec1c5" providerId="ADAL" clId="{624823AC-F347-494D-A6D9-A71C2BB1BE49}" dt="2023-05-25T01:32:58.841" v="99" actId="2696"/>
          <pc:sldLayoutMkLst>
            <pc:docMk/>
            <pc:sldMasterMk cId="3015713608" sldId="2147483698"/>
            <pc:sldLayoutMk cId="485814637" sldId="2147483700"/>
          </pc:sldLayoutMkLst>
        </pc:sldLayoutChg>
        <pc:sldLayoutChg chg="del">
          <pc:chgData name="NUR HAZWANI BINTI  SHA'ARI" userId="2f2a7705-1052-4cf0-be6b-765a997ec1c5" providerId="ADAL" clId="{624823AC-F347-494D-A6D9-A71C2BB1BE49}" dt="2023-05-25T01:32:58.841" v="99" actId="2696"/>
          <pc:sldLayoutMkLst>
            <pc:docMk/>
            <pc:sldMasterMk cId="3015713608" sldId="2147483698"/>
            <pc:sldLayoutMk cId="691528860" sldId="2147483701"/>
          </pc:sldLayoutMkLst>
        </pc:sldLayoutChg>
        <pc:sldLayoutChg chg="del">
          <pc:chgData name="NUR HAZWANI BINTI  SHA'ARI" userId="2f2a7705-1052-4cf0-be6b-765a997ec1c5" providerId="ADAL" clId="{624823AC-F347-494D-A6D9-A71C2BB1BE49}" dt="2023-05-25T01:32:58.841" v="99" actId="2696"/>
          <pc:sldLayoutMkLst>
            <pc:docMk/>
            <pc:sldMasterMk cId="3015713608" sldId="2147483698"/>
            <pc:sldLayoutMk cId="1845000499" sldId="2147483702"/>
          </pc:sldLayoutMkLst>
        </pc:sldLayoutChg>
        <pc:sldLayoutChg chg="del">
          <pc:chgData name="NUR HAZWANI BINTI  SHA'ARI" userId="2f2a7705-1052-4cf0-be6b-765a997ec1c5" providerId="ADAL" clId="{624823AC-F347-494D-A6D9-A71C2BB1BE49}" dt="2023-05-25T01:32:58.841" v="99" actId="2696"/>
          <pc:sldLayoutMkLst>
            <pc:docMk/>
            <pc:sldMasterMk cId="3015713608" sldId="2147483698"/>
            <pc:sldLayoutMk cId="906041367" sldId="2147483703"/>
          </pc:sldLayoutMkLst>
        </pc:sldLayoutChg>
        <pc:sldLayoutChg chg="del">
          <pc:chgData name="NUR HAZWANI BINTI  SHA'ARI" userId="2f2a7705-1052-4cf0-be6b-765a997ec1c5" providerId="ADAL" clId="{624823AC-F347-494D-A6D9-A71C2BB1BE49}" dt="2023-05-25T01:32:58.841" v="99" actId="2696"/>
          <pc:sldLayoutMkLst>
            <pc:docMk/>
            <pc:sldMasterMk cId="3015713608" sldId="2147483698"/>
            <pc:sldLayoutMk cId="4247698024" sldId="2147483704"/>
          </pc:sldLayoutMkLst>
        </pc:sldLayoutChg>
        <pc:sldLayoutChg chg="del">
          <pc:chgData name="NUR HAZWANI BINTI  SHA'ARI" userId="2f2a7705-1052-4cf0-be6b-765a997ec1c5" providerId="ADAL" clId="{624823AC-F347-494D-A6D9-A71C2BB1BE49}" dt="2023-05-25T01:32:58.841" v="99" actId="2696"/>
          <pc:sldLayoutMkLst>
            <pc:docMk/>
            <pc:sldMasterMk cId="3015713608" sldId="2147483698"/>
            <pc:sldLayoutMk cId="3645832153" sldId="2147483705"/>
          </pc:sldLayoutMkLst>
        </pc:sldLayoutChg>
        <pc:sldLayoutChg chg="del">
          <pc:chgData name="NUR HAZWANI BINTI  SHA'ARI" userId="2f2a7705-1052-4cf0-be6b-765a997ec1c5" providerId="ADAL" clId="{624823AC-F347-494D-A6D9-A71C2BB1BE49}" dt="2023-05-25T01:32:58.841" v="99" actId="2696"/>
          <pc:sldLayoutMkLst>
            <pc:docMk/>
            <pc:sldMasterMk cId="3015713608" sldId="2147483698"/>
            <pc:sldLayoutMk cId="2698565779" sldId="2147483706"/>
          </pc:sldLayoutMkLst>
        </pc:sldLayoutChg>
        <pc:sldLayoutChg chg="del">
          <pc:chgData name="NUR HAZWANI BINTI  SHA'ARI" userId="2f2a7705-1052-4cf0-be6b-765a997ec1c5" providerId="ADAL" clId="{624823AC-F347-494D-A6D9-A71C2BB1BE49}" dt="2023-05-25T01:32:58.841" v="99" actId="2696"/>
          <pc:sldLayoutMkLst>
            <pc:docMk/>
            <pc:sldMasterMk cId="3015713608" sldId="2147483698"/>
            <pc:sldLayoutMk cId="3792947250" sldId="2147483707"/>
          </pc:sldLayoutMkLst>
        </pc:sldLayoutChg>
        <pc:sldLayoutChg chg="del">
          <pc:chgData name="NUR HAZWANI BINTI  SHA'ARI" userId="2f2a7705-1052-4cf0-be6b-765a997ec1c5" providerId="ADAL" clId="{624823AC-F347-494D-A6D9-A71C2BB1BE49}" dt="2023-05-25T01:32:58.841" v="99" actId="2696"/>
          <pc:sldLayoutMkLst>
            <pc:docMk/>
            <pc:sldMasterMk cId="3015713608" sldId="2147483698"/>
            <pc:sldLayoutMk cId="545744444" sldId="2147483708"/>
          </pc:sldLayoutMkLst>
        </pc:sldLayoutChg>
        <pc:sldLayoutChg chg="del">
          <pc:chgData name="NUR HAZWANI BINTI  SHA'ARI" userId="2f2a7705-1052-4cf0-be6b-765a997ec1c5" providerId="ADAL" clId="{624823AC-F347-494D-A6D9-A71C2BB1BE49}" dt="2023-05-25T01:32:58.841" v="99" actId="2696"/>
          <pc:sldLayoutMkLst>
            <pc:docMk/>
            <pc:sldMasterMk cId="3015713608" sldId="2147483698"/>
            <pc:sldLayoutMk cId="323793088" sldId="2147483709"/>
          </pc:sldLayoutMkLst>
        </pc:sldLayoutChg>
      </pc:sldMasterChg>
      <pc:sldMasterChg chg="del delSldLayout">
        <pc:chgData name="NUR HAZWANI BINTI  SHA'ARI" userId="2f2a7705-1052-4cf0-be6b-765a997ec1c5" providerId="ADAL" clId="{624823AC-F347-494D-A6D9-A71C2BB1BE49}" dt="2023-05-25T01:34:28.884" v="107" actId="2696"/>
        <pc:sldMasterMkLst>
          <pc:docMk/>
          <pc:sldMasterMk cId="4288766065" sldId="2147483710"/>
        </pc:sldMasterMkLst>
        <pc:sldLayoutChg chg="del">
          <pc:chgData name="NUR HAZWANI BINTI  SHA'ARI" userId="2f2a7705-1052-4cf0-be6b-765a997ec1c5" providerId="ADAL" clId="{624823AC-F347-494D-A6D9-A71C2BB1BE49}" dt="2023-05-25T01:34:28.884" v="107" actId="2696"/>
          <pc:sldLayoutMkLst>
            <pc:docMk/>
            <pc:sldMasterMk cId="4288766065" sldId="2147483710"/>
            <pc:sldLayoutMk cId="2300384762" sldId="2147483711"/>
          </pc:sldLayoutMkLst>
        </pc:sldLayoutChg>
        <pc:sldLayoutChg chg="del">
          <pc:chgData name="NUR HAZWANI BINTI  SHA'ARI" userId="2f2a7705-1052-4cf0-be6b-765a997ec1c5" providerId="ADAL" clId="{624823AC-F347-494D-A6D9-A71C2BB1BE49}" dt="2023-05-25T01:34:28.884" v="107" actId="2696"/>
          <pc:sldLayoutMkLst>
            <pc:docMk/>
            <pc:sldMasterMk cId="4288766065" sldId="2147483710"/>
            <pc:sldLayoutMk cId="950583069" sldId="2147483712"/>
          </pc:sldLayoutMkLst>
        </pc:sldLayoutChg>
        <pc:sldLayoutChg chg="del">
          <pc:chgData name="NUR HAZWANI BINTI  SHA'ARI" userId="2f2a7705-1052-4cf0-be6b-765a997ec1c5" providerId="ADAL" clId="{624823AC-F347-494D-A6D9-A71C2BB1BE49}" dt="2023-05-25T01:34:28.884" v="107" actId="2696"/>
          <pc:sldLayoutMkLst>
            <pc:docMk/>
            <pc:sldMasterMk cId="4288766065" sldId="2147483710"/>
            <pc:sldLayoutMk cId="4124973766" sldId="2147483713"/>
          </pc:sldLayoutMkLst>
        </pc:sldLayoutChg>
      </pc:sldMasterChg>
      <pc:sldMasterChg chg="del delSldLayout">
        <pc:chgData name="NUR HAZWANI BINTI  SHA'ARI" userId="2f2a7705-1052-4cf0-be6b-765a997ec1c5" providerId="ADAL" clId="{624823AC-F347-494D-A6D9-A71C2BB1BE49}" dt="2023-05-25T01:34:28.884" v="107" actId="2696"/>
        <pc:sldMasterMkLst>
          <pc:docMk/>
          <pc:sldMasterMk cId="958007359" sldId="2147483714"/>
        </pc:sldMasterMkLst>
        <pc:sldLayoutChg chg="del">
          <pc:chgData name="NUR HAZWANI BINTI  SHA'ARI" userId="2f2a7705-1052-4cf0-be6b-765a997ec1c5" providerId="ADAL" clId="{624823AC-F347-494D-A6D9-A71C2BB1BE49}" dt="2023-05-25T01:34:28.884" v="107" actId="2696"/>
          <pc:sldLayoutMkLst>
            <pc:docMk/>
            <pc:sldMasterMk cId="958007359" sldId="2147483714"/>
            <pc:sldLayoutMk cId="571102273" sldId="2147483715"/>
          </pc:sldLayoutMkLst>
        </pc:sldLayoutChg>
        <pc:sldLayoutChg chg="del">
          <pc:chgData name="NUR HAZWANI BINTI  SHA'ARI" userId="2f2a7705-1052-4cf0-be6b-765a997ec1c5" providerId="ADAL" clId="{624823AC-F347-494D-A6D9-A71C2BB1BE49}" dt="2023-05-25T01:34:28.884" v="107" actId="2696"/>
          <pc:sldLayoutMkLst>
            <pc:docMk/>
            <pc:sldMasterMk cId="958007359" sldId="2147483714"/>
            <pc:sldLayoutMk cId="3334182529" sldId="2147483716"/>
          </pc:sldLayoutMkLst>
        </pc:sldLayoutChg>
      </pc:sldMasterChg>
      <pc:sldMasterChg chg="del delSldLayout">
        <pc:chgData name="NUR HAZWANI BINTI  SHA'ARI" userId="2f2a7705-1052-4cf0-be6b-765a997ec1c5" providerId="ADAL" clId="{624823AC-F347-494D-A6D9-A71C2BB1BE49}" dt="2023-05-25T01:34:28.884" v="107" actId="2696"/>
        <pc:sldMasterMkLst>
          <pc:docMk/>
          <pc:sldMasterMk cId="3171607068" sldId="2147483717"/>
        </pc:sldMasterMkLst>
        <pc:sldLayoutChg chg="del">
          <pc:chgData name="NUR HAZWANI BINTI  SHA'ARI" userId="2f2a7705-1052-4cf0-be6b-765a997ec1c5" providerId="ADAL" clId="{624823AC-F347-494D-A6D9-A71C2BB1BE49}" dt="2023-05-25T01:34:28.884" v="107" actId="2696"/>
          <pc:sldLayoutMkLst>
            <pc:docMk/>
            <pc:sldMasterMk cId="3171607068" sldId="2147483717"/>
            <pc:sldLayoutMk cId="4131692606" sldId="2147483718"/>
          </pc:sldLayoutMkLst>
        </pc:sldLayoutChg>
        <pc:sldLayoutChg chg="del">
          <pc:chgData name="NUR HAZWANI BINTI  SHA'ARI" userId="2f2a7705-1052-4cf0-be6b-765a997ec1c5" providerId="ADAL" clId="{624823AC-F347-494D-A6D9-A71C2BB1BE49}" dt="2023-05-25T01:34:28.884" v="107" actId="2696"/>
          <pc:sldLayoutMkLst>
            <pc:docMk/>
            <pc:sldMasterMk cId="3171607068" sldId="2147483717"/>
            <pc:sldLayoutMk cId="1818877571" sldId="2147483719"/>
          </pc:sldLayoutMkLst>
        </pc:sldLayoutChg>
      </pc:sldMasterChg>
      <pc:sldMasterChg chg="del delSldLayout">
        <pc:chgData name="NUR HAZWANI BINTI  SHA'ARI" userId="2f2a7705-1052-4cf0-be6b-765a997ec1c5" providerId="ADAL" clId="{624823AC-F347-494D-A6D9-A71C2BB1BE49}" dt="2023-05-25T01:34:28.884" v="107" actId="2696"/>
        <pc:sldMasterMkLst>
          <pc:docMk/>
          <pc:sldMasterMk cId="3940789098" sldId="2147483720"/>
        </pc:sldMasterMkLst>
        <pc:sldLayoutChg chg="del">
          <pc:chgData name="NUR HAZWANI BINTI  SHA'ARI" userId="2f2a7705-1052-4cf0-be6b-765a997ec1c5" providerId="ADAL" clId="{624823AC-F347-494D-A6D9-A71C2BB1BE49}" dt="2023-05-25T01:34:28.884" v="107" actId="2696"/>
          <pc:sldLayoutMkLst>
            <pc:docMk/>
            <pc:sldMasterMk cId="3940789098" sldId="2147483720"/>
            <pc:sldLayoutMk cId="3315245004" sldId="2147483721"/>
          </pc:sldLayoutMkLst>
        </pc:sldLayoutChg>
        <pc:sldLayoutChg chg="del">
          <pc:chgData name="NUR HAZWANI BINTI  SHA'ARI" userId="2f2a7705-1052-4cf0-be6b-765a997ec1c5" providerId="ADAL" clId="{624823AC-F347-494D-A6D9-A71C2BB1BE49}" dt="2023-05-25T01:34:28.884" v="107" actId="2696"/>
          <pc:sldLayoutMkLst>
            <pc:docMk/>
            <pc:sldMasterMk cId="3940789098" sldId="2147483720"/>
            <pc:sldLayoutMk cId="606402347" sldId="2147483722"/>
          </pc:sldLayoutMkLst>
        </pc:sldLayoutChg>
        <pc:sldLayoutChg chg="del">
          <pc:chgData name="NUR HAZWANI BINTI  SHA'ARI" userId="2f2a7705-1052-4cf0-be6b-765a997ec1c5" providerId="ADAL" clId="{624823AC-F347-494D-A6D9-A71C2BB1BE49}" dt="2023-05-25T01:34:28.884" v="107" actId="2696"/>
          <pc:sldLayoutMkLst>
            <pc:docMk/>
            <pc:sldMasterMk cId="3940789098" sldId="2147483720"/>
            <pc:sldLayoutMk cId="2459042324" sldId="2147483723"/>
          </pc:sldLayoutMkLst>
        </pc:sldLayoutChg>
        <pc:sldLayoutChg chg="del">
          <pc:chgData name="NUR HAZWANI BINTI  SHA'ARI" userId="2f2a7705-1052-4cf0-be6b-765a997ec1c5" providerId="ADAL" clId="{624823AC-F347-494D-A6D9-A71C2BB1BE49}" dt="2023-05-25T01:34:28.884" v="107" actId="2696"/>
          <pc:sldLayoutMkLst>
            <pc:docMk/>
            <pc:sldMasterMk cId="3940789098" sldId="2147483720"/>
            <pc:sldLayoutMk cId="3570127325" sldId="2147483724"/>
          </pc:sldLayoutMkLst>
        </pc:sldLayoutChg>
      </pc:sldMasterChg>
      <pc:sldMasterChg chg="del delSldLayout">
        <pc:chgData name="NUR HAZWANI BINTI  SHA'ARI" userId="2f2a7705-1052-4cf0-be6b-765a997ec1c5" providerId="ADAL" clId="{624823AC-F347-494D-A6D9-A71C2BB1BE49}" dt="2023-05-25T01:34:28.884" v="107" actId="2696"/>
        <pc:sldMasterMkLst>
          <pc:docMk/>
          <pc:sldMasterMk cId="775351560" sldId="2147483725"/>
        </pc:sldMasterMkLst>
        <pc:sldLayoutChg chg="del">
          <pc:chgData name="NUR HAZWANI BINTI  SHA'ARI" userId="2f2a7705-1052-4cf0-be6b-765a997ec1c5" providerId="ADAL" clId="{624823AC-F347-494D-A6D9-A71C2BB1BE49}" dt="2023-05-25T01:34:28.884" v="107" actId="2696"/>
          <pc:sldLayoutMkLst>
            <pc:docMk/>
            <pc:sldMasterMk cId="775351560" sldId="2147483725"/>
            <pc:sldLayoutMk cId="4200253948" sldId="2147483726"/>
          </pc:sldLayoutMkLst>
        </pc:sldLayoutChg>
        <pc:sldLayoutChg chg="del">
          <pc:chgData name="NUR HAZWANI BINTI  SHA'ARI" userId="2f2a7705-1052-4cf0-be6b-765a997ec1c5" providerId="ADAL" clId="{624823AC-F347-494D-A6D9-A71C2BB1BE49}" dt="2023-05-25T01:34:28.884" v="107" actId="2696"/>
          <pc:sldLayoutMkLst>
            <pc:docMk/>
            <pc:sldMasterMk cId="775351560" sldId="2147483725"/>
            <pc:sldLayoutMk cId="1709727238" sldId="2147483727"/>
          </pc:sldLayoutMkLst>
        </pc:sldLayoutChg>
        <pc:sldLayoutChg chg="del">
          <pc:chgData name="NUR HAZWANI BINTI  SHA'ARI" userId="2f2a7705-1052-4cf0-be6b-765a997ec1c5" providerId="ADAL" clId="{624823AC-F347-494D-A6D9-A71C2BB1BE49}" dt="2023-05-25T01:34:28.884" v="107" actId="2696"/>
          <pc:sldLayoutMkLst>
            <pc:docMk/>
            <pc:sldMasterMk cId="775351560" sldId="2147483725"/>
            <pc:sldLayoutMk cId="1351063772" sldId="2147483728"/>
          </pc:sldLayoutMkLst>
        </pc:sldLayoutChg>
        <pc:sldLayoutChg chg="del">
          <pc:chgData name="NUR HAZWANI BINTI  SHA'ARI" userId="2f2a7705-1052-4cf0-be6b-765a997ec1c5" providerId="ADAL" clId="{624823AC-F347-494D-A6D9-A71C2BB1BE49}" dt="2023-05-25T01:34:28.884" v="107" actId="2696"/>
          <pc:sldLayoutMkLst>
            <pc:docMk/>
            <pc:sldMasterMk cId="775351560" sldId="2147483725"/>
            <pc:sldLayoutMk cId="2782696937" sldId="2147483729"/>
          </pc:sldLayoutMkLst>
        </pc:sldLayoutChg>
        <pc:sldLayoutChg chg="del">
          <pc:chgData name="NUR HAZWANI BINTI  SHA'ARI" userId="2f2a7705-1052-4cf0-be6b-765a997ec1c5" providerId="ADAL" clId="{624823AC-F347-494D-A6D9-A71C2BB1BE49}" dt="2023-05-25T01:34:28.884" v="107" actId="2696"/>
          <pc:sldLayoutMkLst>
            <pc:docMk/>
            <pc:sldMasterMk cId="775351560" sldId="2147483725"/>
            <pc:sldLayoutMk cId="2636064806" sldId="2147483730"/>
          </pc:sldLayoutMkLst>
        </pc:sldLayoutChg>
        <pc:sldLayoutChg chg="del">
          <pc:chgData name="NUR HAZWANI BINTI  SHA'ARI" userId="2f2a7705-1052-4cf0-be6b-765a997ec1c5" providerId="ADAL" clId="{624823AC-F347-494D-A6D9-A71C2BB1BE49}" dt="2023-05-25T01:34:28.884" v="107" actId="2696"/>
          <pc:sldLayoutMkLst>
            <pc:docMk/>
            <pc:sldMasterMk cId="775351560" sldId="2147483725"/>
            <pc:sldLayoutMk cId="3188021908" sldId="2147483731"/>
          </pc:sldLayoutMkLst>
        </pc:sldLayoutChg>
        <pc:sldLayoutChg chg="del">
          <pc:chgData name="NUR HAZWANI BINTI  SHA'ARI" userId="2f2a7705-1052-4cf0-be6b-765a997ec1c5" providerId="ADAL" clId="{624823AC-F347-494D-A6D9-A71C2BB1BE49}" dt="2023-05-25T01:34:28.884" v="107" actId="2696"/>
          <pc:sldLayoutMkLst>
            <pc:docMk/>
            <pc:sldMasterMk cId="775351560" sldId="2147483725"/>
            <pc:sldLayoutMk cId="3172767917" sldId="2147483732"/>
          </pc:sldLayoutMkLst>
        </pc:sldLayoutChg>
        <pc:sldLayoutChg chg="del">
          <pc:chgData name="NUR HAZWANI BINTI  SHA'ARI" userId="2f2a7705-1052-4cf0-be6b-765a997ec1c5" providerId="ADAL" clId="{624823AC-F347-494D-A6D9-A71C2BB1BE49}" dt="2023-05-25T01:34:28.884" v="107" actId="2696"/>
          <pc:sldLayoutMkLst>
            <pc:docMk/>
            <pc:sldMasterMk cId="775351560" sldId="2147483725"/>
            <pc:sldLayoutMk cId="2229949851" sldId="2147483733"/>
          </pc:sldLayoutMkLst>
        </pc:sldLayoutChg>
        <pc:sldLayoutChg chg="del">
          <pc:chgData name="NUR HAZWANI BINTI  SHA'ARI" userId="2f2a7705-1052-4cf0-be6b-765a997ec1c5" providerId="ADAL" clId="{624823AC-F347-494D-A6D9-A71C2BB1BE49}" dt="2023-05-25T01:34:28.884" v="107" actId="2696"/>
          <pc:sldLayoutMkLst>
            <pc:docMk/>
            <pc:sldMasterMk cId="775351560" sldId="2147483725"/>
            <pc:sldLayoutMk cId="3789876059" sldId="2147483734"/>
          </pc:sldLayoutMkLst>
        </pc:sldLayoutChg>
        <pc:sldLayoutChg chg="del">
          <pc:chgData name="NUR HAZWANI BINTI  SHA'ARI" userId="2f2a7705-1052-4cf0-be6b-765a997ec1c5" providerId="ADAL" clId="{624823AC-F347-494D-A6D9-A71C2BB1BE49}" dt="2023-05-25T01:34:28.884" v="107" actId="2696"/>
          <pc:sldLayoutMkLst>
            <pc:docMk/>
            <pc:sldMasterMk cId="775351560" sldId="2147483725"/>
            <pc:sldLayoutMk cId="1272327902" sldId="2147483735"/>
          </pc:sldLayoutMkLst>
        </pc:sldLayoutChg>
        <pc:sldLayoutChg chg="del">
          <pc:chgData name="NUR HAZWANI BINTI  SHA'ARI" userId="2f2a7705-1052-4cf0-be6b-765a997ec1c5" providerId="ADAL" clId="{624823AC-F347-494D-A6D9-A71C2BB1BE49}" dt="2023-05-25T01:34:28.884" v="107" actId="2696"/>
          <pc:sldLayoutMkLst>
            <pc:docMk/>
            <pc:sldMasterMk cId="775351560" sldId="2147483725"/>
            <pc:sldLayoutMk cId="550245119" sldId="2147483736"/>
          </pc:sldLayoutMkLst>
        </pc:sldLayoutChg>
      </pc:sldMasterChg>
      <pc:sldMasterChg chg="del delSldLayout">
        <pc:chgData name="NUR HAZWANI BINTI  SHA'ARI" userId="2f2a7705-1052-4cf0-be6b-765a997ec1c5" providerId="ADAL" clId="{624823AC-F347-494D-A6D9-A71C2BB1BE49}" dt="2023-05-25T01:34:28.884" v="107" actId="2696"/>
        <pc:sldMasterMkLst>
          <pc:docMk/>
          <pc:sldMasterMk cId="793621042" sldId="2147483737"/>
        </pc:sldMasterMkLst>
        <pc:sldLayoutChg chg="del">
          <pc:chgData name="NUR HAZWANI BINTI  SHA'ARI" userId="2f2a7705-1052-4cf0-be6b-765a997ec1c5" providerId="ADAL" clId="{624823AC-F347-494D-A6D9-A71C2BB1BE49}" dt="2023-05-25T01:34:28.884" v="107" actId="2696"/>
          <pc:sldLayoutMkLst>
            <pc:docMk/>
            <pc:sldMasterMk cId="793621042" sldId="2147483737"/>
            <pc:sldLayoutMk cId="3695388206" sldId="2147483738"/>
          </pc:sldLayoutMkLst>
        </pc:sldLayoutChg>
        <pc:sldLayoutChg chg="del">
          <pc:chgData name="NUR HAZWANI BINTI  SHA'ARI" userId="2f2a7705-1052-4cf0-be6b-765a997ec1c5" providerId="ADAL" clId="{624823AC-F347-494D-A6D9-A71C2BB1BE49}" dt="2023-05-25T01:34:28.884" v="107" actId="2696"/>
          <pc:sldLayoutMkLst>
            <pc:docMk/>
            <pc:sldMasterMk cId="793621042" sldId="2147483737"/>
            <pc:sldLayoutMk cId="4197112917" sldId="2147483739"/>
          </pc:sldLayoutMkLst>
        </pc:sldLayoutChg>
        <pc:sldLayoutChg chg="del">
          <pc:chgData name="NUR HAZWANI BINTI  SHA'ARI" userId="2f2a7705-1052-4cf0-be6b-765a997ec1c5" providerId="ADAL" clId="{624823AC-F347-494D-A6D9-A71C2BB1BE49}" dt="2023-05-25T01:34:28.884" v="107" actId="2696"/>
          <pc:sldLayoutMkLst>
            <pc:docMk/>
            <pc:sldMasterMk cId="793621042" sldId="2147483737"/>
            <pc:sldLayoutMk cId="557343307" sldId="2147483740"/>
          </pc:sldLayoutMkLst>
        </pc:sldLayoutChg>
      </pc:sldMasterChg>
      <pc:sldMasterChg chg="del delSldLayout">
        <pc:chgData name="NUR HAZWANI BINTI  SHA'ARI" userId="2f2a7705-1052-4cf0-be6b-765a997ec1c5" providerId="ADAL" clId="{624823AC-F347-494D-A6D9-A71C2BB1BE49}" dt="2023-05-25T01:34:28.884" v="107" actId="2696"/>
        <pc:sldMasterMkLst>
          <pc:docMk/>
          <pc:sldMasterMk cId="89204163" sldId="2147483741"/>
        </pc:sldMasterMkLst>
        <pc:sldLayoutChg chg="del">
          <pc:chgData name="NUR HAZWANI BINTI  SHA'ARI" userId="2f2a7705-1052-4cf0-be6b-765a997ec1c5" providerId="ADAL" clId="{624823AC-F347-494D-A6D9-A71C2BB1BE49}" dt="2023-05-25T01:34:28.884" v="107" actId="2696"/>
          <pc:sldLayoutMkLst>
            <pc:docMk/>
            <pc:sldMasterMk cId="89204163" sldId="2147483741"/>
            <pc:sldLayoutMk cId="4065699971" sldId="2147483742"/>
          </pc:sldLayoutMkLst>
        </pc:sldLayoutChg>
        <pc:sldLayoutChg chg="del">
          <pc:chgData name="NUR HAZWANI BINTI  SHA'ARI" userId="2f2a7705-1052-4cf0-be6b-765a997ec1c5" providerId="ADAL" clId="{624823AC-F347-494D-A6D9-A71C2BB1BE49}" dt="2023-05-25T01:34:28.884" v="107" actId="2696"/>
          <pc:sldLayoutMkLst>
            <pc:docMk/>
            <pc:sldMasterMk cId="89204163" sldId="2147483741"/>
            <pc:sldLayoutMk cId="619605906" sldId="2147483743"/>
          </pc:sldLayoutMkLst>
        </pc:sldLayoutChg>
        <pc:sldLayoutChg chg="del">
          <pc:chgData name="NUR HAZWANI BINTI  SHA'ARI" userId="2f2a7705-1052-4cf0-be6b-765a997ec1c5" providerId="ADAL" clId="{624823AC-F347-494D-A6D9-A71C2BB1BE49}" dt="2023-05-25T01:34:28.884" v="107" actId="2696"/>
          <pc:sldLayoutMkLst>
            <pc:docMk/>
            <pc:sldMasterMk cId="89204163" sldId="2147483741"/>
            <pc:sldLayoutMk cId="652498016" sldId="2147483744"/>
          </pc:sldLayoutMkLst>
        </pc:sldLayoutChg>
        <pc:sldLayoutChg chg="del">
          <pc:chgData name="NUR HAZWANI BINTI  SHA'ARI" userId="2f2a7705-1052-4cf0-be6b-765a997ec1c5" providerId="ADAL" clId="{624823AC-F347-494D-A6D9-A71C2BB1BE49}" dt="2023-05-25T01:34:28.884" v="107" actId="2696"/>
          <pc:sldLayoutMkLst>
            <pc:docMk/>
            <pc:sldMasterMk cId="89204163" sldId="2147483741"/>
            <pc:sldLayoutMk cId="3036669926" sldId="2147483745"/>
          </pc:sldLayoutMkLst>
        </pc:sldLayoutChg>
        <pc:sldLayoutChg chg="del">
          <pc:chgData name="NUR HAZWANI BINTI  SHA'ARI" userId="2f2a7705-1052-4cf0-be6b-765a997ec1c5" providerId="ADAL" clId="{624823AC-F347-494D-A6D9-A71C2BB1BE49}" dt="2023-05-25T01:34:28.884" v="107" actId="2696"/>
          <pc:sldLayoutMkLst>
            <pc:docMk/>
            <pc:sldMasterMk cId="89204163" sldId="2147483741"/>
            <pc:sldLayoutMk cId="141489527" sldId="2147483746"/>
          </pc:sldLayoutMkLst>
        </pc:sldLayoutChg>
        <pc:sldLayoutChg chg="del">
          <pc:chgData name="NUR HAZWANI BINTI  SHA'ARI" userId="2f2a7705-1052-4cf0-be6b-765a997ec1c5" providerId="ADAL" clId="{624823AC-F347-494D-A6D9-A71C2BB1BE49}" dt="2023-05-25T01:34:28.884" v="107" actId="2696"/>
          <pc:sldLayoutMkLst>
            <pc:docMk/>
            <pc:sldMasterMk cId="89204163" sldId="2147483741"/>
            <pc:sldLayoutMk cId="768859724" sldId="2147483747"/>
          </pc:sldLayoutMkLst>
        </pc:sldLayoutChg>
        <pc:sldLayoutChg chg="del">
          <pc:chgData name="NUR HAZWANI BINTI  SHA'ARI" userId="2f2a7705-1052-4cf0-be6b-765a997ec1c5" providerId="ADAL" clId="{624823AC-F347-494D-A6D9-A71C2BB1BE49}" dt="2023-05-25T01:34:28.884" v="107" actId="2696"/>
          <pc:sldLayoutMkLst>
            <pc:docMk/>
            <pc:sldMasterMk cId="89204163" sldId="2147483741"/>
            <pc:sldLayoutMk cId="3388281408" sldId="2147483748"/>
          </pc:sldLayoutMkLst>
        </pc:sldLayoutChg>
        <pc:sldLayoutChg chg="del">
          <pc:chgData name="NUR HAZWANI BINTI  SHA'ARI" userId="2f2a7705-1052-4cf0-be6b-765a997ec1c5" providerId="ADAL" clId="{624823AC-F347-494D-A6D9-A71C2BB1BE49}" dt="2023-05-25T01:34:28.884" v="107" actId="2696"/>
          <pc:sldLayoutMkLst>
            <pc:docMk/>
            <pc:sldMasterMk cId="89204163" sldId="2147483741"/>
            <pc:sldLayoutMk cId="688765364" sldId="2147483749"/>
          </pc:sldLayoutMkLst>
        </pc:sldLayoutChg>
        <pc:sldLayoutChg chg="del">
          <pc:chgData name="NUR HAZWANI BINTI  SHA'ARI" userId="2f2a7705-1052-4cf0-be6b-765a997ec1c5" providerId="ADAL" clId="{624823AC-F347-494D-A6D9-A71C2BB1BE49}" dt="2023-05-25T01:34:28.884" v="107" actId="2696"/>
          <pc:sldLayoutMkLst>
            <pc:docMk/>
            <pc:sldMasterMk cId="89204163" sldId="2147483741"/>
            <pc:sldLayoutMk cId="3198177691" sldId="2147483750"/>
          </pc:sldLayoutMkLst>
        </pc:sldLayoutChg>
        <pc:sldLayoutChg chg="del">
          <pc:chgData name="NUR HAZWANI BINTI  SHA'ARI" userId="2f2a7705-1052-4cf0-be6b-765a997ec1c5" providerId="ADAL" clId="{624823AC-F347-494D-A6D9-A71C2BB1BE49}" dt="2023-05-25T01:34:28.884" v="107" actId="2696"/>
          <pc:sldLayoutMkLst>
            <pc:docMk/>
            <pc:sldMasterMk cId="89204163" sldId="2147483741"/>
            <pc:sldLayoutMk cId="3689318202" sldId="2147483751"/>
          </pc:sldLayoutMkLst>
        </pc:sldLayoutChg>
        <pc:sldLayoutChg chg="del">
          <pc:chgData name="NUR HAZWANI BINTI  SHA'ARI" userId="2f2a7705-1052-4cf0-be6b-765a997ec1c5" providerId="ADAL" clId="{624823AC-F347-494D-A6D9-A71C2BB1BE49}" dt="2023-05-25T01:34:28.884" v="107" actId="2696"/>
          <pc:sldLayoutMkLst>
            <pc:docMk/>
            <pc:sldMasterMk cId="89204163" sldId="2147483741"/>
            <pc:sldLayoutMk cId="47730573" sldId="2147483752"/>
          </pc:sldLayoutMkLst>
        </pc:sldLayoutChg>
      </pc:sldMasterChg>
      <pc:sldMasterChg chg="del delSldLayout">
        <pc:chgData name="NUR HAZWANI BINTI  SHA'ARI" userId="2f2a7705-1052-4cf0-be6b-765a997ec1c5" providerId="ADAL" clId="{624823AC-F347-494D-A6D9-A71C2BB1BE49}" dt="2023-05-25T01:34:28.884" v="107" actId="2696"/>
        <pc:sldMasterMkLst>
          <pc:docMk/>
          <pc:sldMasterMk cId="375050941" sldId="2147483753"/>
        </pc:sldMasterMkLst>
        <pc:sldLayoutChg chg="del">
          <pc:chgData name="NUR HAZWANI BINTI  SHA'ARI" userId="2f2a7705-1052-4cf0-be6b-765a997ec1c5" providerId="ADAL" clId="{624823AC-F347-494D-A6D9-A71C2BB1BE49}" dt="2023-05-25T01:34:28.884" v="107" actId="2696"/>
          <pc:sldLayoutMkLst>
            <pc:docMk/>
            <pc:sldMasterMk cId="375050941" sldId="2147483753"/>
            <pc:sldLayoutMk cId="2255368196" sldId="2147483754"/>
          </pc:sldLayoutMkLst>
        </pc:sldLayoutChg>
        <pc:sldLayoutChg chg="del">
          <pc:chgData name="NUR HAZWANI BINTI  SHA'ARI" userId="2f2a7705-1052-4cf0-be6b-765a997ec1c5" providerId="ADAL" clId="{624823AC-F347-494D-A6D9-A71C2BB1BE49}" dt="2023-05-25T01:34:28.884" v="107" actId="2696"/>
          <pc:sldLayoutMkLst>
            <pc:docMk/>
            <pc:sldMasterMk cId="375050941" sldId="2147483753"/>
            <pc:sldLayoutMk cId="1585554639" sldId="2147483755"/>
          </pc:sldLayoutMkLst>
        </pc:sldLayoutChg>
        <pc:sldLayoutChg chg="del">
          <pc:chgData name="NUR HAZWANI BINTI  SHA'ARI" userId="2f2a7705-1052-4cf0-be6b-765a997ec1c5" providerId="ADAL" clId="{624823AC-F347-494D-A6D9-A71C2BB1BE49}" dt="2023-05-25T01:34:28.884" v="107" actId="2696"/>
          <pc:sldLayoutMkLst>
            <pc:docMk/>
            <pc:sldMasterMk cId="375050941" sldId="2147483753"/>
            <pc:sldLayoutMk cId="1605491900" sldId="2147483756"/>
          </pc:sldLayoutMkLst>
        </pc:sldLayoutChg>
        <pc:sldLayoutChg chg="del">
          <pc:chgData name="NUR HAZWANI BINTI  SHA'ARI" userId="2f2a7705-1052-4cf0-be6b-765a997ec1c5" providerId="ADAL" clId="{624823AC-F347-494D-A6D9-A71C2BB1BE49}" dt="2023-05-25T01:34:28.884" v="107" actId="2696"/>
          <pc:sldLayoutMkLst>
            <pc:docMk/>
            <pc:sldMasterMk cId="375050941" sldId="2147483753"/>
            <pc:sldLayoutMk cId="807552650" sldId="2147483757"/>
          </pc:sldLayoutMkLst>
        </pc:sldLayoutChg>
        <pc:sldLayoutChg chg="del">
          <pc:chgData name="NUR HAZWANI BINTI  SHA'ARI" userId="2f2a7705-1052-4cf0-be6b-765a997ec1c5" providerId="ADAL" clId="{624823AC-F347-494D-A6D9-A71C2BB1BE49}" dt="2023-05-25T01:34:28.884" v="107" actId="2696"/>
          <pc:sldLayoutMkLst>
            <pc:docMk/>
            <pc:sldMasterMk cId="375050941" sldId="2147483753"/>
            <pc:sldLayoutMk cId="34259241" sldId="2147483758"/>
          </pc:sldLayoutMkLst>
        </pc:sldLayoutChg>
        <pc:sldLayoutChg chg="del">
          <pc:chgData name="NUR HAZWANI BINTI  SHA'ARI" userId="2f2a7705-1052-4cf0-be6b-765a997ec1c5" providerId="ADAL" clId="{624823AC-F347-494D-A6D9-A71C2BB1BE49}" dt="2023-05-25T01:34:28.884" v="107" actId="2696"/>
          <pc:sldLayoutMkLst>
            <pc:docMk/>
            <pc:sldMasterMk cId="375050941" sldId="2147483753"/>
            <pc:sldLayoutMk cId="186844060" sldId="2147483759"/>
          </pc:sldLayoutMkLst>
        </pc:sldLayoutChg>
        <pc:sldLayoutChg chg="del">
          <pc:chgData name="NUR HAZWANI BINTI  SHA'ARI" userId="2f2a7705-1052-4cf0-be6b-765a997ec1c5" providerId="ADAL" clId="{624823AC-F347-494D-A6D9-A71C2BB1BE49}" dt="2023-05-25T01:34:28.884" v="107" actId="2696"/>
          <pc:sldLayoutMkLst>
            <pc:docMk/>
            <pc:sldMasterMk cId="375050941" sldId="2147483753"/>
            <pc:sldLayoutMk cId="688561067" sldId="2147483760"/>
          </pc:sldLayoutMkLst>
        </pc:sldLayoutChg>
        <pc:sldLayoutChg chg="del">
          <pc:chgData name="NUR HAZWANI BINTI  SHA'ARI" userId="2f2a7705-1052-4cf0-be6b-765a997ec1c5" providerId="ADAL" clId="{624823AC-F347-494D-A6D9-A71C2BB1BE49}" dt="2023-05-25T01:34:28.884" v="107" actId="2696"/>
          <pc:sldLayoutMkLst>
            <pc:docMk/>
            <pc:sldMasterMk cId="375050941" sldId="2147483753"/>
            <pc:sldLayoutMk cId="4010502323" sldId="2147483761"/>
          </pc:sldLayoutMkLst>
        </pc:sldLayoutChg>
        <pc:sldLayoutChg chg="del">
          <pc:chgData name="NUR HAZWANI BINTI  SHA'ARI" userId="2f2a7705-1052-4cf0-be6b-765a997ec1c5" providerId="ADAL" clId="{624823AC-F347-494D-A6D9-A71C2BB1BE49}" dt="2023-05-25T01:34:28.884" v="107" actId="2696"/>
          <pc:sldLayoutMkLst>
            <pc:docMk/>
            <pc:sldMasterMk cId="375050941" sldId="2147483753"/>
            <pc:sldLayoutMk cId="2068594292" sldId="2147483762"/>
          </pc:sldLayoutMkLst>
        </pc:sldLayoutChg>
        <pc:sldLayoutChg chg="del">
          <pc:chgData name="NUR HAZWANI BINTI  SHA'ARI" userId="2f2a7705-1052-4cf0-be6b-765a997ec1c5" providerId="ADAL" clId="{624823AC-F347-494D-A6D9-A71C2BB1BE49}" dt="2023-05-25T01:34:28.884" v="107" actId="2696"/>
          <pc:sldLayoutMkLst>
            <pc:docMk/>
            <pc:sldMasterMk cId="375050941" sldId="2147483753"/>
            <pc:sldLayoutMk cId="2650897667" sldId="2147483763"/>
          </pc:sldLayoutMkLst>
        </pc:sldLayoutChg>
        <pc:sldLayoutChg chg="del">
          <pc:chgData name="NUR HAZWANI BINTI  SHA'ARI" userId="2f2a7705-1052-4cf0-be6b-765a997ec1c5" providerId="ADAL" clId="{624823AC-F347-494D-A6D9-A71C2BB1BE49}" dt="2023-05-25T01:34:28.884" v="107" actId="2696"/>
          <pc:sldLayoutMkLst>
            <pc:docMk/>
            <pc:sldMasterMk cId="375050941" sldId="2147483753"/>
            <pc:sldLayoutMk cId="2279426403" sldId="2147483764"/>
          </pc:sldLayoutMkLst>
        </pc:sldLayoutChg>
      </pc:sldMasterChg>
      <pc:sldMasterChg chg="del delSldLayout">
        <pc:chgData name="NUR HAZWANI BINTI  SHA'ARI" userId="2f2a7705-1052-4cf0-be6b-765a997ec1c5" providerId="ADAL" clId="{624823AC-F347-494D-A6D9-A71C2BB1BE49}" dt="2023-05-25T01:34:28.884" v="107" actId="2696"/>
        <pc:sldMasterMkLst>
          <pc:docMk/>
          <pc:sldMasterMk cId="746051567" sldId="2147483765"/>
        </pc:sldMasterMkLst>
        <pc:sldLayoutChg chg="del">
          <pc:chgData name="NUR HAZWANI BINTI  SHA'ARI" userId="2f2a7705-1052-4cf0-be6b-765a997ec1c5" providerId="ADAL" clId="{624823AC-F347-494D-A6D9-A71C2BB1BE49}" dt="2023-05-25T01:34:28.884" v="107" actId="2696"/>
          <pc:sldLayoutMkLst>
            <pc:docMk/>
            <pc:sldMasterMk cId="746051567" sldId="2147483765"/>
            <pc:sldLayoutMk cId="3648525668" sldId="2147483766"/>
          </pc:sldLayoutMkLst>
        </pc:sldLayoutChg>
        <pc:sldLayoutChg chg="del">
          <pc:chgData name="NUR HAZWANI BINTI  SHA'ARI" userId="2f2a7705-1052-4cf0-be6b-765a997ec1c5" providerId="ADAL" clId="{624823AC-F347-494D-A6D9-A71C2BB1BE49}" dt="2023-05-25T01:34:28.884" v="107" actId="2696"/>
          <pc:sldLayoutMkLst>
            <pc:docMk/>
            <pc:sldMasterMk cId="746051567" sldId="2147483765"/>
            <pc:sldLayoutMk cId="2729063898" sldId="2147483767"/>
          </pc:sldLayoutMkLst>
        </pc:sldLayoutChg>
        <pc:sldLayoutChg chg="del">
          <pc:chgData name="NUR HAZWANI BINTI  SHA'ARI" userId="2f2a7705-1052-4cf0-be6b-765a997ec1c5" providerId="ADAL" clId="{624823AC-F347-494D-A6D9-A71C2BB1BE49}" dt="2023-05-25T01:34:28.884" v="107" actId="2696"/>
          <pc:sldLayoutMkLst>
            <pc:docMk/>
            <pc:sldMasterMk cId="746051567" sldId="2147483765"/>
            <pc:sldLayoutMk cId="2537268530" sldId="2147483768"/>
          </pc:sldLayoutMkLst>
        </pc:sldLayoutChg>
        <pc:sldLayoutChg chg="del">
          <pc:chgData name="NUR HAZWANI BINTI  SHA'ARI" userId="2f2a7705-1052-4cf0-be6b-765a997ec1c5" providerId="ADAL" clId="{624823AC-F347-494D-A6D9-A71C2BB1BE49}" dt="2023-05-25T01:34:28.884" v="107" actId="2696"/>
          <pc:sldLayoutMkLst>
            <pc:docMk/>
            <pc:sldMasterMk cId="746051567" sldId="2147483765"/>
            <pc:sldLayoutMk cId="3674368951" sldId="2147483769"/>
          </pc:sldLayoutMkLst>
        </pc:sldLayoutChg>
        <pc:sldLayoutChg chg="del">
          <pc:chgData name="NUR HAZWANI BINTI  SHA'ARI" userId="2f2a7705-1052-4cf0-be6b-765a997ec1c5" providerId="ADAL" clId="{624823AC-F347-494D-A6D9-A71C2BB1BE49}" dt="2023-05-25T01:34:28.884" v="107" actId="2696"/>
          <pc:sldLayoutMkLst>
            <pc:docMk/>
            <pc:sldMasterMk cId="746051567" sldId="2147483765"/>
            <pc:sldLayoutMk cId="3610943684" sldId="2147483770"/>
          </pc:sldLayoutMkLst>
        </pc:sldLayoutChg>
        <pc:sldLayoutChg chg="del">
          <pc:chgData name="NUR HAZWANI BINTI  SHA'ARI" userId="2f2a7705-1052-4cf0-be6b-765a997ec1c5" providerId="ADAL" clId="{624823AC-F347-494D-A6D9-A71C2BB1BE49}" dt="2023-05-25T01:34:28.884" v="107" actId="2696"/>
          <pc:sldLayoutMkLst>
            <pc:docMk/>
            <pc:sldMasterMk cId="746051567" sldId="2147483765"/>
            <pc:sldLayoutMk cId="3655475585" sldId="2147483771"/>
          </pc:sldLayoutMkLst>
        </pc:sldLayoutChg>
        <pc:sldLayoutChg chg="del">
          <pc:chgData name="NUR HAZWANI BINTI  SHA'ARI" userId="2f2a7705-1052-4cf0-be6b-765a997ec1c5" providerId="ADAL" clId="{624823AC-F347-494D-A6D9-A71C2BB1BE49}" dt="2023-05-25T01:34:28.884" v="107" actId="2696"/>
          <pc:sldLayoutMkLst>
            <pc:docMk/>
            <pc:sldMasterMk cId="746051567" sldId="2147483765"/>
            <pc:sldLayoutMk cId="964297470" sldId="2147483772"/>
          </pc:sldLayoutMkLst>
        </pc:sldLayoutChg>
        <pc:sldLayoutChg chg="del">
          <pc:chgData name="NUR HAZWANI BINTI  SHA'ARI" userId="2f2a7705-1052-4cf0-be6b-765a997ec1c5" providerId="ADAL" clId="{624823AC-F347-494D-A6D9-A71C2BB1BE49}" dt="2023-05-25T01:34:28.884" v="107" actId="2696"/>
          <pc:sldLayoutMkLst>
            <pc:docMk/>
            <pc:sldMasterMk cId="746051567" sldId="2147483765"/>
            <pc:sldLayoutMk cId="554698605" sldId="2147483773"/>
          </pc:sldLayoutMkLst>
        </pc:sldLayoutChg>
        <pc:sldLayoutChg chg="del">
          <pc:chgData name="NUR HAZWANI BINTI  SHA'ARI" userId="2f2a7705-1052-4cf0-be6b-765a997ec1c5" providerId="ADAL" clId="{624823AC-F347-494D-A6D9-A71C2BB1BE49}" dt="2023-05-25T01:34:28.884" v="107" actId="2696"/>
          <pc:sldLayoutMkLst>
            <pc:docMk/>
            <pc:sldMasterMk cId="746051567" sldId="2147483765"/>
            <pc:sldLayoutMk cId="3008458529" sldId="2147483774"/>
          </pc:sldLayoutMkLst>
        </pc:sldLayoutChg>
        <pc:sldLayoutChg chg="del">
          <pc:chgData name="NUR HAZWANI BINTI  SHA'ARI" userId="2f2a7705-1052-4cf0-be6b-765a997ec1c5" providerId="ADAL" clId="{624823AC-F347-494D-A6D9-A71C2BB1BE49}" dt="2023-05-25T01:34:28.884" v="107" actId="2696"/>
          <pc:sldLayoutMkLst>
            <pc:docMk/>
            <pc:sldMasterMk cId="746051567" sldId="2147483765"/>
            <pc:sldLayoutMk cId="132248038" sldId="2147483775"/>
          </pc:sldLayoutMkLst>
        </pc:sldLayoutChg>
        <pc:sldLayoutChg chg="del">
          <pc:chgData name="NUR HAZWANI BINTI  SHA'ARI" userId="2f2a7705-1052-4cf0-be6b-765a997ec1c5" providerId="ADAL" clId="{624823AC-F347-494D-A6D9-A71C2BB1BE49}" dt="2023-05-25T01:34:28.884" v="107" actId="2696"/>
          <pc:sldLayoutMkLst>
            <pc:docMk/>
            <pc:sldMasterMk cId="746051567" sldId="2147483765"/>
            <pc:sldLayoutMk cId="3766321702" sldId="2147483776"/>
          </pc:sldLayoutMkLst>
        </pc:sldLayoutChg>
      </pc:sldMasterChg>
    </pc:docChg>
  </pc:docChgLst>
  <pc:docChgLst>
    <pc:chgData name="NUR HAZWANI BINTI  SHA'ARI" userId="2f2a7705-1052-4cf0-be6b-765a997ec1c5" providerId="ADAL" clId="{46EF2526-7AC1-4AB4-8E2C-F6A1DB8D6C42}"/>
    <pc:docChg chg="modSld">
      <pc:chgData name="NUR HAZWANI BINTI  SHA'ARI" userId="2f2a7705-1052-4cf0-be6b-765a997ec1c5" providerId="ADAL" clId="{46EF2526-7AC1-4AB4-8E2C-F6A1DB8D6C42}" dt="2023-03-28T07:40:36.163" v="0" actId="1076"/>
      <pc:docMkLst>
        <pc:docMk/>
      </pc:docMkLst>
      <pc:sldChg chg="modSp mod">
        <pc:chgData name="NUR HAZWANI BINTI  SHA'ARI" userId="2f2a7705-1052-4cf0-be6b-765a997ec1c5" providerId="ADAL" clId="{46EF2526-7AC1-4AB4-8E2C-F6A1DB8D6C42}" dt="2023-03-28T07:40:36.163" v="0" actId="1076"/>
        <pc:sldMkLst>
          <pc:docMk/>
          <pc:sldMk cId="0" sldId="256"/>
        </pc:sldMkLst>
        <pc:picChg chg="mod">
          <ac:chgData name="NUR HAZWANI BINTI  SHA'ARI" userId="2f2a7705-1052-4cf0-be6b-765a997ec1c5" providerId="ADAL" clId="{46EF2526-7AC1-4AB4-8E2C-F6A1DB8D6C42}" dt="2023-03-28T07:40:36.163" v="0" actId="1076"/>
          <ac:picMkLst>
            <pc:docMk/>
            <pc:sldMk cId="0" sldId="256"/>
            <ac:picMk id="22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FDF5ED-29B1-4B77-8BC8-A461417C2CD9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F251B4-4B46-4884-89AD-7493D73A8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746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11227794" y="0"/>
            <a:ext cx="7060206" cy="10287000"/>
            <a:chOff x="0" y="0"/>
            <a:chExt cx="7095071" cy="10337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095109" cy="10337800"/>
            </a:xfrm>
            <a:custGeom>
              <a:avLst/>
              <a:gdLst/>
              <a:ahLst/>
              <a:cxnLst/>
              <a:rect l="l" t="t" r="r" b="b"/>
              <a:pathLst>
                <a:path w="7095109" h="10337800">
                  <a:moveTo>
                    <a:pt x="2370709" y="0"/>
                  </a:moveTo>
                  <a:lnTo>
                    <a:pt x="0" y="4292600"/>
                  </a:lnTo>
                  <a:lnTo>
                    <a:pt x="3776091" y="9084691"/>
                  </a:lnTo>
                  <a:lnTo>
                    <a:pt x="2590800" y="10337800"/>
                  </a:lnTo>
                  <a:lnTo>
                    <a:pt x="7095109" y="10337800"/>
                  </a:lnTo>
                  <a:lnTo>
                    <a:pt x="7095109" y="0"/>
                  </a:lnTo>
                  <a:close/>
                </a:path>
              </a:pathLst>
            </a:custGeom>
            <a:blipFill>
              <a:blip r:embed="rId2"/>
              <a:stretch>
                <a:fillRect b="-22013"/>
              </a:stretch>
            </a:blipFill>
          </p:spPr>
        </p:sp>
      </p:grpSp>
      <p:grpSp>
        <p:nvGrpSpPr>
          <p:cNvPr id="4" name="Group 4"/>
          <p:cNvGrpSpPr/>
          <p:nvPr/>
        </p:nvGrpSpPr>
        <p:grpSpPr>
          <a:xfrm rot="-2292491">
            <a:off x="11971514" y="3358915"/>
            <a:ext cx="1062487" cy="6734838"/>
            <a:chOff x="0" y="0"/>
            <a:chExt cx="279832" cy="177378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79832" cy="1773784"/>
            </a:xfrm>
            <a:custGeom>
              <a:avLst/>
              <a:gdLst/>
              <a:ahLst/>
              <a:cxnLst/>
              <a:rect l="l" t="t" r="r" b="b"/>
              <a:pathLst>
                <a:path w="279832" h="1773784">
                  <a:moveTo>
                    <a:pt x="0" y="0"/>
                  </a:moveTo>
                  <a:lnTo>
                    <a:pt x="279832" y="0"/>
                  </a:lnTo>
                  <a:lnTo>
                    <a:pt x="279832" y="1773784"/>
                  </a:lnTo>
                  <a:lnTo>
                    <a:pt x="0" y="1773784"/>
                  </a:lnTo>
                  <a:close/>
                </a:path>
              </a:pathLst>
            </a:custGeom>
            <a:solidFill>
              <a:srgbClr val="060644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66675"/>
              <a:ext cx="812800" cy="8794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 rot="7221385">
            <a:off x="13101531" y="9401040"/>
            <a:ext cx="2523952" cy="953058"/>
            <a:chOff x="0" y="0"/>
            <a:chExt cx="1614384" cy="6096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614384" cy="609600"/>
            </a:xfrm>
            <a:custGeom>
              <a:avLst/>
              <a:gdLst/>
              <a:ahLst/>
              <a:cxnLst/>
              <a:rect l="l" t="t" r="r" b="b"/>
              <a:pathLst>
                <a:path w="1614384" h="609600">
                  <a:moveTo>
                    <a:pt x="203200" y="0"/>
                  </a:moveTo>
                  <a:lnTo>
                    <a:pt x="1614384" y="0"/>
                  </a:lnTo>
                  <a:lnTo>
                    <a:pt x="1411184" y="609600"/>
                  </a:lnTo>
                  <a:lnTo>
                    <a:pt x="0" y="60960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60644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101600" y="-66675"/>
              <a:ext cx="609600" cy="6762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 rot="7221385">
            <a:off x="11304292" y="9582671"/>
            <a:ext cx="3837666" cy="589796"/>
            <a:chOff x="0" y="0"/>
            <a:chExt cx="2454669" cy="377249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454669" cy="377249"/>
            </a:xfrm>
            <a:custGeom>
              <a:avLst/>
              <a:gdLst/>
              <a:ahLst/>
              <a:cxnLst/>
              <a:rect l="l" t="t" r="r" b="b"/>
              <a:pathLst>
                <a:path w="2454669" h="377249">
                  <a:moveTo>
                    <a:pt x="203200" y="0"/>
                  </a:moveTo>
                  <a:lnTo>
                    <a:pt x="2454669" y="0"/>
                  </a:lnTo>
                  <a:lnTo>
                    <a:pt x="2251469" y="377249"/>
                  </a:lnTo>
                  <a:lnTo>
                    <a:pt x="0" y="377249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60644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101600" y="-66675"/>
              <a:ext cx="609600" cy="6762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 rot="7091654">
            <a:off x="9086695" y="955891"/>
            <a:ext cx="4138086" cy="589796"/>
            <a:chOff x="0" y="0"/>
            <a:chExt cx="2646825" cy="377249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646825" cy="377249"/>
            </a:xfrm>
            <a:custGeom>
              <a:avLst/>
              <a:gdLst/>
              <a:ahLst/>
              <a:cxnLst/>
              <a:rect l="l" t="t" r="r" b="b"/>
              <a:pathLst>
                <a:path w="2646825" h="377249">
                  <a:moveTo>
                    <a:pt x="203200" y="0"/>
                  </a:moveTo>
                  <a:lnTo>
                    <a:pt x="2646825" y="0"/>
                  </a:lnTo>
                  <a:lnTo>
                    <a:pt x="2443625" y="377249"/>
                  </a:lnTo>
                  <a:lnTo>
                    <a:pt x="0" y="377249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60644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101600" y="-66675"/>
              <a:ext cx="609600" cy="6762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 rot="1710481">
            <a:off x="11533776" y="-1617267"/>
            <a:ext cx="1062487" cy="6686550"/>
            <a:chOff x="0" y="0"/>
            <a:chExt cx="279832" cy="1761067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79832" cy="1761067"/>
            </a:xfrm>
            <a:custGeom>
              <a:avLst/>
              <a:gdLst/>
              <a:ahLst/>
              <a:cxnLst/>
              <a:rect l="l" t="t" r="r" b="b"/>
              <a:pathLst>
                <a:path w="279832" h="1761067">
                  <a:moveTo>
                    <a:pt x="0" y="0"/>
                  </a:moveTo>
                  <a:lnTo>
                    <a:pt x="279832" y="0"/>
                  </a:lnTo>
                  <a:lnTo>
                    <a:pt x="279832" y="1761067"/>
                  </a:lnTo>
                  <a:lnTo>
                    <a:pt x="0" y="1761067"/>
                  </a:lnTo>
                  <a:close/>
                </a:path>
              </a:pathLst>
            </a:custGeom>
            <a:solidFill>
              <a:srgbClr val="060644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0" y="-66675"/>
              <a:ext cx="812800" cy="8794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 rot="1744249">
            <a:off x="17183645" y="2226736"/>
            <a:ext cx="2208710" cy="14588015"/>
            <a:chOff x="0" y="0"/>
            <a:chExt cx="581718" cy="3842111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581718" cy="3842111"/>
            </a:xfrm>
            <a:custGeom>
              <a:avLst/>
              <a:gdLst/>
              <a:ahLst/>
              <a:cxnLst/>
              <a:rect l="l" t="t" r="r" b="b"/>
              <a:pathLst>
                <a:path w="581718" h="3842111">
                  <a:moveTo>
                    <a:pt x="0" y="0"/>
                  </a:moveTo>
                  <a:lnTo>
                    <a:pt x="581718" y="0"/>
                  </a:lnTo>
                  <a:lnTo>
                    <a:pt x="581718" y="3842111"/>
                  </a:lnTo>
                  <a:lnTo>
                    <a:pt x="0" y="3842111"/>
                  </a:lnTo>
                  <a:close/>
                </a:path>
              </a:pathLst>
            </a:custGeom>
            <a:solidFill>
              <a:srgbClr val="060644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66675"/>
              <a:ext cx="812800" cy="8794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3"/>
          <a:srcRect l="18748" t="14971" r="17587" b="19264"/>
          <a:stretch>
            <a:fillRect/>
          </a:stretch>
        </p:blipFill>
        <p:spPr>
          <a:xfrm>
            <a:off x="4085345" y="205896"/>
            <a:ext cx="3860118" cy="2819400"/>
          </a:xfrm>
          <a:prstGeom prst="rect">
            <a:avLst/>
          </a:prstGeom>
        </p:spPr>
      </p:pic>
      <p:sp>
        <p:nvSpPr>
          <p:cNvPr id="23" name="TextBox 23"/>
          <p:cNvSpPr txBox="1"/>
          <p:nvPr/>
        </p:nvSpPr>
        <p:spPr>
          <a:xfrm>
            <a:off x="1606302" y="4768604"/>
            <a:ext cx="8871420" cy="5139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60"/>
              </a:lnSpc>
            </a:pPr>
            <a:r>
              <a:rPr lang="en-US" sz="3600" dirty="0">
                <a:solidFill>
                  <a:srgbClr val="060644"/>
                </a:solidFill>
                <a:latin typeface="Montserrat ExtraBold" panose="00000900000000000000" pitchFamily="2" charset="0"/>
              </a:rPr>
              <a:t>TAJUK UTAMA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2689749" y="6759372"/>
            <a:ext cx="6093892" cy="9387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20"/>
              </a:lnSpc>
            </a:pPr>
            <a:r>
              <a:rPr lang="en-US" dirty="0">
                <a:solidFill>
                  <a:srgbClr val="000000"/>
                </a:solidFill>
                <a:latin typeface="Montserrat Medium" panose="00000600000000000000" pitchFamily="2" charset="0"/>
              </a:rPr>
              <a:t>TARIKH :</a:t>
            </a:r>
          </a:p>
          <a:p>
            <a:pPr>
              <a:lnSpc>
                <a:spcPts val="2520"/>
              </a:lnSpc>
            </a:pPr>
            <a:r>
              <a:rPr lang="en-US" sz="1800" dirty="0">
                <a:solidFill>
                  <a:srgbClr val="000000"/>
                </a:solidFill>
                <a:latin typeface="Montserrat Medium" panose="00000600000000000000" pitchFamily="2" charset="0"/>
              </a:rPr>
              <a:t>MASA	:</a:t>
            </a:r>
          </a:p>
          <a:p>
            <a:pPr>
              <a:lnSpc>
                <a:spcPts val="2520"/>
              </a:lnSpc>
            </a:pPr>
            <a:r>
              <a:rPr lang="en-US" dirty="0">
                <a:solidFill>
                  <a:srgbClr val="000000"/>
                </a:solidFill>
                <a:latin typeface="Montserrat Medium" panose="00000600000000000000" pitchFamily="2" charset="0"/>
              </a:rPr>
              <a:t>TEMPAT:</a:t>
            </a:r>
            <a:endParaRPr lang="en-US" sz="1800" dirty="0">
              <a:solidFill>
                <a:srgbClr val="000000"/>
              </a:solidFill>
              <a:latin typeface="Montserrat Medium" panose="00000600000000000000" pitchFamily="2" charset="0"/>
            </a:endParaRPr>
          </a:p>
        </p:txBody>
      </p:sp>
      <p:grpSp>
        <p:nvGrpSpPr>
          <p:cNvPr id="26" name="Group 26"/>
          <p:cNvGrpSpPr/>
          <p:nvPr/>
        </p:nvGrpSpPr>
        <p:grpSpPr>
          <a:xfrm>
            <a:off x="-63403" y="9429444"/>
            <a:ext cx="18640552" cy="1724320"/>
            <a:chOff x="0" y="0"/>
            <a:chExt cx="4909446" cy="454142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4909446" cy="454142"/>
            </a:xfrm>
            <a:custGeom>
              <a:avLst/>
              <a:gdLst/>
              <a:ahLst/>
              <a:cxnLst/>
              <a:rect l="l" t="t" r="r" b="b"/>
              <a:pathLst>
                <a:path w="4909446" h="454142">
                  <a:moveTo>
                    <a:pt x="0" y="0"/>
                  </a:moveTo>
                  <a:lnTo>
                    <a:pt x="4909446" y="0"/>
                  </a:lnTo>
                  <a:lnTo>
                    <a:pt x="4909446" y="454142"/>
                  </a:lnTo>
                  <a:lnTo>
                    <a:pt x="0" y="454142"/>
                  </a:lnTo>
                  <a:close/>
                </a:path>
              </a:pathLst>
            </a:custGeom>
            <a:solidFill>
              <a:srgbClr val="51A24A"/>
            </a:solidFill>
          </p:spPr>
        </p:sp>
        <p:sp>
          <p:nvSpPr>
            <p:cNvPr id="28" name="TextBox 28"/>
            <p:cNvSpPr txBox="1"/>
            <p:nvPr/>
          </p:nvSpPr>
          <p:spPr>
            <a:xfrm>
              <a:off x="0" y="-66675"/>
              <a:ext cx="812800" cy="8794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0" y="9580463"/>
            <a:ext cx="18577149" cy="2489275"/>
            <a:chOff x="0" y="0"/>
            <a:chExt cx="4892747" cy="655611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4892747" cy="655611"/>
            </a:xfrm>
            <a:custGeom>
              <a:avLst/>
              <a:gdLst/>
              <a:ahLst/>
              <a:cxnLst/>
              <a:rect l="l" t="t" r="r" b="b"/>
              <a:pathLst>
                <a:path w="4892747" h="655611">
                  <a:moveTo>
                    <a:pt x="0" y="0"/>
                  </a:moveTo>
                  <a:lnTo>
                    <a:pt x="4892747" y="0"/>
                  </a:lnTo>
                  <a:lnTo>
                    <a:pt x="4892747" y="655611"/>
                  </a:lnTo>
                  <a:lnTo>
                    <a:pt x="0" y="655611"/>
                  </a:lnTo>
                  <a:close/>
                </a:path>
              </a:pathLst>
            </a:custGeom>
            <a:solidFill>
              <a:srgbClr val="060644"/>
            </a:solidFill>
          </p:spPr>
        </p:sp>
        <p:sp>
          <p:nvSpPr>
            <p:cNvPr id="31" name="TextBox 31"/>
            <p:cNvSpPr txBox="1"/>
            <p:nvPr/>
          </p:nvSpPr>
          <p:spPr>
            <a:xfrm>
              <a:off x="0" y="-66675"/>
              <a:ext cx="812800" cy="8794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E7BC2766-1F66-2CC1-21D5-057F4EB7B545}"/>
              </a:ext>
            </a:extLst>
          </p:cNvPr>
          <p:cNvGrpSpPr/>
          <p:nvPr/>
        </p:nvGrpSpPr>
        <p:grpSpPr>
          <a:xfrm>
            <a:off x="6934200" y="9777780"/>
            <a:ext cx="5205318" cy="259561"/>
            <a:chOff x="4572000" y="9816578"/>
            <a:chExt cx="5205318" cy="259561"/>
          </a:xfrm>
        </p:grpSpPr>
        <p:pic>
          <p:nvPicPr>
            <p:cNvPr id="32" name="Picture 32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4572000" y="9816578"/>
              <a:ext cx="1108698" cy="259561"/>
            </a:xfrm>
            <a:prstGeom prst="rect">
              <a:avLst/>
            </a:prstGeom>
          </p:spPr>
        </p:pic>
        <p:pic>
          <p:nvPicPr>
            <p:cNvPr id="33" name="Picture 33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5720728" y="9816578"/>
              <a:ext cx="245738" cy="252966"/>
            </a:xfrm>
            <a:prstGeom prst="rect">
              <a:avLst/>
            </a:prstGeom>
          </p:spPr>
        </p:pic>
        <p:sp>
          <p:nvSpPr>
            <p:cNvPr id="34" name="TextBox 34"/>
            <p:cNvSpPr txBox="1"/>
            <p:nvPr/>
          </p:nvSpPr>
          <p:spPr>
            <a:xfrm>
              <a:off x="6025546" y="9867900"/>
              <a:ext cx="3751772" cy="18370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539"/>
                </a:lnSpc>
                <a:spcBef>
                  <a:spcPct val="0"/>
                </a:spcBef>
              </a:pPr>
              <a:r>
                <a:rPr lang="en-US" sz="1099" dirty="0">
                  <a:solidFill>
                    <a:srgbClr val="FFFFFF"/>
                  </a:solidFill>
                  <a:latin typeface="Poppins Medium"/>
                </a:rPr>
                <a:t>Kementerian </a:t>
              </a:r>
              <a:r>
                <a:rPr lang="en-US" sz="1099" dirty="0" err="1">
                  <a:solidFill>
                    <a:srgbClr val="FFFFFF"/>
                  </a:solidFill>
                  <a:latin typeface="Poppins Medium"/>
                </a:rPr>
                <a:t>Pertanian</a:t>
              </a:r>
              <a:r>
                <a:rPr lang="en-US" sz="1099" dirty="0">
                  <a:solidFill>
                    <a:srgbClr val="FFFFFF"/>
                  </a:solidFill>
                  <a:latin typeface="Poppins Medium"/>
                </a:rPr>
                <a:t> dan </a:t>
              </a:r>
              <a:r>
                <a:rPr lang="en-US" sz="1099" dirty="0" err="1">
                  <a:solidFill>
                    <a:srgbClr val="FFFFFF"/>
                  </a:solidFill>
                  <a:latin typeface="Poppins Medium"/>
                </a:rPr>
                <a:t>Keterjaminan</a:t>
              </a:r>
              <a:r>
                <a:rPr lang="en-US" sz="1099" dirty="0">
                  <a:solidFill>
                    <a:srgbClr val="FFFFFF"/>
                  </a:solidFill>
                  <a:latin typeface="Poppins Medium"/>
                </a:rPr>
                <a:t> </a:t>
              </a:r>
              <a:r>
                <a:rPr lang="en-US" sz="1099" dirty="0" err="1">
                  <a:solidFill>
                    <a:srgbClr val="FFFFFF"/>
                  </a:solidFill>
                  <a:latin typeface="Poppins Medium"/>
                </a:rPr>
                <a:t>Makanan</a:t>
              </a:r>
              <a:endParaRPr lang="en-US" sz="1099" dirty="0">
                <a:solidFill>
                  <a:srgbClr val="FFFFFF"/>
                </a:solidFill>
                <a:latin typeface="Poppins Medium"/>
              </a:endParaRPr>
            </a:p>
          </p:txBody>
        </p:sp>
      </p:grpSp>
      <p:pic>
        <p:nvPicPr>
          <p:cNvPr id="45" name="Picture 4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3277A312-C476-3F8E-98B2-2B09B8228D2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5546" y="2825036"/>
            <a:ext cx="1104269" cy="545547"/>
          </a:xfrm>
          <a:prstGeom prst="rect">
            <a:avLst/>
          </a:prstGeom>
        </p:spPr>
      </p:pic>
      <p:pic>
        <p:nvPicPr>
          <p:cNvPr id="46" name="Picture 45" descr="Logo, company name&#10;&#10;Description automatically generated">
            <a:extLst>
              <a:ext uri="{FF2B5EF4-FFF2-40B4-BE49-F238E27FC236}">
                <a16:creationId xmlns:a16="http://schemas.microsoft.com/office/drawing/2014/main" id="{6D09122F-0FC4-E818-E0B8-DD682268290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44" t="30992" r="14731" b="30555"/>
          <a:stretch/>
        </p:blipFill>
        <p:spPr>
          <a:xfrm>
            <a:off x="4727704" y="2913383"/>
            <a:ext cx="1335311" cy="51202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63403" y="9429444"/>
            <a:ext cx="18640552" cy="1724320"/>
            <a:chOff x="0" y="0"/>
            <a:chExt cx="4909446" cy="45414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09446" cy="454142"/>
            </a:xfrm>
            <a:custGeom>
              <a:avLst/>
              <a:gdLst/>
              <a:ahLst/>
              <a:cxnLst/>
              <a:rect l="l" t="t" r="r" b="b"/>
              <a:pathLst>
                <a:path w="4909446" h="454142">
                  <a:moveTo>
                    <a:pt x="0" y="0"/>
                  </a:moveTo>
                  <a:lnTo>
                    <a:pt x="4909446" y="0"/>
                  </a:lnTo>
                  <a:lnTo>
                    <a:pt x="4909446" y="454142"/>
                  </a:lnTo>
                  <a:lnTo>
                    <a:pt x="0" y="454142"/>
                  </a:lnTo>
                  <a:close/>
                </a:path>
              </a:pathLst>
            </a:custGeom>
            <a:solidFill>
              <a:srgbClr val="51A24A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66675"/>
              <a:ext cx="812800" cy="8794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9580463"/>
            <a:ext cx="18577149" cy="2489275"/>
            <a:chOff x="0" y="0"/>
            <a:chExt cx="4892747" cy="65561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892747" cy="655611"/>
            </a:xfrm>
            <a:custGeom>
              <a:avLst/>
              <a:gdLst/>
              <a:ahLst/>
              <a:cxnLst/>
              <a:rect l="l" t="t" r="r" b="b"/>
              <a:pathLst>
                <a:path w="4892747" h="655611">
                  <a:moveTo>
                    <a:pt x="0" y="0"/>
                  </a:moveTo>
                  <a:lnTo>
                    <a:pt x="4892747" y="0"/>
                  </a:lnTo>
                  <a:lnTo>
                    <a:pt x="4892747" y="655611"/>
                  </a:lnTo>
                  <a:lnTo>
                    <a:pt x="0" y="655611"/>
                  </a:lnTo>
                  <a:close/>
                </a:path>
              </a:pathLst>
            </a:custGeom>
            <a:solidFill>
              <a:srgbClr val="060644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66675"/>
              <a:ext cx="812800" cy="8794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 rot="1749769">
            <a:off x="17087289" y="-2249980"/>
            <a:ext cx="1433483" cy="8792192"/>
            <a:chOff x="0" y="0"/>
            <a:chExt cx="377543" cy="2315639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377543" cy="2315639"/>
            </a:xfrm>
            <a:custGeom>
              <a:avLst/>
              <a:gdLst/>
              <a:ahLst/>
              <a:cxnLst/>
              <a:rect l="l" t="t" r="r" b="b"/>
              <a:pathLst>
                <a:path w="377543" h="2315639">
                  <a:moveTo>
                    <a:pt x="0" y="0"/>
                  </a:moveTo>
                  <a:lnTo>
                    <a:pt x="377543" y="0"/>
                  </a:lnTo>
                  <a:lnTo>
                    <a:pt x="377543" y="2315639"/>
                  </a:lnTo>
                  <a:lnTo>
                    <a:pt x="0" y="2315639"/>
                  </a:lnTo>
                  <a:close/>
                </a:path>
              </a:pathLst>
            </a:custGeom>
            <a:solidFill>
              <a:srgbClr val="060644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66675"/>
              <a:ext cx="812800" cy="8794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 rot="-2401885">
            <a:off x="17726427" y="4190390"/>
            <a:ext cx="1170531" cy="8792192"/>
            <a:chOff x="0" y="0"/>
            <a:chExt cx="308288" cy="2315639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308288" cy="2315639"/>
            </a:xfrm>
            <a:custGeom>
              <a:avLst/>
              <a:gdLst/>
              <a:ahLst/>
              <a:cxnLst/>
              <a:rect l="l" t="t" r="r" b="b"/>
              <a:pathLst>
                <a:path w="308288" h="2315639">
                  <a:moveTo>
                    <a:pt x="0" y="0"/>
                  </a:moveTo>
                  <a:lnTo>
                    <a:pt x="308288" y="0"/>
                  </a:lnTo>
                  <a:lnTo>
                    <a:pt x="308288" y="2315639"/>
                  </a:lnTo>
                  <a:lnTo>
                    <a:pt x="0" y="2315639"/>
                  </a:lnTo>
                  <a:close/>
                </a:path>
              </a:pathLst>
            </a:custGeom>
            <a:solidFill>
              <a:srgbClr val="060644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66675"/>
              <a:ext cx="812800" cy="8794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pic>
        <p:nvPicPr>
          <p:cNvPr id="25" name="Picture 32">
            <a:extLst>
              <a:ext uri="{FF2B5EF4-FFF2-40B4-BE49-F238E27FC236}">
                <a16:creationId xmlns:a16="http://schemas.microsoft.com/office/drawing/2014/main" id="{02B305CE-1D0D-E146-C023-2C69B17C3C0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572000" y="9816578"/>
            <a:ext cx="1108698" cy="259561"/>
          </a:xfrm>
          <a:prstGeom prst="rect">
            <a:avLst/>
          </a:prstGeom>
        </p:spPr>
      </p:pic>
      <p:pic>
        <p:nvPicPr>
          <p:cNvPr id="26" name="Picture 33">
            <a:extLst>
              <a:ext uri="{FF2B5EF4-FFF2-40B4-BE49-F238E27FC236}">
                <a16:creationId xmlns:a16="http://schemas.microsoft.com/office/drawing/2014/main" id="{C12406C3-64C3-8E34-85C2-AA5A9C034F5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720728" y="9816578"/>
            <a:ext cx="245738" cy="252966"/>
          </a:xfrm>
          <a:prstGeom prst="rect">
            <a:avLst/>
          </a:prstGeom>
        </p:spPr>
      </p:pic>
      <p:sp>
        <p:nvSpPr>
          <p:cNvPr id="27" name="TextBox 34">
            <a:extLst>
              <a:ext uri="{FF2B5EF4-FFF2-40B4-BE49-F238E27FC236}">
                <a16:creationId xmlns:a16="http://schemas.microsoft.com/office/drawing/2014/main" id="{E7710603-F958-ED28-B559-58E979F4A00F}"/>
              </a:ext>
            </a:extLst>
          </p:cNvPr>
          <p:cNvSpPr txBox="1"/>
          <p:nvPr/>
        </p:nvSpPr>
        <p:spPr>
          <a:xfrm>
            <a:off x="6025546" y="9867900"/>
            <a:ext cx="3751772" cy="1837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539"/>
              </a:lnSpc>
              <a:spcBef>
                <a:spcPct val="0"/>
              </a:spcBef>
            </a:pPr>
            <a:r>
              <a:rPr lang="en-US" sz="1099" dirty="0">
                <a:solidFill>
                  <a:srgbClr val="FFFFFF"/>
                </a:solidFill>
                <a:latin typeface="Poppins Medium"/>
              </a:rPr>
              <a:t>Kementerian </a:t>
            </a:r>
            <a:r>
              <a:rPr lang="en-US" sz="1099" dirty="0" err="1">
                <a:solidFill>
                  <a:srgbClr val="FFFFFF"/>
                </a:solidFill>
                <a:latin typeface="Poppins Medium"/>
              </a:rPr>
              <a:t>Pertanian</a:t>
            </a:r>
            <a:r>
              <a:rPr lang="en-US" sz="1099" dirty="0">
                <a:solidFill>
                  <a:srgbClr val="FFFFFF"/>
                </a:solidFill>
                <a:latin typeface="Poppins Medium"/>
              </a:rPr>
              <a:t> dan </a:t>
            </a:r>
            <a:r>
              <a:rPr lang="en-US" sz="1099" dirty="0" err="1">
                <a:solidFill>
                  <a:srgbClr val="FFFFFF"/>
                </a:solidFill>
                <a:latin typeface="Poppins Medium"/>
              </a:rPr>
              <a:t>Keterjaminan</a:t>
            </a:r>
            <a:r>
              <a:rPr lang="en-US" sz="1099" dirty="0">
                <a:solidFill>
                  <a:srgbClr val="FFFFFF"/>
                </a:solidFill>
                <a:latin typeface="Poppins Medium"/>
              </a:rPr>
              <a:t> </a:t>
            </a:r>
            <a:r>
              <a:rPr lang="en-US" sz="1099" dirty="0" err="1">
                <a:solidFill>
                  <a:srgbClr val="FFFFFF"/>
                </a:solidFill>
                <a:latin typeface="Poppins Medium"/>
              </a:rPr>
              <a:t>Makanan</a:t>
            </a:r>
            <a:endParaRPr lang="en-US" sz="1099" dirty="0">
              <a:solidFill>
                <a:srgbClr val="FFFFFF"/>
              </a:solidFill>
              <a:latin typeface="Poppins Medium"/>
            </a:endParaRPr>
          </a:p>
        </p:txBody>
      </p:sp>
      <p:sp>
        <p:nvSpPr>
          <p:cNvPr id="39" name="Title 38">
            <a:extLst>
              <a:ext uri="{FF2B5EF4-FFF2-40B4-BE49-F238E27FC236}">
                <a16:creationId xmlns:a16="http://schemas.microsoft.com/office/drawing/2014/main" id="{197EC31F-7A49-65D9-1D9F-CB7C86F7A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3440" y="1554956"/>
            <a:ext cx="8229600" cy="1143000"/>
          </a:xfrm>
        </p:spPr>
        <p:txBody>
          <a:bodyPr/>
          <a:lstStyle/>
          <a:p>
            <a:r>
              <a:rPr lang="en-US" dirty="0"/>
              <a:t>	TAJUK</a:t>
            </a:r>
          </a:p>
        </p:txBody>
      </p:sp>
      <p:sp>
        <p:nvSpPr>
          <p:cNvPr id="40" name="Content Placeholder 39">
            <a:extLst>
              <a:ext uri="{FF2B5EF4-FFF2-40B4-BE49-F238E27FC236}">
                <a16:creationId xmlns:a16="http://schemas.microsoft.com/office/drawing/2014/main" id="{F5E8F784-C249-CD73-B71F-997A864822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3440" y="2880518"/>
            <a:ext cx="8229600" cy="4525963"/>
          </a:xfrm>
        </p:spPr>
        <p:txBody>
          <a:bodyPr/>
          <a:lstStyle/>
          <a:p>
            <a:r>
              <a:rPr lang="en-US" dirty="0"/>
              <a:t>Text</a:t>
            </a:r>
          </a:p>
          <a:p>
            <a:r>
              <a:rPr lang="en-US" dirty="0"/>
              <a:t>Text</a:t>
            </a:r>
          </a:p>
          <a:p>
            <a:r>
              <a:rPr lang="en-US" dirty="0"/>
              <a:t>Text</a:t>
            </a:r>
          </a:p>
          <a:p>
            <a:r>
              <a:rPr lang="en-US" dirty="0"/>
              <a:t>Text </a:t>
            </a:r>
          </a:p>
        </p:txBody>
      </p:sp>
      <p:pic>
        <p:nvPicPr>
          <p:cNvPr id="45" name="Picture 44" descr="A picture containing logo&#10;&#10;Description automatically generated">
            <a:extLst>
              <a:ext uri="{FF2B5EF4-FFF2-40B4-BE49-F238E27FC236}">
                <a16:creationId xmlns:a16="http://schemas.microsoft.com/office/drawing/2014/main" id="{67864F0F-F79B-EC9F-52ED-9F5B38B9018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20" t="21786" r="30046" b="33877"/>
          <a:stretch/>
        </p:blipFill>
        <p:spPr>
          <a:xfrm>
            <a:off x="152400" y="190500"/>
            <a:ext cx="1798602" cy="1364456"/>
          </a:xfrm>
          <a:prstGeom prst="rect">
            <a:avLst/>
          </a:prstGeom>
        </p:spPr>
      </p:pic>
      <p:grpSp>
        <p:nvGrpSpPr>
          <p:cNvPr id="21" name="Group 17">
            <a:extLst>
              <a:ext uri="{FF2B5EF4-FFF2-40B4-BE49-F238E27FC236}">
                <a16:creationId xmlns:a16="http://schemas.microsoft.com/office/drawing/2014/main" id="{E2DA749E-CC79-8255-9DAE-59C5F9C32014}"/>
              </a:ext>
            </a:extLst>
          </p:cNvPr>
          <p:cNvGrpSpPr/>
          <p:nvPr/>
        </p:nvGrpSpPr>
        <p:grpSpPr>
          <a:xfrm rot="1744249">
            <a:off x="18030222" y="-2044304"/>
            <a:ext cx="3145501" cy="14588015"/>
            <a:chOff x="0" y="0"/>
            <a:chExt cx="828445" cy="3842111"/>
          </a:xfrm>
        </p:grpSpPr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103E8BE0-949B-28BE-56D8-70DAA1A17572}"/>
                </a:ext>
              </a:extLst>
            </p:cNvPr>
            <p:cNvSpPr/>
            <p:nvPr/>
          </p:nvSpPr>
          <p:spPr>
            <a:xfrm>
              <a:off x="0" y="0"/>
              <a:ext cx="828445" cy="3842111"/>
            </a:xfrm>
            <a:custGeom>
              <a:avLst/>
              <a:gdLst/>
              <a:ahLst/>
              <a:cxnLst/>
              <a:rect l="l" t="t" r="r" b="b"/>
              <a:pathLst>
                <a:path w="828445" h="3842111">
                  <a:moveTo>
                    <a:pt x="0" y="0"/>
                  </a:moveTo>
                  <a:lnTo>
                    <a:pt x="828445" y="0"/>
                  </a:lnTo>
                  <a:lnTo>
                    <a:pt x="828445" y="3842111"/>
                  </a:lnTo>
                  <a:lnTo>
                    <a:pt x="0" y="3842111"/>
                  </a:lnTo>
                  <a:close/>
                </a:path>
              </a:pathLst>
            </a:custGeom>
            <a:solidFill>
              <a:srgbClr val="2E2768"/>
            </a:solidFill>
          </p:spPr>
        </p:sp>
        <p:sp>
          <p:nvSpPr>
            <p:cNvPr id="23" name="TextBox 19">
              <a:extLst>
                <a:ext uri="{FF2B5EF4-FFF2-40B4-BE49-F238E27FC236}">
                  <a16:creationId xmlns:a16="http://schemas.microsoft.com/office/drawing/2014/main" id="{7469B805-47D7-71ED-797D-94BC41B80E5D}"/>
                </a:ext>
              </a:extLst>
            </p:cNvPr>
            <p:cNvSpPr txBox="1"/>
            <p:nvPr/>
          </p:nvSpPr>
          <p:spPr>
            <a:xfrm>
              <a:off x="0" y="-66675"/>
              <a:ext cx="812800" cy="8794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pic>
        <p:nvPicPr>
          <p:cNvPr id="24" name="Picture 23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F712CC1A-F671-1BCF-BC57-53A02A89EBB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7600" y="9639300"/>
            <a:ext cx="1009821" cy="498886"/>
          </a:xfrm>
          <a:prstGeom prst="rect">
            <a:avLst/>
          </a:prstGeom>
        </p:spPr>
      </p:pic>
      <p:pic>
        <p:nvPicPr>
          <p:cNvPr id="28" name="Picture 27" descr="Logo, company name&#10;&#10;Description automatically generated">
            <a:extLst>
              <a:ext uri="{FF2B5EF4-FFF2-40B4-BE49-F238E27FC236}">
                <a16:creationId xmlns:a16="http://schemas.microsoft.com/office/drawing/2014/main" id="{828B4055-4D74-FAD1-9946-01CBDDEAC97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44" t="30992" r="14731" b="30555"/>
          <a:stretch/>
        </p:blipFill>
        <p:spPr>
          <a:xfrm>
            <a:off x="9982200" y="9704466"/>
            <a:ext cx="1221102" cy="46823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63403" y="9429444"/>
            <a:ext cx="18640552" cy="1724320"/>
            <a:chOff x="0" y="0"/>
            <a:chExt cx="4909446" cy="45414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09446" cy="454142"/>
            </a:xfrm>
            <a:custGeom>
              <a:avLst/>
              <a:gdLst/>
              <a:ahLst/>
              <a:cxnLst/>
              <a:rect l="l" t="t" r="r" b="b"/>
              <a:pathLst>
                <a:path w="4909446" h="454142">
                  <a:moveTo>
                    <a:pt x="0" y="0"/>
                  </a:moveTo>
                  <a:lnTo>
                    <a:pt x="4909446" y="0"/>
                  </a:lnTo>
                  <a:lnTo>
                    <a:pt x="4909446" y="454142"/>
                  </a:lnTo>
                  <a:lnTo>
                    <a:pt x="0" y="454142"/>
                  </a:lnTo>
                  <a:close/>
                </a:path>
              </a:pathLst>
            </a:custGeom>
            <a:solidFill>
              <a:srgbClr val="51A24A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66675"/>
              <a:ext cx="812800" cy="8794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9580463"/>
            <a:ext cx="18577149" cy="2489275"/>
            <a:chOff x="0" y="0"/>
            <a:chExt cx="4892747" cy="65561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892747" cy="655611"/>
            </a:xfrm>
            <a:custGeom>
              <a:avLst/>
              <a:gdLst/>
              <a:ahLst/>
              <a:cxnLst/>
              <a:rect l="l" t="t" r="r" b="b"/>
              <a:pathLst>
                <a:path w="4892747" h="655611">
                  <a:moveTo>
                    <a:pt x="0" y="0"/>
                  </a:moveTo>
                  <a:lnTo>
                    <a:pt x="4892747" y="0"/>
                  </a:lnTo>
                  <a:lnTo>
                    <a:pt x="4892747" y="655611"/>
                  </a:lnTo>
                  <a:lnTo>
                    <a:pt x="0" y="655611"/>
                  </a:lnTo>
                  <a:close/>
                </a:path>
              </a:pathLst>
            </a:custGeom>
            <a:solidFill>
              <a:srgbClr val="060644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66675"/>
              <a:ext cx="812800" cy="8794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 rot="1749769">
            <a:off x="17087289" y="-2249980"/>
            <a:ext cx="1433483" cy="8792192"/>
            <a:chOff x="0" y="0"/>
            <a:chExt cx="377543" cy="2315639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377543" cy="2315639"/>
            </a:xfrm>
            <a:custGeom>
              <a:avLst/>
              <a:gdLst/>
              <a:ahLst/>
              <a:cxnLst/>
              <a:rect l="l" t="t" r="r" b="b"/>
              <a:pathLst>
                <a:path w="377543" h="2315639">
                  <a:moveTo>
                    <a:pt x="0" y="0"/>
                  </a:moveTo>
                  <a:lnTo>
                    <a:pt x="377543" y="0"/>
                  </a:lnTo>
                  <a:lnTo>
                    <a:pt x="377543" y="2315639"/>
                  </a:lnTo>
                  <a:lnTo>
                    <a:pt x="0" y="2315639"/>
                  </a:lnTo>
                  <a:close/>
                </a:path>
              </a:pathLst>
            </a:custGeom>
            <a:solidFill>
              <a:srgbClr val="060644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66675"/>
              <a:ext cx="812800" cy="8794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 rot="-2401885">
            <a:off x="17726427" y="4190390"/>
            <a:ext cx="1170531" cy="8792192"/>
            <a:chOff x="0" y="0"/>
            <a:chExt cx="308288" cy="2315639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08288" cy="2315639"/>
            </a:xfrm>
            <a:custGeom>
              <a:avLst/>
              <a:gdLst/>
              <a:ahLst/>
              <a:cxnLst/>
              <a:rect l="l" t="t" r="r" b="b"/>
              <a:pathLst>
                <a:path w="308288" h="2315639">
                  <a:moveTo>
                    <a:pt x="0" y="0"/>
                  </a:moveTo>
                  <a:lnTo>
                    <a:pt x="308288" y="0"/>
                  </a:lnTo>
                  <a:lnTo>
                    <a:pt x="308288" y="2315639"/>
                  </a:lnTo>
                  <a:lnTo>
                    <a:pt x="0" y="2315639"/>
                  </a:lnTo>
                  <a:close/>
                </a:path>
              </a:pathLst>
            </a:custGeom>
            <a:solidFill>
              <a:srgbClr val="060644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66675"/>
              <a:ext cx="812800" cy="8794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 rot="1744249">
            <a:off x="17877822" y="-2196704"/>
            <a:ext cx="3145501" cy="14588015"/>
            <a:chOff x="0" y="0"/>
            <a:chExt cx="828445" cy="3842111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28445" cy="3842111"/>
            </a:xfrm>
            <a:custGeom>
              <a:avLst/>
              <a:gdLst/>
              <a:ahLst/>
              <a:cxnLst/>
              <a:rect l="l" t="t" r="r" b="b"/>
              <a:pathLst>
                <a:path w="828445" h="3842111">
                  <a:moveTo>
                    <a:pt x="0" y="0"/>
                  </a:moveTo>
                  <a:lnTo>
                    <a:pt x="828445" y="0"/>
                  </a:lnTo>
                  <a:lnTo>
                    <a:pt x="828445" y="3842111"/>
                  </a:lnTo>
                  <a:lnTo>
                    <a:pt x="0" y="3842111"/>
                  </a:lnTo>
                  <a:close/>
                </a:path>
              </a:pathLst>
            </a:custGeom>
            <a:solidFill>
              <a:srgbClr val="2E2768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66675"/>
              <a:ext cx="812800" cy="8794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aphicFrame>
        <p:nvGraphicFramePr>
          <p:cNvPr id="21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5807941"/>
              </p:ext>
            </p:extLst>
          </p:nvPr>
        </p:nvGraphicFramePr>
        <p:xfrm>
          <a:off x="2124188" y="2444070"/>
          <a:ext cx="12748936" cy="4751354"/>
        </p:xfrm>
        <a:graphic>
          <a:graphicData uri="http://schemas.openxmlformats.org/drawingml/2006/table">
            <a:tbl>
              <a:tblPr/>
              <a:tblGrid>
                <a:gridCol w="995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329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200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14862"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latin typeface="Poppins Medium"/>
                        </a:rPr>
                        <a:t>BIL.</a:t>
                      </a:r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2E27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2E27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2E27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2E27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194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latin typeface="Poppins Medium"/>
                        </a:rPr>
                        <a:t>PERKARA </a:t>
                      </a:r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2E27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2E27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2E27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2E27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194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Poppins Medium"/>
                          <a:ea typeface="+mn-ea"/>
                          <a:cs typeface="+mn-cs"/>
                        </a:rPr>
                        <a:t>STATUS</a:t>
                      </a:r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2E27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2E27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2E27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2E27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194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5019"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Poppins Medium"/>
                        </a:rPr>
                        <a:t>1.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2E27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2E27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2E27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2E27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defRPr/>
                      </a:pPr>
                      <a:endParaRPr lang="en-US" sz="11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2E27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2E27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2E27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2E27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endParaRPr lang="en-US" sz="11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2E27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2E27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2E27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2E27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5019"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Poppins Medium"/>
                        </a:rPr>
                        <a:t>2.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2E27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2E27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2E27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2E27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defRPr/>
                      </a:pPr>
                      <a:endParaRPr lang="en-US" sz="11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2E27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2E27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2E27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2E27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endParaRPr lang="en-US" sz="11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2E27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2E27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2E27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2E27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4057"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Poppins Medium"/>
                        </a:rPr>
                        <a:t>3.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2E27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2E27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2E27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2E27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defRPr/>
                      </a:pPr>
                      <a:endParaRPr lang="en-US" sz="11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2E27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2E27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2E27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2E27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endParaRPr lang="en-US" sz="11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2E27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2E27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2E27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2E27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5742"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Poppins Medium"/>
                        </a:rPr>
                        <a:t>4.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2E27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2E27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2E27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2E27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defRPr/>
                      </a:pPr>
                      <a:endParaRPr lang="en-US" sz="11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2E27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2E27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2E27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2E27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endParaRPr lang="en-US" sz="11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2E27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2E27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2E27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2E27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57146"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Poppins Medium"/>
                        </a:rPr>
                        <a:t>5.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2E27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2E27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2E27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2E27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defRPr/>
                      </a:pPr>
                      <a:endParaRPr lang="en-US" sz="11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2E27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2E27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2E27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2E27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endParaRPr lang="en-US" sz="11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2E27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2E27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2E27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2E27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2" name="TextBox 22"/>
          <p:cNvSpPr txBox="1"/>
          <p:nvPr/>
        </p:nvSpPr>
        <p:spPr>
          <a:xfrm>
            <a:off x="2817190" y="1467769"/>
            <a:ext cx="9412911" cy="4206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sz="2499" dirty="0" err="1">
                <a:solidFill>
                  <a:srgbClr val="000000"/>
                </a:solidFill>
                <a:latin typeface="Anton"/>
              </a:rPr>
              <a:t>Tajuk</a:t>
            </a:r>
            <a:endParaRPr lang="en-US" sz="2499" dirty="0">
              <a:solidFill>
                <a:srgbClr val="000000"/>
              </a:solidFill>
              <a:latin typeface="Anton"/>
            </a:endParaRPr>
          </a:p>
        </p:txBody>
      </p:sp>
      <p:pic>
        <p:nvPicPr>
          <p:cNvPr id="23" name="Picture 32">
            <a:extLst>
              <a:ext uri="{FF2B5EF4-FFF2-40B4-BE49-F238E27FC236}">
                <a16:creationId xmlns:a16="http://schemas.microsoft.com/office/drawing/2014/main" id="{23E1DEAF-4915-91F5-1A5C-84BBA36D9F7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572000" y="9816578"/>
            <a:ext cx="1108698" cy="259561"/>
          </a:xfrm>
          <a:prstGeom prst="rect">
            <a:avLst/>
          </a:prstGeom>
        </p:spPr>
      </p:pic>
      <p:pic>
        <p:nvPicPr>
          <p:cNvPr id="24" name="Picture 33">
            <a:extLst>
              <a:ext uri="{FF2B5EF4-FFF2-40B4-BE49-F238E27FC236}">
                <a16:creationId xmlns:a16="http://schemas.microsoft.com/office/drawing/2014/main" id="{CE9A6D3D-7172-76D4-EBED-6911E72819E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720728" y="9816578"/>
            <a:ext cx="245738" cy="252966"/>
          </a:xfrm>
          <a:prstGeom prst="rect">
            <a:avLst/>
          </a:prstGeom>
        </p:spPr>
      </p:pic>
      <p:sp>
        <p:nvSpPr>
          <p:cNvPr id="25" name="TextBox 34">
            <a:extLst>
              <a:ext uri="{FF2B5EF4-FFF2-40B4-BE49-F238E27FC236}">
                <a16:creationId xmlns:a16="http://schemas.microsoft.com/office/drawing/2014/main" id="{82AF89BC-B8A3-D560-E300-9CFBB8282593}"/>
              </a:ext>
            </a:extLst>
          </p:cNvPr>
          <p:cNvSpPr txBox="1"/>
          <p:nvPr/>
        </p:nvSpPr>
        <p:spPr>
          <a:xfrm>
            <a:off x="6025546" y="9867900"/>
            <a:ext cx="3751772" cy="1837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539"/>
              </a:lnSpc>
              <a:spcBef>
                <a:spcPct val="0"/>
              </a:spcBef>
            </a:pPr>
            <a:r>
              <a:rPr lang="en-US" sz="1099" dirty="0">
                <a:solidFill>
                  <a:srgbClr val="FFFFFF"/>
                </a:solidFill>
                <a:latin typeface="Poppins Medium"/>
              </a:rPr>
              <a:t>Kementerian </a:t>
            </a:r>
            <a:r>
              <a:rPr lang="en-US" sz="1099" dirty="0" err="1">
                <a:solidFill>
                  <a:srgbClr val="FFFFFF"/>
                </a:solidFill>
                <a:latin typeface="Poppins Medium"/>
              </a:rPr>
              <a:t>Pertanian</a:t>
            </a:r>
            <a:r>
              <a:rPr lang="en-US" sz="1099" dirty="0">
                <a:solidFill>
                  <a:srgbClr val="FFFFFF"/>
                </a:solidFill>
                <a:latin typeface="Poppins Medium"/>
              </a:rPr>
              <a:t> dan </a:t>
            </a:r>
            <a:r>
              <a:rPr lang="en-US" sz="1099" dirty="0" err="1">
                <a:solidFill>
                  <a:srgbClr val="FFFFFF"/>
                </a:solidFill>
                <a:latin typeface="Poppins Medium"/>
              </a:rPr>
              <a:t>Keterjaminan</a:t>
            </a:r>
            <a:r>
              <a:rPr lang="en-US" sz="1099" dirty="0">
                <a:solidFill>
                  <a:srgbClr val="FFFFFF"/>
                </a:solidFill>
                <a:latin typeface="Poppins Medium"/>
              </a:rPr>
              <a:t> </a:t>
            </a:r>
            <a:r>
              <a:rPr lang="en-US" sz="1099" dirty="0" err="1">
                <a:solidFill>
                  <a:srgbClr val="FFFFFF"/>
                </a:solidFill>
                <a:latin typeface="Poppins Medium"/>
              </a:rPr>
              <a:t>Makanan</a:t>
            </a:r>
            <a:endParaRPr lang="en-US" sz="1099" dirty="0">
              <a:solidFill>
                <a:srgbClr val="FFFFFF"/>
              </a:solidFill>
              <a:latin typeface="Poppins Medium"/>
            </a:endParaRPr>
          </a:p>
        </p:txBody>
      </p:sp>
      <p:pic>
        <p:nvPicPr>
          <p:cNvPr id="26" name="Picture 2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65974E1B-F01F-B174-A3E6-92D6EBED1A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2808" y="17318"/>
            <a:ext cx="1279207" cy="631972"/>
          </a:xfrm>
          <a:prstGeom prst="rect">
            <a:avLst/>
          </a:prstGeom>
        </p:spPr>
      </p:pic>
      <p:pic>
        <p:nvPicPr>
          <p:cNvPr id="27" name="Picture 26" descr="Logo, company name&#10;&#10;Description automatically generated">
            <a:extLst>
              <a:ext uri="{FF2B5EF4-FFF2-40B4-BE49-F238E27FC236}">
                <a16:creationId xmlns:a16="http://schemas.microsoft.com/office/drawing/2014/main" id="{C569C2B1-3980-A790-0A82-F7A206B8094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44" t="30992" r="14731" b="30555"/>
          <a:stretch/>
        </p:blipFill>
        <p:spPr>
          <a:xfrm>
            <a:off x="15064749" y="130757"/>
            <a:ext cx="1546851" cy="593143"/>
          </a:xfrm>
          <a:prstGeom prst="rect">
            <a:avLst/>
          </a:prstGeom>
        </p:spPr>
      </p:pic>
      <p:pic>
        <p:nvPicPr>
          <p:cNvPr id="10" name="Picture 9" descr="A picture containing logo&#10;&#10;Description automatically generated">
            <a:extLst>
              <a:ext uri="{FF2B5EF4-FFF2-40B4-BE49-F238E27FC236}">
                <a16:creationId xmlns:a16="http://schemas.microsoft.com/office/drawing/2014/main" id="{1E7BEE95-61EA-3E65-8AED-E69011B30E4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20" t="21786" r="30046" b="33877"/>
          <a:stretch/>
        </p:blipFill>
        <p:spPr>
          <a:xfrm>
            <a:off x="180855" y="188276"/>
            <a:ext cx="1798602" cy="136445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11227794" y="-100264"/>
            <a:ext cx="7060206" cy="10287000"/>
            <a:chOff x="0" y="0"/>
            <a:chExt cx="7095071" cy="10337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095109" cy="10337800"/>
            </a:xfrm>
            <a:custGeom>
              <a:avLst/>
              <a:gdLst/>
              <a:ahLst/>
              <a:cxnLst/>
              <a:rect l="l" t="t" r="r" b="b"/>
              <a:pathLst>
                <a:path w="7095109" h="10337800">
                  <a:moveTo>
                    <a:pt x="2370709" y="0"/>
                  </a:moveTo>
                  <a:lnTo>
                    <a:pt x="0" y="4292600"/>
                  </a:lnTo>
                  <a:lnTo>
                    <a:pt x="3776091" y="9084691"/>
                  </a:lnTo>
                  <a:lnTo>
                    <a:pt x="2590800" y="10337800"/>
                  </a:lnTo>
                  <a:lnTo>
                    <a:pt x="7095109" y="10337800"/>
                  </a:lnTo>
                  <a:lnTo>
                    <a:pt x="7095109" y="0"/>
                  </a:lnTo>
                  <a:close/>
                </a:path>
              </a:pathLst>
            </a:custGeom>
            <a:blipFill>
              <a:blip r:embed="rId2"/>
              <a:stretch>
                <a:fillRect t="-4996" b="-17017"/>
              </a:stretch>
            </a:blipFill>
          </p:spPr>
        </p:sp>
      </p:grpSp>
      <p:grpSp>
        <p:nvGrpSpPr>
          <p:cNvPr id="4" name="Group 4"/>
          <p:cNvGrpSpPr/>
          <p:nvPr/>
        </p:nvGrpSpPr>
        <p:grpSpPr>
          <a:xfrm rot="-2292491">
            <a:off x="12430699" y="3065554"/>
            <a:ext cx="1450282" cy="8353938"/>
            <a:chOff x="0" y="0"/>
            <a:chExt cx="279832" cy="177378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79832" cy="1773784"/>
            </a:xfrm>
            <a:custGeom>
              <a:avLst/>
              <a:gdLst/>
              <a:ahLst/>
              <a:cxnLst/>
              <a:rect l="l" t="t" r="r" b="b"/>
              <a:pathLst>
                <a:path w="279832" h="1773784">
                  <a:moveTo>
                    <a:pt x="0" y="0"/>
                  </a:moveTo>
                  <a:lnTo>
                    <a:pt x="279832" y="0"/>
                  </a:lnTo>
                  <a:lnTo>
                    <a:pt x="279832" y="1773784"/>
                  </a:lnTo>
                  <a:lnTo>
                    <a:pt x="0" y="1773784"/>
                  </a:lnTo>
                  <a:close/>
                </a:path>
              </a:pathLst>
            </a:custGeom>
            <a:solidFill>
              <a:srgbClr val="060644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66675"/>
              <a:ext cx="812800" cy="8794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 rot="1710481">
            <a:off x="11533776" y="-1617267"/>
            <a:ext cx="1062487" cy="6686550"/>
            <a:chOff x="0" y="0"/>
            <a:chExt cx="279832" cy="1761067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79832" cy="1761067"/>
            </a:xfrm>
            <a:custGeom>
              <a:avLst/>
              <a:gdLst/>
              <a:ahLst/>
              <a:cxnLst/>
              <a:rect l="l" t="t" r="r" b="b"/>
              <a:pathLst>
                <a:path w="279832" h="1761067">
                  <a:moveTo>
                    <a:pt x="0" y="0"/>
                  </a:moveTo>
                  <a:lnTo>
                    <a:pt x="279832" y="0"/>
                  </a:lnTo>
                  <a:lnTo>
                    <a:pt x="279832" y="1761067"/>
                  </a:lnTo>
                  <a:lnTo>
                    <a:pt x="0" y="1761067"/>
                  </a:lnTo>
                  <a:close/>
                </a:path>
              </a:pathLst>
            </a:custGeom>
            <a:solidFill>
              <a:srgbClr val="060644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66675"/>
              <a:ext cx="812800" cy="8794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 rot="1744249">
            <a:off x="16814395" y="2072951"/>
            <a:ext cx="2208710" cy="14588015"/>
            <a:chOff x="0" y="0"/>
            <a:chExt cx="581718" cy="3842111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581718" cy="3842111"/>
            </a:xfrm>
            <a:custGeom>
              <a:avLst/>
              <a:gdLst/>
              <a:ahLst/>
              <a:cxnLst/>
              <a:rect l="l" t="t" r="r" b="b"/>
              <a:pathLst>
                <a:path w="581718" h="3842111">
                  <a:moveTo>
                    <a:pt x="0" y="0"/>
                  </a:moveTo>
                  <a:lnTo>
                    <a:pt x="581718" y="0"/>
                  </a:lnTo>
                  <a:lnTo>
                    <a:pt x="581718" y="3842111"/>
                  </a:lnTo>
                  <a:lnTo>
                    <a:pt x="0" y="3842111"/>
                  </a:lnTo>
                  <a:close/>
                </a:path>
              </a:pathLst>
            </a:custGeom>
            <a:solidFill>
              <a:srgbClr val="2E2768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66675"/>
              <a:ext cx="812800" cy="8794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1136093" y="3796290"/>
            <a:ext cx="8617728" cy="1647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3379"/>
              </a:lnSpc>
            </a:pPr>
            <a:r>
              <a:rPr lang="en-US" sz="9500" dirty="0">
                <a:solidFill>
                  <a:srgbClr val="060644"/>
                </a:solidFill>
                <a:latin typeface="Poppins Bold"/>
              </a:rPr>
              <a:t>TERIMA KASIH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-63403" y="9429444"/>
            <a:ext cx="18640552" cy="1724320"/>
            <a:chOff x="0" y="0"/>
            <a:chExt cx="4909446" cy="454142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909446" cy="454142"/>
            </a:xfrm>
            <a:custGeom>
              <a:avLst/>
              <a:gdLst/>
              <a:ahLst/>
              <a:cxnLst/>
              <a:rect l="l" t="t" r="r" b="b"/>
              <a:pathLst>
                <a:path w="4909446" h="454142">
                  <a:moveTo>
                    <a:pt x="0" y="0"/>
                  </a:moveTo>
                  <a:lnTo>
                    <a:pt x="4909446" y="0"/>
                  </a:lnTo>
                  <a:lnTo>
                    <a:pt x="4909446" y="454142"/>
                  </a:lnTo>
                  <a:lnTo>
                    <a:pt x="0" y="454142"/>
                  </a:lnTo>
                  <a:close/>
                </a:path>
              </a:pathLst>
            </a:custGeom>
            <a:solidFill>
              <a:srgbClr val="51A24A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66675"/>
              <a:ext cx="812800" cy="8794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0" y="9580463"/>
            <a:ext cx="18577149" cy="2489275"/>
            <a:chOff x="0" y="0"/>
            <a:chExt cx="4892747" cy="655611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4892747" cy="655611"/>
            </a:xfrm>
            <a:custGeom>
              <a:avLst/>
              <a:gdLst/>
              <a:ahLst/>
              <a:cxnLst/>
              <a:rect l="l" t="t" r="r" b="b"/>
              <a:pathLst>
                <a:path w="4892747" h="655611">
                  <a:moveTo>
                    <a:pt x="0" y="0"/>
                  </a:moveTo>
                  <a:lnTo>
                    <a:pt x="4892747" y="0"/>
                  </a:lnTo>
                  <a:lnTo>
                    <a:pt x="4892747" y="655611"/>
                  </a:lnTo>
                  <a:lnTo>
                    <a:pt x="0" y="655611"/>
                  </a:lnTo>
                  <a:close/>
                </a:path>
              </a:pathLst>
            </a:custGeom>
            <a:solidFill>
              <a:srgbClr val="060644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0" y="-66675"/>
              <a:ext cx="812800" cy="8794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pic>
        <p:nvPicPr>
          <p:cNvPr id="27" name="Picture 32">
            <a:extLst>
              <a:ext uri="{FF2B5EF4-FFF2-40B4-BE49-F238E27FC236}">
                <a16:creationId xmlns:a16="http://schemas.microsoft.com/office/drawing/2014/main" id="{5DFC065E-FE56-72A5-9C82-0326DC668C4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572000" y="9816578"/>
            <a:ext cx="1108698" cy="259561"/>
          </a:xfrm>
          <a:prstGeom prst="rect">
            <a:avLst/>
          </a:prstGeom>
        </p:spPr>
      </p:pic>
      <p:pic>
        <p:nvPicPr>
          <p:cNvPr id="28" name="Picture 33">
            <a:extLst>
              <a:ext uri="{FF2B5EF4-FFF2-40B4-BE49-F238E27FC236}">
                <a16:creationId xmlns:a16="http://schemas.microsoft.com/office/drawing/2014/main" id="{B0D32443-CF43-4AD9-9F05-FD15DF54C18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720728" y="9816578"/>
            <a:ext cx="245738" cy="252966"/>
          </a:xfrm>
          <a:prstGeom prst="rect">
            <a:avLst/>
          </a:prstGeom>
        </p:spPr>
      </p:pic>
      <p:sp>
        <p:nvSpPr>
          <p:cNvPr id="29" name="TextBox 34">
            <a:extLst>
              <a:ext uri="{FF2B5EF4-FFF2-40B4-BE49-F238E27FC236}">
                <a16:creationId xmlns:a16="http://schemas.microsoft.com/office/drawing/2014/main" id="{390D304A-7166-12E5-BFF4-F8836E63AB5A}"/>
              </a:ext>
            </a:extLst>
          </p:cNvPr>
          <p:cNvSpPr txBox="1"/>
          <p:nvPr/>
        </p:nvSpPr>
        <p:spPr>
          <a:xfrm>
            <a:off x="6025546" y="9867900"/>
            <a:ext cx="3751772" cy="1837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539"/>
              </a:lnSpc>
              <a:spcBef>
                <a:spcPct val="0"/>
              </a:spcBef>
            </a:pPr>
            <a:r>
              <a:rPr lang="en-US" sz="1099" dirty="0">
                <a:solidFill>
                  <a:srgbClr val="FFFFFF"/>
                </a:solidFill>
                <a:latin typeface="Poppins Medium"/>
              </a:rPr>
              <a:t>Kementerian </a:t>
            </a:r>
            <a:r>
              <a:rPr lang="en-US" sz="1099" dirty="0" err="1">
                <a:solidFill>
                  <a:srgbClr val="FFFFFF"/>
                </a:solidFill>
                <a:latin typeface="Poppins Medium"/>
              </a:rPr>
              <a:t>Pertanian</a:t>
            </a:r>
            <a:r>
              <a:rPr lang="en-US" sz="1099" dirty="0">
                <a:solidFill>
                  <a:srgbClr val="FFFFFF"/>
                </a:solidFill>
                <a:latin typeface="Poppins Medium"/>
              </a:rPr>
              <a:t> dan </a:t>
            </a:r>
            <a:r>
              <a:rPr lang="en-US" sz="1099" dirty="0" err="1">
                <a:solidFill>
                  <a:srgbClr val="FFFFFF"/>
                </a:solidFill>
                <a:latin typeface="Poppins Medium"/>
              </a:rPr>
              <a:t>Keterjaminan</a:t>
            </a:r>
            <a:r>
              <a:rPr lang="en-US" sz="1099" dirty="0">
                <a:solidFill>
                  <a:srgbClr val="FFFFFF"/>
                </a:solidFill>
                <a:latin typeface="Poppins Medium"/>
              </a:rPr>
              <a:t> </a:t>
            </a:r>
            <a:r>
              <a:rPr lang="en-US" sz="1099" dirty="0" err="1">
                <a:solidFill>
                  <a:srgbClr val="FFFFFF"/>
                </a:solidFill>
                <a:latin typeface="Poppins Medium"/>
              </a:rPr>
              <a:t>Makanan</a:t>
            </a:r>
            <a:endParaRPr lang="en-US" sz="1099" dirty="0">
              <a:solidFill>
                <a:srgbClr val="FFFFFF"/>
              </a:solidFill>
              <a:latin typeface="Poppins Medium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0729369-6FFB-D404-3EB8-1241CBA54326}"/>
              </a:ext>
            </a:extLst>
          </p:cNvPr>
          <p:cNvSpPr txBox="1"/>
          <p:nvPr/>
        </p:nvSpPr>
        <p:spPr>
          <a:xfrm>
            <a:off x="2241096" y="6304142"/>
            <a:ext cx="57705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2000" dirty="0" err="1">
                <a:solidFill>
                  <a:srgbClr val="002060"/>
                </a:solidFill>
              </a:rPr>
              <a:t>Disediakan</a:t>
            </a:r>
            <a:r>
              <a:rPr lang="en-MY" sz="2000" dirty="0">
                <a:solidFill>
                  <a:srgbClr val="002060"/>
                </a:solidFill>
              </a:rPr>
              <a:t> oleh :</a:t>
            </a:r>
          </a:p>
          <a:p>
            <a:pPr algn="ctr"/>
            <a:r>
              <a:rPr lang="en-MY" sz="2000" dirty="0">
                <a:solidFill>
                  <a:srgbClr val="002060"/>
                </a:solidFill>
              </a:rPr>
              <a:t>Nama </a:t>
            </a:r>
            <a:r>
              <a:rPr lang="en-MY" sz="2000" dirty="0" err="1">
                <a:solidFill>
                  <a:srgbClr val="002060"/>
                </a:solidFill>
              </a:rPr>
              <a:t>seksyen</a:t>
            </a:r>
            <a:endParaRPr lang="en-MY" sz="2000" dirty="0">
              <a:solidFill>
                <a:srgbClr val="002060"/>
              </a:solidFill>
            </a:endParaRPr>
          </a:p>
          <a:p>
            <a:pPr algn="ctr"/>
            <a:r>
              <a:rPr lang="en-MY" sz="2000" dirty="0">
                <a:solidFill>
                  <a:srgbClr val="002060"/>
                </a:solidFill>
              </a:rPr>
              <a:t>Nama </a:t>
            </a:r>
            <a:r>
              <a:rPr lang="en-MY" sz="2000" dirty="0" err="1">
                <a:solidFill>
                  <a:srgbClr val="002060"/>
                </a:solidFill>
              </a:rPr>
              <a:t>bahagian</a:t>
            </a:r>
            <a:endParaRPr lang="en-MY" sz="2000" dirty="0">
              <a:solidFill>
                <a:srgbClr val="002060"/>
              </a:solidFill>
            </a:endParaRPr>
          </a:p>
        </p:txBody>
      </p:sp>
      <p:pic>
        <p:nvPicPr>
          <p:cNvPr id="7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2387127B-20B1-B724-1BA5-1B96FAEEAD6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20" t="21786" r="30046" b="33877"/>
          <a:stretch/>
        </p:blipFill>
        <p:spPr>
          <a:xfrm>
            <a:off x="3788057" y="1013906"/>
            <a:ext cx="3292782" cy="249797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</TotalTime>
  <Words>59</Words>
  <Application>Microsoft Office PowerPoint</Application>
  <PresentationFormat>Custom</PresentationFormat>
  <Paragraphs>26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Montserrat Medium</vt:lpstr>
      <vt:lpstr>Poppins Bold</vt:lpstr>
      <vt:lpstr>Montserrat ExtraBold</vt:lpstr>
      <vt:lpstr>Anton</vt:lpstr>
      <vt:lpstr>Arial</vt:lpstr>
      <vt:lpstr>Calibri</vt:lpstr>
      <vt:lpstr>Poppins Medium</vt:lpstr>
      <vt:lpstr>Office Theme</vt:lpstr>
      <vt:lpstr>PowerPoint Presentation</vt:lpstr>
      <vt:lpstr> TAJUK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MESYUARAT KETUA UNIT KOMUNIKASI KORPORAT (KUKK)</dc:title>
  <cp:lastModifiedBy>NUR HAZWANI BINTI  SHA'ARI</cp:lastModifiedBy>
  <cp:revision>2</cp:revision>
  <dcterms:created xsi:type="dcterms:W3CDTF">2006-08-16T00:00:00Z</dcterms:created>
  <dcterms:modified xsi:type="dcterms:W3CDTF">2023-05-25T01:35:32Z</dcterms:modified>
  <dc:identifier>DAFedJe7TXE</dc:identifier>
</cp:coreProperties>
</file>