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6"/>
  </p:notesMasterIdLst>
  <p:sldIdLst>
    <p:sldId id="290" r:id="rId2"/>
    <p:sldId id="291" r:id="rId3"/>
    <p:sldId id="493" r:id="rId4"/>
    <p:sldId id="30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EFF17F1-8E5B-4D42-954E-2EDB9DD88047}">
          <p14:sldIdLst>
            <p14:sldId id="290"/>
            <p14:sldId id="291"/>
            <p14:sldId id="493"/>
            <p14:sldId id="3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08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000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3C1DCC-49D5-4744-B964-B37E8D804CFA}" v="2" dt="2023-05-16T07:15:26.7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94673" autoAdjust="0"/>
  </p:normalViewPr>
  <p:slideViewPr>
    <p:cSldViewPr snapToGrid="0">
      <p:cViewPr varScale="1">
        <p:scale>
          <a:sx n="102" d="100"/>
          <a:sy n="102" d="100"/>
        </p:scale>
        <p:origin x="72" y="114"/>
      </p:cViewPr>
      <p:guideLst>
        <p:guide orient="horz" pos="408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ur hazwani" userId="245d08349d6b07af" providerId="LiveId" clId="{35130DC4-BD91-43E8-9184-C7923F033908}"/>
    <pc:docChg chg="undo custSel addSld delSld modSld sldOrd modSection">
      <pc:chgData name="nur hazwani" userId="245d08349d6b07af" providerId="LiveId" clId="{35130DC4-BD91-43E8-9184-C7923F033908}" dt="2023-03-22T15:45:26.199" v="2120"/>
      <pc:docMkLst>
        <pc:docMk/>
      </pc:docMkLst>
      <pc:sldChg chg="del">
        <pc:chgData name="nur hazwani" userId="245d08349d6b07af" providerId="LiveId" clId="{35130DC4-BD91-43E8-9184-C7923F033908}" dt="2023-03-22T13:52:15.651" v="977" actId="2696"/>
        <pc:sldMkLst>
          <pc:docMk/>
          <pc:sldMk cId="109857222" sldId="256"/>
        </pc:sldMkLst>
      </pc:sldChg>
      <pc:sldChg chg="del">
        <pc:chgData name="nur hazwani" userId="245d08349d6b07af" providerId="LiveId" clId="{35130DC4-BD91-43E8-9184-C7923F033908}" dt="2023-03-22T15:04:41.897" v="1749" actId="2696"/>
        <pc:sldMkLst>
          <pc:docMk/>
          <pc:sldMk cId="2430303906" sldId="271"/>
        </pc:sldMkLst>
      </pc:sldChg>
      <pc:sldChg chg="delSp modSp del mod delDesignElem">
        <pc:chgData name="nur hazwani" userId="245d08349d6b07af" providerId="LiveId" clId="{35130DC4-BD91-43E8-9184-C7923F033908}" dt="2023-03-22T13:57:16.827" v="1024" actId="2696"/>
        <pc:sldMkLst>
          <pc:docMk/>
          <pc:sldMk cId="2662255421" sldId="272"/>
        </pc:sldMkLst>
        <pc:spChg chg="mod">
          <ac:chgData name="nur hazwani" userId="245d08349d6b07af" providerId="LiveId" clId="{35130DC4-BD91-43E8-9184-C7923F033908}" dt="2023-03-22T13:52:54.387" v="983" actId="207"/>
          <ac:spMkLst>
            <pc:docMk/>
            <pc:sldMk cId="2662255421" sldId="272"/>
            <ac:spMk id="2" creationId="{F556E6CA-0325-18FE-8F86-289B1C8C5A3E}"/>
          </ac:spMkLst>
        </pc:spChg>
        <pc:spChg chg="del">
          <ac:chgData name="nur hazwani" userId="245d08349d6b07af" providerId="LiveId" clId="{35130DC4-BD91-43E8-9184-C7923F033908}" dt="2023-03-22T13:16:13.823" v="8"/>
          <ac:spMkLst>
            <pc:docMk/>
            <pc:sldMk cId="2662255421" sldId="272"/>
            <ac:spMk id="70" creationId="{448D661B-BAEA-42B3-BEDB-13E01DBA4A85}"/>
          </ac:spMkLst>
        </pc:spChg>
        <pc:spChg chg="del">
          <ac:chgData name="nur hazwani" userId="245d08349d6b07af" providerId="LiveId" clId="{35130DC4-BD91-43E8-9184-C7923F033908}" dt="2023-03-22T13:16:13.823" v="8"/>
          <ac:spMkLst>
            <pc:docMk/>
            <pc:sldMk cId="2662255421" sldId="272"/>
            <ac:spMk id="72" creationId="{5BD2573B-33EA-4868-BD57-87246A078C35}"/>
          </ac:spMkLst>
        </pc:spChg>
        <pc:grpChg chg="del">
          <ac:chgData name="nur hazwani" userId="245d08349d6b07af" providerId="LiveId" clId="{35130DC4-BD91-43E8-9184-C7923F033908}" dt="2023-03-22T13:16:13.823" v="8"/>
          <ac:grpSpMkLst>
            <pc:docMk/>
            <pc:sldMk cId="2662255421" sldId="272"/>
            <ac:grpSpMk id="74" creationId="{2262EED4-6AA0-4E32-99BF-EC6023E862D3}"/>
          </ac:grpSpMkLst>
        </pc:grpChg>
      </pc:sldChg>
      <pc:sldChg chg="modSp del">
        <pc:chgData name="nur hazwani" userId="245d08349d6b07af" providerId="LiveId" clId="{35130DC4-BD91-43E8-9184-C7923F033908}" dt="2023-03-22T14:00:47.670" v="1066" actId="2696"/>
        <pc:sldMkLst>
          <pc:docMk/>
          <pc:sldMk cId="1194110999" sldId="273"/>
        </pc:sldMkLst>
        <pc:spChg chg="mod">
          <ac:chgData name="nur hazwani" userId="245d08349d6b07af" providerId="LiveId" clId="{35130DC4-BD91-43E8-9184-C7923F033908}" dt="2023-03-22T13:16:13.823" v="8"/>
          <ac:spMkLst>
            <pc:docMk/>
            <pc:sldMk cId="1194110999" sldId="273"/>
            <ac:spMk id="2" creationId="{F57D2F3D-2D4F-AA30-E615-7B9802E894C2}"/>
          </ac:spMkLst>
        </pc:spChg>
        <pc:graphicFrameChg chg="mod">
          <ac:chgData name="nur hazwani" userId="245d08349d6b07af" providerId="LiveId" clId="{35130DC4-BD91-43E8-9184-C7923F033908}" dt="2023-03-22T13:16:13.823" v="8"/>
          <ac:graphicFrameMkLst>
            <pc:docMk/>
            <pc:sldMk cId="1194110999" sldId="273"/>
            <ac:graphicFrameMk id="4" creationId="{757E9508-13D5-9A3A-109C-ECEA2ACB1EC1}"/>
          </ac:graphicFrameMkLst>
        </pc:graphicFrameChg>
      </pc:sldChg>
      <pc:sldChg chg="modSp del">
        <pc:chgData name="nur hazwani" userId="245d08349d6b07af" providerId="LiveId" clId="{35130DC4-BD91-43E8-9184-C7923F033908}" dt="2023-03-22T14:03:22.130" v="1115" actId="2696"/>
        <pc:sldMkLst>
          <pc:docMk/>
          <pc:sldMk cId="1756878351" sldId="274"/>
        </pc:sldMkLst>
        <pc:spChg chg="mod">
          <ac:chgData name="nur hazwani" userId="245d08349d6b07af" providerId="LiveId" clId="{35130DC4-BD91-43E8-9184-C7923F033908}" dt="2023-03-22T13:16:13.823" v="8"/>
          <ac:spMkLst>
            <pc:docMk/>
            <pc:sldMk cId="1756878351" sldId="274"/>
            <ac:spMk id="2" creationId="{CF5BE49F-71D0-E2B4-BD1A-6F48E4C849E2}"/>
          </ac:spMkLst>
        </pc:spChg>
      </pc:sldChg>
      <pc:sldChg chg="modSp del ord">
        <pc:chgData name="nur hazwani" userId="245d08349d6b07af" providerId="LiveId" clId="{35130DC4-BD91-43E8-9184-C7923F033908}" dt="2023-03-22T14:16:21.233" v="1233" actId="2696"/>
        <pc:sldMkLst>
          <pc:docMk/>
          <pc:sldMk cId="4269655739" sldId="275"/>
        </pc:sldMkLst>
        <pc:spChg chg="mod">
          <ac:chgData name="nur hazwani" userId="245d08349d6b07af" providerId="LiveId" clId="{35130DC4-BD91-43E8-9184-C7923F033908}" dt="2023-03-22T13:16:13.823" v="8"/>
          <ac:spMkLst>
            <pc:docMk/>
            <pc:sldMk cId="4269655739" sldId="275"/>
            <ac:spMk id="2" creationId="{131B127D-949A-B3CF-DD1F-92857605B463}"/>
          </ac:spMkLst>
        </pc:spChg>
      </pc:sldChg>
      <pc:sldChg chg="modSp del ord">
        <pc:chgData name="nur hazwani" userId="245d08349d6b07af" providerId="LiveId" clId="{35130DC4-BD91-43E8-9184-C7923F033908}" dt="2023-03-22T14:30:21.089" v="1380" actId="2696"/>
        <pc:sldMkLst>
          <pc:docMk/>
          <pc:sldMk cId="3208832156" sldId="276"/>
        </pc:sldMkLst>
        <pc:spChg chg="mod">
          <ac:chgData name="nur hazwani" userId="245d08349d6b07af" providerId="LiveId" clId="{35130DC4-BD91-43E8-9184-C7923F033908}" dt="2023-03-22T13:16:13.823" v="8"/>
          <ac:spMkLst>
            <pc:docMk/>
            <pc:sldMk cId="3208832156" sldId="276"/>
            <ac:spMk id="2" creationId="{AD0FC479-8617-5B34-CBF7-77BD0277C846}"/>
          </ac:spMkLst>
        </pc:spChg>
        <pc:spChg chg="mod">
          <ac:chgData name="nur hazwani" userId="245d08349d6b07af" providerId="LiveId" clId="{35130DC4-BD91-43E8-9184-C7923F033908}" dt="2023-03-22T13:16:13.823" v="8"/>
          <ac:spMkLst>
            <pc:docMk/>
            <pc:sldMk cId="3208832156" sldId="276"/>
            <ac:spMk id="3" creationId="{FB955E37-B10C-75CF-0244-6FBF4A2B2E5F}"/>
          </ac:spMkLst>
        </pc:spChg>
      </pc:sldChg>
      <pc:sldChg chg="modSp del ord">
        <pc:chgData name="nur hazwani" userId="245d08349d6b07af" providerId="LiveId" clId="{35130DC4-BD91-43E8-9184-C7923F033908}" dt="2023-03-22T14:14:27.835" v="1208" actId="2696"/>
        <pc:sldMkLst>
          <pc:docMk/>
          <pc:sldMk cId="2238341270" sldId="277"/>
        </pc:sldMkLst>
        <pc:spChg chg="mod">
          <ac:chgData name="nur hazwani" userId="245d08349d6b07af" providerId="LiveId" clId="{35130DC4-BD91-43E8-9184-C7923F033908}" dt="2023-03-22T13:16:13.823" v="8"/>
          <ac:spMkLst>
            <pc:docMk/>
            <pc:sldMk cId="2238341270" sldId="277"/>
            <ac:spMk id="2" creationId="{BEAC3B96-3143-5207-2395-2DC3B51AE847}"/>
          </ac:spMkLst>
        </pc:spChg>
      </pc:sldChg>
      <pc:sldChg chg="modSp">
        <pc:chgData name="nur hazwani" userId="245d08349d6b07af" providerId="LiveId" clId="{35130DC4-BD91-43E8-9184-C7923F033908}" dt="2023-03-22T13:16:13.823" v="8"/>
        <pc:sldMkLst>
          <pc:docMk/>
          <pc:sldMk cId="4142611676" sldId="278"/>
        </pc:sldMkLst>
        <pc:spChg chg="mod">
          <ac:chgData name="nur hazwani" userId="245d08349d6b07af" providerId="LiveId" clId="{35130DC4-BD91-43E8-9184-C7923F033908}" dt="2023-03-22T13:16:13.823" v="8"/>
          <ac:spMkLst>
            <pc:docMk/>
            <pc:sldMk cId="4142611676" sldId="278"/>
            <ac:spMk id="2" creationId="{D5F0C457-F052-A96E-EEB4-CB1A5C30E9CF}"/>
          </ac:spMkLst>
        </pc:spChg>
        <pc:spChg chg="mod">
          <ac:chgData name="nur hazwani" userId="245d08349d6b07af" providerId="LiveId" clId="{35130DC4-BD91-43E8-9184-C7923F033908}" dt="2023-03-22T13:16:13.823" v="8"/>
          <ac:spMkLst>
            <pc:docMk/>
            <pc:sldMk cId="4142611676" sldId="278"/>
            <ac:spMk id="3" creationId="{78DE0168-B697-DEE3-E880-C99A03A30F90}"/>
          </ac:spMkLst>
        </pc:spChg>
      </pc:sldChg>
      <pc:sldChg chg="addSp delSp modSp mod modAnim">
        <pc:chgData name="nur hazwani" userId="245d08349d6b07af" providerId="LiveId" clId="{35130DC4-BD91-43E8-9184-C7923F033908}" dt="2023-03-22T15:36:33.692" v="2034"/>
        <pc:sldMkLst>
          <pc:docMk/>
          <pc:sldMk cId="3471264419" sldId="279"/>
        </pc:sldMkLst>
        <pc:spChg chg="del mod">
          <ac:chgData name="nur hazwani" userId="245d08349d6b07af" providerId="LiveId" clId="{35130DC4-BD91-43E8-9184-C7923F033908}" dt="2023-03-22T14:37:00.299" v="1428" actId="478"/>
          <ac:spMkLst>
            <pc:docMk/>
            <pc:sldMk cId="3471264419" sldId="279"/>
            <ac:spMk id="2" creationId="{943BAF88-AB2C-99FA-3A3E-D26FC7584F5C}"/>
          </ac:spMkLst>
        </pc:spChg>
        <pc:spChg chg="add mod">
          <ac:chgData name="nur hazwani" userId="245d08349d6b07af" providerId="LiveId" clId="{35130DC4-BD91-43E8-9184-C7923F033908}" dt="2023-03-22T14:31:30.861" v="1387"/>
          <ac:spMkLst>
            <pc:docMk/>
            <pc:sldMk cId="3471264419" sldId="279"/>
            <ac:spMk id="3" creationId="{9772FA0E-8EFC-90B9-6245-B9969E6E934F}"/>
          </ac:spMkLst>
        </pc:spChg>
        <pc:spChg chg="add del mod">
          <ac:chgData name="nur hazwani" userId="245d08349d6b07af" providerId="LiveId" clId="{35130DC4-BD91-43E8-9184-C7923F033908}" dt="2023-03-22T15:00:25.716" v="1719" actId="478"/>
          <ac:spMkLst>
            <pc:docMk/>
            <pc:sldMk cId="3471264419" sldId="279"/>
            <ac:spMk id="4" creationId="{89979E27-36CA-4DAA-7773-10653DAE4A06}"/>
          </ac:spMkLst>
        </pc:spChg>
        <pc:spChg chg="mod">
          <ac:chgData name="nur hazwani" userId="245d08349d6b07af" providerId="LiveId" clId="{35130DC4-BD91-43E8-9184-C7923F033908}" dt="2023-03-22T14:31:30.861" v="1387"/>
          <ac:spMkLst>
            <pc:docMk/>
            <pc:sldMk cId="3471264419" sldId="279"/>
            <ac:spMk id="7" creationId="{31A964AA-794E-26C2-0D22-5DFE0CCC3BCC}"/>
          </ac:spMkLst>
        </pc:spChg>
        <pc:spChg chg="mod">
          <ac:chgData name="nur hazwani" userId="245d08349d6b07af" providerId="LiveId" clId="{35130DC4-BD91-43E8-9184-C7923F033908}" dt="2023-03-22T14:31:30.861" v="1387"/>
          <ac:spMkLst>
            <pc:docMk/>
            <pc:sldMk cId="3471264419" sldId="279"/>
            <ac:spMk id="8" creationId="{1D56EC30-F0AB-6C0D-E981-9064088574C5}"/>
          </ac:spMkLst>
        </pc:spChg>
        <pc:spChg chg="mod">
          <ac:chgData name="nur hazwani" userId="245d08349d6b07af" providerId="LiveId" clId="{35130DC4-BD91-43E8-9184-C7923F033908}" dt="2023-03-22T14:31:30.861" v="1387"/>
          <ac:spMkLst>
            <pc:docMk/>
            <pc:sldMk cId="3471264419" sldId="279"/>
            <ac:spMk id="10" creationId="{CF8893DF-F4C8-6CD7-8240-D210C14CFB23}"/>
          </ac:spMkLst>
        </pc:spChg>
        <pc:spChg chg="mod">
          <ac:chgData name="nur hazwani" userId="245d08349d6b07af" providerId="LiveId" clId="{35130DC4-BD91-43E8-9184-C7923F033908}" dt="2023-03-22T14:31:30.861" v="1387"/>
          <ac:spMkLst>
            <pc:docMk/>
            <pc:sldMk cId="3471264419" sldId="279"/>
            <ac:spMk id="12" creationId="{98D70C42-4934-671C-C6A8-FD31A349C888}"/>
          </ac:spMkLst>
        </pc:spChg>
        <pc:spChg chg="mod">
          <ac:chgData name="nur hazwani" userId="245d08349d6b07af" providerId="LiveId" clId="{35130DC4-BD91-43E8-9184-C7923F033908}" dt="2023-03-22T14:31:30.861" v="1387"/>
          <ac:spMkLst>
            <pc:docMk/>
            <pc:sldMk cId="3471264419" sldId="279"/>
            <ac:spMk id="16" creationId="{4D32E4FD-C59A-3D08-89D7-407995DB2589}"/>
          </ac:spMkLst>
        </pc:spChg>
        <pc:spChg chg="mod">
          <ac:chgData name="nur hazwani" userId="245d08349d6b07af" providerId="LiveId" clId="{35130DC4-BD91-43E8-9184-C7923F033908}" dt="2023-03-22T14:31:30.861" v="1387"/>
          <ac:spMkLst>
            <pc:docMk/>
            <pc:sldMk cId="3471264419" sldId="279"/>
            <ac:spMk id="17" creationId="{8B3FB53A-8CB1-0184-3A1C-0F312575147C}"/>
          </ac:spMkLst>
        </pc:spChg>
        <pc:spChg chg="mod">
          <ac:chgData name="nur hazwani" userId="245d08349d6b07af" providerId="LiveId" clId="{35130DC4-BD91-43E8-9184-C7923F033908}" dt="2023-03-22T14:31:30.861" v="1387"/>
          <ac:spMkLst>
            <pc:docMk/>
            <pc:sldMk cId="3471264419" sldId="279"/>
            <ac:spMk id="19" creationId="{60B97B50-DE60-FC33-2551-E24CAF72961B}"/>
          </ac:spMkLst>
        </pc:spChg>
        <pc:spChg chg="mod">
          <ac:chgData name="nur hazwani" userId="245d08349d6b07af" providerId="LiveId" clId="{35130DC4-BD91-43E8-9184-C7923F033908}" dt="2023-03-22T14:31:30.861" v="1387"/>
          <ac:spMkLst>
            <pc:docMk/>
            <pc:sldMk cId="3471264419" sldId="279"/>
            <ac:spMk id="20" creationId="{648AB2F4-2870-4114-0AFD-D1A98BCF4B81}"/>
          </ac:spMkLst>
        </pc:spChg>
        <pc:spChg chg="add mod">
          <ac:chgData name="nur hazwani" userId="245d08349d6b07af" providerId="LiveId" clId="{35130DC4-BD91-43E8-9184-C7923F033908}" dt="2023-03-22T14:37:25.352" v="1434" actId="1076"/>
          <ac:spMkLst>
            <pc:docMk/>
            <pc:sldMk cId="3471264419" sldId="279"/>
            <ac:spMk id="21" creationId="{051A5B8D-08DD-E0EB-BF83-F5FA451B9EC1}"/>
          </ac:spMkLst>
        </pc:spChg>
        <pc:spChg chg="add del mod">
          <ac:chgData name="nur hazwani" userId="245d08349d6b07af" providerId="LiveId" clId="{35130DC4-BD91-43E8-9184-C7923F033908}" dt="2023-03-22T14:37:02.795" v="1429" actId="478"/>
          <ac:spMkLst>
            <pc:docMk/>
            <pc:sldMk cId="3471264419" sldId="279"/>
            <ac:spMk id="23" creationId="{FA9E913B-A472-ADAF-5F89-FA34D751A5B2}"/>
          </ac:spMkLst>
        </pc:spChg>
        <pc:spChg chg="add del mod">
          <ac:chgData name="nur hazwani" userId="245d08349d6b07af" providerId="LiveId" clId="{35130DC4-BD91-43E8-9184-C7923F033908}" dt="2023-03-22T15:36:27.672" v="2031" actId="478"/>
          <ac:spMkLst>
            <pc:docMk/>
            <pc:sldMk cId="3471264419" sldId="279"/>
            <ac:spMk id="25" creationId="{FDF1A144-5480-5B04-B7B4-9EA43FD97708}"/>
          </ac:spMkLst>
        </pc:spChg>
        <pc:spChg chg="mod">
          <ac:chgData name="nur hazwani" userId="245d08349d6b07af" providerId="LiveId" clId="{35130DC4-BD91-43E8-9184-C7923F033908}" dt="2023-03-22T15:00:27.140" v="1720"/>
          <ac:spMkLst>
            <pc:docMk/>
            <pc:sldMk cId="3471264419" sldId="279"/>
            <ac:spMk id="27" creationId="{2F709B7E-87C6-F62C-2F92-F8A804A9B1EC}"/>
          </ac:spMkLst>
        </pc:spChg>
        <pc:spChg chg="mod">
          <ac:chgData name="nur hazwani" userId="245d08349d6b07af" providerId="LiveId" clId="{35130DC4-BD91-43E8-9184-C7923F033908}" dt="2023-03-22T15:00:27.140" v="1720"/>
          <ac:spMkLst>
            <pc:docMk/>
            <pc:sldMk cId="3471264419" sldId="279"/>
            <ac:spMk id="28" creationId="{45D3B6F4-EFCD-C799-A834-479997C5A0AF}"/>
          </ac:spMkLst>
        </pc:spChg>
        <pc:spChg chg="mod">
          <ac:chgData name="nur hazwani" userId="245d08349d6b07af" providerId="LiveId" clId="{35130DC4-BD91-43E8-9184-C7923F033908}" dt="2023-03-22T15:00:27.140" v="1720"/>
          <ac:spMkLst>
            <pc:docMk/>
            <pc:sldMk cId="3471264419" sldId="279"/>
            <ac:spMk id="30" creationId="{EDB38652-B214-7C30-6838-5F85393A79CB}"/>
          </ac:spMkLst>
        </pc:spChg>
        <pc:spChg chg="mod">
          <ac:chgData name="nur hazwani" userId="245d08349d6b07af" providerId="LiveId" clId="{35130DC4-BD91-43E8-9184-C7923F033908}" dt="2023-03-22T15:00:27.140" v="1720"/>
          <ac:spMkLst>
            <pc:docMk/>
            <pc:sldMk cId="3471264419" sldId="279"/>
            <ac:spMk id="31" creationId="{BB4EAD90-8638-D95A-A575-0E6259DA3105}"/>
          </ac:spMkLst>
        </pc:spChg>
        <pc:spChg chg="mod">
          <ac:chgData name="nur hazwani" userId="245d08349d6b07af" providerId="LiveId" clId="{35130DC4-BD91-43E8-9184-C7923F033908}" dt="2023-03-22T15:00:27.140" v="1720"/>
          <ac:spMkLst>
            <pc:docMk/>
            <pc:sldMk cId="3471264419" sldId="279"/>
            <ac:spMk id="33" creationId="{5796CC2E-3246-A49A-1E44-B2F29C47B7B2}"/>
          </ac:spMkLst>
        </pc:spChg>
        <pc:spChg chg="mod">
          <ac:chgData name="nur hazwani" userId="245d08349d6b07af" providerId="LiveId" clId="{35130DC4-BD91-43E8-9184-C7923F033908}" dt="2023-03-22T15:00:27.140" v="1720"/>
          <ac:spMkLst>
            <pc:docMk/>
            <pc:sldMk cId="3471264419" sldId="279"/>
            <ac:spMk id="34" creationId="{1F46597B-9978-44A4-6305-21A442E1904D}"/>
          </ac:spMkLst>
        </pc:spChg>
        <pc:spChg chg="mod">
          <ac:chgData name="nur hazwani" userId="245d08349d6b07af" providerId="LiveId" clId="{35130DC4-BD91-43E8-9184-C7923F033908}" dt="2023-03-22T15:00:27.140" v="1720"/>
          <ac:spMkLst>
            <pc:docMk/>
            <pc:sldMk cId="3471264419" sldId="279"/>
            <ac:spMk id="36" creationId="{40FD90FF-06BB-4B9E-C106-3D75B00B8134}"/>
          </ac:spMkLst>
        </pc:spChg>
        <pc:spChg chg="mod">
          <ac:chgData name="nur hazwani" userId="245d08349d6b07af" providerId="LiveId" clId="{35130DC4-BD91-43E8-9184-C7923F033908}" dt="2023-03-22T15:00:27.140" v="1720"/>
          <ac:spMkLst>
            <pc:docMk/>
            <pc:sldMk cId="3471264419" sldId="279"/>
            <ac:spMk id="37" creationId="{8CDA3C41-1F53-9E02-F0A1-2B4984296D2B}"/>
          </ac:spMkLst>
        </pc:spChg>
        <pc:spChg chg="add mod">
          <ac:chgData name="nur hazwani" userId="245d08349d6b07af" providerId="LiveId" clId="{35130DC4-BD91-43E8-9184-C7923F033908}" dt="2023-03-22T15:00:27.140" v="1720"/>
          <ac:spMkLst>
            <pc:docMk/>
            <pc:sldMk cId="3471264419" sldId="279"/>
            <ac:spMk id="38" creationId="{161DCE1C-027B-3C6E-7B0B-7962D6A9F42D}"/>
          </ac:spMkLst>
        </pc:spChg>
        <pc:spChg chg="add del mod">
          <ac:chgData name="nur hazwani" userId="245d08349d6b07af" providerId="LiveId" clId="{35130DC4-BD91-43E8-9184-C7923F033908}" dt="2023-03-22T15:36:32.281" v="2033" actId="478"/>
          <ac:spMkLst>
            <pc:docMk/>
            <pc:sldMk cId="3471264419" sldId="279"/>
            <ac:spMk id="39" creationId="{8E5B720B-6BD8-2F55-B55E-117173F61EDB}"/>
          </ac:spMkLst>
        </pc:spChg>
        <pc:spChg chg="add mod">
          <ac:chgData name="nur hazwani" userId="245d08349d6b07af" providerId="LiveId" clId="{35130DC4-BD91-43E8-9184-C7923F033908}" dt="2023-03-22T15:36:33.692" v="2034"/>
          <ac:spMkLst>
            <pc:docMk/>
            <pc:sldMk cId="3471264419" sldId="279"/>
            <ac:spMk id="40" creationId="{4A764B89-744F-76E4-A1EA-42C66BC51CF3}"/>
          </ac:spMkLst>
        </pc:spChg>
        <pc:grpChg chg="add mod">
          <ac:chgData name="nur hazwani" userId="245d08349d6b07af" providerId="LiveId" clId="{35130DC4-BD91-43E8-9184-C7923F033908}" dt="2023-03-22T14:31:30.861" v="1387"/>
          <ac:grpSpMkLst>
            <pc:docMk/>
            <pc:sldMk cId="3471264419" sldId="279"/>
            <ac:grpSpMk id="6" creationId="{4A88903C-AE91-00B8-7339-278E7C59F541}"/>
          </ac:grpSpMkLst>
        </pc:grpChg>
        <pc:grpChg chg="add mod">
          <ac:chgData name="nur hazwani" userId="245d08349d6b07af" providerId="LiveId" clId="{35130DC4-BD91-43E8-9184-C7923F033908}" dt="2023-03-22T14:31:30.861" v="1387"/>
          <ac:grpSpMkLst>
            <pc:docMk/>
            <pc:sldMk cId="3471264419" sldId="279"/>
            <ac:grpSpMk id="9" creationId="{B8E36628-7225-7598-E5ED-D6C4C1EE098E}"/>
          </ac:grpSpMkLst>
        </pc:grpChg>
        <pc:grpChg chg="add mod">
          <ac:chgData name="nur hazwani" userId="245d08349d6b07af" providerId="LiveId" clId="{35130DC4-BD91-43E8-9184-C7923F033908}" dt="2023-03-22T14:31:30.861" v="1387"/>
          <ac:grpSpMkLst>
            <pc:docMk/>
            <pc:sldMk cId="3471264419" sldId="279"/>
            <ac:grpSpMk id="15" creationId="{D4F8E6CC-7F00-C78A-CA63-BD5D69C44D2D}"/>
          </ac:grpSpMkLst>
        </pc:grpChg>
        <pc:grpChg chg="add mod">
          <ac:chgData name="nur hazwani" userId="245d08349d6b07af" providerId="LiveId" clId="{35130DC4-BD91-43E8-9184-C7923F033908}" dt="2023-03-22T14:31:30.861" v="1387"/>
          <ac:grpSpMkLst>
            <pc:docMk/>
            <pc:sldMk cId="3471264419" sldId="279"/>
            <ac:grpSpMk id="18" creationId="{F65B3E21-FAD0-6065-E093-0F6AFE30419B}"/>
          </ac:grpSpMkLst>
        </pc:grpChg>
        <pc:grpChg chg="add mod">
          <ac:chgData name="nur hazwani" userId="245d08349d6b07af" providerId="LiveId" clId="{35130DC4-BD91-43E8-9184-C7923F033908}" dt="2023-03-22T15:00:27.140" v="1720"/>
          <ac:grpSpMkLst>
            <pc:docMk/>
            <pc:sldMk cId="3471264419" sldId="279"/>
            <ac:grpSpMk id="26" creationId="{9629147A-3DD6-D95E-FA08-366CB7BB5FA7}"/>
          </ac:grpSpMkLst>
        </pc:grpChg>
        <pc:grpChg chg="add mod">
          <ac:chgData name="nur hazwani" userId="245d08349d6b07af" providerId="LiveId" clId="{35130DC4-BD91-43E8-9184-C7923F033908}" dt="2023-03-22T15:00:27.140" v="1720"/>
          <ac:grpSpMkLst>
            <pc:docMk/>
            <pc:sldMk cId="3471264419" sldId="279"/>
            <ac:grpSpMk id="29" creationId="{93B746E6-64EB-589C-B389-056E21E46585}"/>
          </ac:grpSpMkLst>
        </pc:grpChg>
        <pc:grpChg chg="add mod">
          <ac:chgData name="nur hazwani" userId="245d08349d6b07af" providerId="LiveId" clId="{35130DC4-BD91-43E8-9184-C7923F033908}" dt="2023-03-22T15:00:27.140" v="1720"/>
          <ac:grpSpMkLst>
            <pc:docMk/>
            <pc:sldMk cId="3471264419" sldId="279"/>
            <ac:grpSpMk id="32" creationId="{D0C7A0A3-023F-C1E1-8606-1802DE29BDC8}"/>
          </ac:grpSpMkLst>
        </pc:grpChg>
        <pc:grpChg chg="add mod">
          <ac:chgData name="nur hazwani" userId="245d08349d6b07af" providerId="LiveId" clId="{35130DC4-BD91-43E8-9184-C7923F033908}" dt="2023-03-22T15:00:27.140" v="1720"/>
          <ac:grpSpMkLst>
            <pc:docMk/>
            <pc:sldMk cId="3471264419" sldId="279"/>
            <ac:grpSpMk id="35" creationId="{E801EC26-706A-B8DD-0156-32A8681A4E1D}"/>
          </ac:grpSpMkLst>
        </pc:grpChg>
        <pc:graphicFrameChg chg="mod modGraphic">
          <ac:chgData name="nur hazwani" userId="245d08349d6b07af" providerId="LiveId" clId="{35130DC4-BD91-43E8-9184-C7923F033908}" dt="2023-03-22T14:37:19.903" v="1433" actId="1076"/>
          <ac:graphicFrameMkLst>
            <pc:docMk/>
            <pc:sldMk cId="3471264419" sldId="279"/>
            <ac:graphicFrameMk id="11" creationId="{22260DF3-83BD-AEC9-757E-FE4933FFA031}"/>
          </ac:graphicFrameMkLst>
        </pc:graphicFrameChg>
        <pc:picChg chg="add del mod">
          <ac:chgData name="nur hazwani" userId="245d08349d6b07af" providerId="LiveId" clId="{35130DC4-BD91-43E8-9184-C7923F033908}" dt="2023-03-22T15:00:24.502" v="1718" actId="478"/>
          <ac:picMkLst>
            <pc:docMk/>
            <pc:sldMk cId="3471264419" sldId="279"/>
            <ac:picMk id="5" creationId="{8BF7AE1E-0595-CAD8-BC12-DA381E7A95F2}"/>
          </ac:picMkLst>
        </pc:picChg>
        <pc:picChg chg="add mod">
          <ac:chgData name="nur hazwani" userId="245d08349d6b07af" providerId="LiveId" clId="{35130DC4-BD91-43E8-9184-C7923F033908}" dt="2023-03-22T14:31:30.861" v="1387"/>
          <ac:picMkLst>
            <pc:docMk/>
            <pc:sldMk cId="3471264419" sldId="279"/>
            <ac:picMk id="13" creationId="{DBD820E0-2D71-BE69-1071-854352F2D13F}"/>
          </ac:picMkLst>
        </pc:picChg>
        <pc:picChg chg="add mod">
          <ac:chgData name="nur hazwani" userId="245d08349d6b07af" providerId="LiveId" clId="{35130DC4-BD91-43E8-9184-C7923F033908}" dt="2023-03-22T14:31:30.861" v="1387"/>
          <ac:picMkLst>
            <pc:docMk/>
            <pc:sldMk cId="3471264419" sldId="279"/>
            <ac:picMk id="14" creationId="{9019439E-D05C-C68C-AD9F-24C1FB27DF32}"/>
          </ac:picMkLst>
        </pc:picChg>
        <pc:picChg chg="add mod">
          <ac:chgData name="nur hazwani" userId="245d08349d6b07af" providerId="LiveId" clId="{35130DC4-BD91-43E8-9184-C7923F033908}" dt="2023-03-22T14:50:18.097" v="1534"/>
          <ac:picMkLst>
            <pc:docMk/>
            <pc:sldMk cId="3471264419" sldId="279"/>
            <ac:picMk id="24" creationId="{641FB4EA-67D0-C2CD-0C22-01E1C08FE195}"/>
          </ac:picMkLst>
        </pc:picChg>
      </pc:sldChg>
      <pc:sldChg chg="modSp">
        <pc:chgData name="nur hazwani" userId="245d08349d6b07af" providerId="LiveId" clId="{35130DC4-BD91-43E8-9184-C7923F033908}" dt="2023-03-22T13:16:13.823" v="8"/>
        <pc:sldMkLst>
          <pc:docMk/>
          <pc:sldMk cId="3697458860" sldId="280"/>
        </pc:sldMkLst>
        <pc:spChg chg="mod">
          <ac:chgData name="nur hazwani" userId="245d08349d6b07af" providerId="LiveId" clId="{35130DC4-BD91-43E8-9184-C7923F033908}" dt="2023-03-22T13:16:13.823" v="8"/>
          <ac:spMkLst>
            <pc:docMk/>
            <pc:sldMk cId="3697458860" sldId="280"/>
            <ac:spMk id="2" creationId="{E507EC85-C8F0-88D5-A641-6299547FD691}"/>
          </ac:spMkLst>
        </pc:spChg>
        <pc:spChg chg="mod">
          <ac:chgData name="nur hazwani" userId="245d08349d6b07af" providerId="LiveId" clId="{35130DC4-BD91-43E8-9184-C7923F033908}" dt="2023-03-22T13:16:13.823" v="8"/>
          <ac:spMkLst>
            <pc:docMk/>
            <pc:sldMk cId="3697458860" sldId="280"/>
            <ac:spMk id="3" creationId="{66BBFBAE-7E60-1CB6-18F5-CBB3ADCC8C23}"/>
          </ac:spMkLst>
        </pc:spChg>
      </pc:sldChg>
      <pc:sldChg chg="modSp del mod">
        <pc:chgData name="nur hazwani" userId="245d08349d6b07af" providerId="LiveId" clId="{35130DC4-BD91-43E8-9184-C7923F033908}" dt="2023-03-22T14:06:38.288" v="1157" actId="2696"/>
        <pc:sldMkLst>
          <pc:docMk/>
          <pc:sldMk cId="1351797795" sldId="281"/>
        </pc:sldMkLst>
        <pc:picChg chg="mod">
          <ac:chgData name="nur hazwani" userId="245d08349d6b07af" providerId="LiveId" clId="{35130DC4-BD91-43E8-9184-C7923F033908}" dt="2023-03-22T14:03:35.673" v="1119" actId="1076"/>
          <ac:picMkLst>
            <pc:docMk/>
            <pc:sldMk cId="1351797795" sldId="281"/>
            <ac:picMk id="5" creationId="{33C7C8BD-4822-2E21-DE42-AC4A70259C35}"/>
          </ac:picMkLst>
        </pc:picChg>
      </pc:sldChg>
      <pc:sldChg chg="addSp delSp modSp mod modAnim">
        <pc:chgData name="nur hazwani" userId="245d08349d6b07af" providerId="LiveId" clId="{35130DC4-BD91-43E8-9184-C7923F033908}" dt="2023-03-22T15:36:23.852" v="2030"/>
        <pc:sldMkLst>
          <pc:docMk/>
          <pc:sldMk cId="1256082108" sldId="283"/>
        </pc:sldMkLst>
        <pc:spChg chg="mod">
          <ac:chgData name="nur hazwani" userId="245d08349d6b07af" providerId="LiveId" clId="{35130DC4-BD91-43E8-9184-C7923F033908}" dt="2023-03-22T15:18:15.589" v="1852" actId="1076"/>
          <ac:spMkLst>
            <pc:docMk/>
            <pc:sldMk cId="1256082108" sldId="283"/>
            <ac:spMk id="2" creationId="{AD0FC479-8617-5B34-CBF7-77BD0277C846}"/>
          </ac:spMkLst>
        </pc:spChg>
        <pc:spChg chg="del mod">
          <ac:chgData name="nur hazwani" userId="245d08349d6b07af" providerId="LiveId" clId="{35130DC4-BD91-43E8-9184-C7923F033908}" dt="2023-03-22T14:34:41.296" v="1414" actId="478"/>
          <ac:spMkLst>
            <pc:docMk/>
            <pc:sldMk cId="1256082108" sldId="283"/>
            <ac:spMk id="3" creationId="{FB955E37-B10C-75CF-0244-6FBF4A2B2E5F}"/>
          </ac:spMkLst>
        </pc:spChg>
        <pc:spChg chg="add mod">
          <ac:chgData name="nur hazwani" userId="245d08349d6b07af" providerId="LiveId" clId="{35130DC4-BD91-43E8-9184-C7923F033908}" dt="2023-03-22T14:31:28.191" v="1386"/>
          <ac:spMkLst>
            <pc:docMk/>
            <pc:sldMk cId="1256082108" sldId="283"/>
            <ac:spMk id="4" creationId="{87BB5453-A41F-B01B-F660-D8C2541849E3}"/>
          </ac:spMkLst>
        </pc:spChg>
        <pc:spChg chg="add del mod">
          <ac:chgData name="nur hazwani" userId="245d08349d6b07af" providerId="LiveId" clId="{35130DC4-BD91-43E8-9184-C7923F033908}" dt="2023-03-22T15:00:20.738" v="1716" actId="478"/>
          <ac:spMkLst>
            <pc:docMk/>
            <pc:sldMk cId="1256082108" sldId="283"/>
            <ac:spMk id="6" creationId="{C6F300FF-4E24-CBDD-58B4-D0DE81A77C0C}"/>
          </ac:spMkLst>
        </pc:spChg>
        <pc:spChg chg="mod">
          <ac:chgData name="nur hazwani" userId="245d08349d6b07af" providerId="LiveId" clId="{35130DC4-BD91-43E8-9184-C7923F033908}" dt="2023-03-22T14:31:28.191" v="1386"/>
          <ac:spMkLst>
            <pc:docMk/>
            <pc:sldMk cId="1256082108" sldId="283"/>
            <ac:spMk id="9" creationId="{CCE46538-19BE-1FB7-6A5A-3F303A63860C}"/>
          </ac:spMkLst>
        </pc:spChg>
        <pc:spChg chg="mod">
          <ac:chgData name="nur hazwani" userId="245d08349d6b07af" providerId="LiveId" clId="{35130DC4-BD91-43E8-9184-C7923F033908}" dt="2023-03-22T14:31:28.191" v="1386"/>
          <ac:spMkLst>
            <pc:docMk/>
            <pc:sldMk cId="1256082108" sldId="283"/>
            <ac:spMk id="10" creationId="{322104C1-0658-29DE-BDA7-4B0D7F63B05B}"/>
          </ac:spMkLst>
        </pc:spChg>
        <pc:spChg chg="mod">
          <ac:chgData name="nur hazwani" userId="245d08349d6b07af" providerId="LiveId" clId="{35130DC4-BD91-43E8-9184-C7923F033908}" dt="2023-03-22T14:31:28.191" v="1386"/>
          <ac:spMkLst>
            <pc:docMk/>
            <pc:sldMk cId="1256082108" sldId="283"/>
            <ac:spMk id="12" creationId="{F55658B0-9D2E-5E5B-0421-FD23A743C02F}"/>
          </ac:spMkLst>
        </pc:spChg>
        <pc:spChg chg="mod">
          <ac:chgData name="nur hazwani" userId="245d08349d6b07af" providerId="LiveId" clId="{35130DC4-BD91-43E8-9184-C7923F033908}" dt="2023-03-22T14:31:28.191" v="1386"/>
          <ac:spMkLst>
            <pc:docMk/>
            <pc:sldMk cId="1256082108" sldId="283"/>
            <ac:spMk id="13" creationId="{53B9F829-4BF2-F2B8-2EC8-08FEDB879550}"/>
          </ac:spMkLst>
        </pc:spChg>
        <pc:spChg chg="mod">
          <ac:chgData name="nur hazwani" userId="245d08349d6b07af" providerId="LiveId" clId="{35130DC4-BD91-43E8-9184-C7923F033908}" dt="2023-03-22T14:31:28.191" v="1386"/>
          <ac:spMkLst>
            <pc:docMk/>
            <pc:sldMk cId="1256082108" sldId="283"/>
            <ac:spMk id="17" creationId="{0C3B954B-F047-7A44-818A-3FE8D394C125}"/>
          </ac:spMkLst>
        </pc:spChg>
        <pc:spChg chg="mod">
          <ac:chgData name="nur hazwani" userId="245d08349d6b07af" providerId="LiveId" clId="{35130DC4-BD91-43E8-9184-C7923F033908}" dt="2023-03-22T14:31:28.191" v="1386"/>
          <ac:spMkLst>
            <pc:docMk/>
            <pc:sldMk cId="1256082108" sldId="283"/>
            <ac:spMk id="18" creationId="{FCBEFD48-235C-D5E2-81BC-6190EB65505A}"/>
          </ac:spMkLst>
        </pc:spChg>
        <pc:spChg chg="mod">
          <ac:chgData name="nur hazwani" userId="245d08349d6b07af" providerId="LiveId" clId="{35130DC4-BD91-43E8-9184-C7923F033908}" dt="2023-03-22T14:31:28.191" v="1386"/>
          <ac:spMkLst>
            <pc:docMk/>
            <pc:sldMk cId="1256082108" sldId="283"/>
            <ac:spMk id="20" creationId="{8BDCAB51-3308-EBD8-7EBB-23CBADD49656}"/>
          </ac:spMkLst>
        </pc:spChg>
        <pc:spChg chg="mod">
          <ac:chgData name="nur hazwani" userId="245d08349d6b07af" providerId="LiveId" clId="{35130DC4-BD91-43E8-9184-C7923F033908}" dt="2023-03-22T14:31:28.191" v="1386"/>
          <ac:spMkLst>
            <pc:docMk/>
            <pc:sldMk cId="1256082108" sldId="283"/>
            <ac:spMk id="21" creationId="{270A952F-031F-48F7-CB63-34E400BE84C5}"/>
          </ac:spMkLst>
        </pc:spChg>
        <pc:spChg chg="add del mod">
          <ac:chgData name="nur hazwani" userId="245d08349d6b07af" providerId="LiveId" clId="{35130DC4-BD91-43E8-9184-C7923F033908}" dt="2023-03-22T15:36:22.374" v="2029" actId="478"/>
          <ac:spMkLst>
            <pc:docMk/>
            <pc:sldMk cId="1256082108" sldId="283"/>
            <ac:spMk id="23" creationId="{F0B80051-F4CC-1832-F7A3-62F9C5060BF0}"/>
          </ac:spMkLst>
        </pc:spChg>
        <pc:spChg chg="mod">
          <ac:chgData name="nur hazwani" userId="245d08349d6b07af" providerId="LiveId" clId="{35130DC4-BD91-43E8-9184-C7923F033908}" dt="2023-03-22T15:00:22.211" v="1717"/>
          <ac:spMkLst>
            <pc:docMk/>
            <pc:sldMk cId="1256082108" sldId="283"/>
            <ac:spMk id="25" creationId="{5A8D5C61-695D-10D4-DCE9-4C1519ED1070}"/>
          </ac:spMkLst>
        </pc:spChg>
        <pc:spChg chg="mod">
          <ac:chgData name="nur hazwani" userId="245d08349d6b07af" providerId="LiveId" clId="{35130DC4-BD91-43E8-9184-C7923F033908}" dt="2023-03-22T15:00:22.211" v="1717"/>
          <ac:spMkLst>
            <pc:docMk/>
            <pc:sldMk cId="1256082108" sldId="283"/>
            <ac:spMk id="26" creationId="{43F9AE52-71AA-820A-4997-9DB40F663335}"/>
          </ac:spMkLst>
        </pc:spChg>
        <pc:spChg chg="mod">
          <ac:chgData name="nur hazwani" userId="245d08349d6b07af" providerId="LiveId" clId="{35130DC4-BD91-43E8-9184-C7923F033908}" dt="2023-03-22T15:00:22.211" v="1717"/>
          <ac:spMkLst>
            <pc:docMk/>
            <pc:sldMk cId="1256082108" sldId="283"/>
            <ac:spMk id="28" creationId="{78711F18-C3B4-E675-AFBD-5C5F0FB2E8BB}"/>
          </ac:spMkLst>
        </pc:spChg>
        <pc:spChg chg="mod">
          <ac:chgData name="nur hazwani" userId="245d08349d6b07af" providerId="LiveId" clId="{35130DC4-BD91-43E8-9184-C7923F033908}" dt="2023-03-22T15:00:22.211" v="1717"/>
          <ac:spMkLst>
            <pc:docMk/>
            <pc:sldMk cId="1256082108" sldId="283"/>
            <ac:spMk id="29" creationId="{E7E69001-E7D4-C387-AA58-770CBFB57CFA}"/>
          </ac:spMkLst>
        </pc:spChg>
        <pc:spChg chg="mod">
          <ac:chgData name="nur hazwani" userId="245d08349d6b07af" providerId="LiveId" clId="{35130DC4-BD91-43E8-9184-C7923F033908}" dt="2023-03-22T15:00:22.211" v="1717"/>
          <ac:spMkLst>
            <pc:docMk/>
            <pc:sldMk cId="1256082108" sldId="283"/>
            <ac:spMk id="31" creationId="{52102220-C4DB-27A2-443B-E52DEDA4EF63}"/>
          </ac:spMkLst>
        </pc:spChg>
        <pc:spChg chg="mod">
          <ac:chgData name="nur hazwani" userId="245d08349d6b07af" providerId="LiveId" clId="{35130DC4-BD91-43E8-9184-C7923F033908}" dt="2023-03-22T15:00:22.211" v="1717"/>
          <ac:spMkLst>
            <pc:docMk/>
            <pc:sldMk cId="1256082108" sldId="283"/>
            <ac:spMk id="32" creationId="{BF41F54B-45CB-3F84-B7C1-7EDFE976A393}"/>
          </ac:spMkLst>
        </pc:spChg>
        <pc:spChg chg="mod">
          <ac:chgData name="nur hazwani" userId="245d08349d6b07af" providerId="LiveId" clId="{35130DC4-BD91-43E8-9184-C7923F033908}" dt="2023-03-22T15:00:22.211" v="1717"/>
          <ac:spMkLst>
            <pc:docMk/>
            <pc:sldMk cId="1256082108" sldId="283"/>
            <ac:spMk id="34" creationId="{28AF61C9-05F2-3EB1-F079-62BB5767AADC}"/>
          </ac:spMkLst>
        </pc:spChg>
        <pc:spChg chg="mod">
          <ac:chgData name="nur hazwani" userId="245d08349d6b07af" providerId="LiveId" clId="{35130DC4-BD91-43E8-9184-C7923F033908}" dt="2023-03-22T15:00:22.211" v="1717"/>
          <ac:spMkLst>
            <pc:docMk/>
            <pc:sldMk cId="1256082108" sldId="283"/>
            <ac:spMk id="35" creationId="{D40D7518-C3D5-EC21-1409-4DEDE66FA37A}"/>
          </ac:spMkLst>
        </pc:spChg>
        <pc:spChg chg="add mod">
          <ac:chgData name="nur hazwani" userId="245d08349d6b07af" providerId="LiveId" clId="{35130DC4-BD91-43E8-9184-C7923F033908}" dt="2023-03-22T15:00:22.211" v="1717"/>
          <ac:spMkLst>
            <pc:docMk/>
            <pc:sldMk cId="1256082108" sldId="283"/>
            <ac:spMk id="36" creationId="{824AC684-DE4C-EA6D-1299-5AAB29B778E1}"/>
          </ac:spMkLst>
        </pc:spChg>
        <pc:spChg chg="add mod">
          <ac:chgData name="nur hazwani" userId="245d08349d6b07af" providerId="LiveId" clId="{35130DC4-BD91-43E8-9184-C7923F033908}" dt="2023-03-22T15:36:23.852" v="2030"/>
          <ac:spMkLst>
            <pc:docMk/>
            <pc:sldMk cId="1256082108" sldId="283"/>
            <ac:spMk id="37" creationId="{8CAABB52-116F-979E-938B-C7AC07480CC5}"/>
          </ac:spMkLst>
        </pc:spChg>
        <pc:grpChg chg="add mod">
          <ac:chgData name="nur hazwani" userId="245d08349d6b07af" providerId="LiveId" clId="{35130DC4-BD91-43E8-9184-C7923F033908}" dt="2023-03-22T14:31:28.191" v="1386"/>
          <ac:grpSpMkLst>
            <pc:docMk/>
            <pc:sldMk cId="1256082108" sldId="283"/>
            <ac:grpSpMk id="8" creationId="{0D27A328-7B31-E90A-19B7-54BA18E3197E}"/>
          </ac:grpSpMkLst>
        </pc:grpChg>
        <pc:grpChg chg="add mod">
          <ac:chgData name="nur hazwani" userId="245d08349d6b07af" providerId="LiveId" clId="{35130DC4-BD91-43E8-9184-C7923F033908}" dt="2023-03-22T14:31:28.191" v="1386"/>
          <ac:grpSpMkLst>
            <pc:docMk/>
            <pc:sldMk cId="1256082108" sldId="283"/>
            <ac:grpSpMk id="11" creationId="{E813DDDA-B243-C588-3FFC-9C63063BE413}"/>
          </ac:grpSpMkLst>
        </pc:grpChg>
        <pc:grpChg chg="add mod">
          <ac:chgData name="nur hazwani" userId="245d08349d6b07af" providerId="LiveId" clId="{35130DC4-BD91-43E8-9184-C7923F033908}" dt="2023-03-22T14:31:28.191" v="1386"/>
          <ac:grpSpMkLst>
            <pc:docMk/>
            <pc:sldMk cId="1256082108" sldId="283"/>
            <ac:grpSpMk id="16" creationId="{D6ED9994-72B7-A468-3117-453EF5686198}"/>
          </ac:grpSpMkLst>
        </pc:grpChg>
        <pc:grpChg chg="add mod">
          <ac:chgData name="nur hazwani" userId="245d08349d6b07af" providerId="LiveId" clId="{35130DC4-BD91-43E8-9184-C7923F033908}" dt="2023-03-22T14:31:28.191" v="1386"/>
          <ac:grpSpMkLst>
            <pc:docMk/>
            <pc:sldMk cId="1256082108" sldId="283"/>
            <ac:grpSpMk id="19" creationId="{75DECF21-01F8-03F6-998F-AA759AAE039A}"/>
          </ac:grpSpMkLst>
        </pc:grpChg>
        <pc:grpChg chg="add mod">
          <ac:chgData name="nur hazwani" userId="245d08349d6b07af" providerId="LiveId" clId="{35130DC4-BD91-43E8-9184-C7923F033908}" dt="2023-03-22T15:00:22.211" v="1717"/>
          <ac:grpSpMkLst>
            <pc:docMk/>
            <pc:sldMk cId="1256082108" sldId="283"/>
            <ac:grpSpMk id="24" creationId="{F1793862-4C53-7459-6ABC-D836EB5E3933}"/>
          </ac:grpSpMkLst>
        </pc:grpChg>
        <pc:grpChg chg="add mod">
          <ac:chgData name="nur hazwani" userId="245d08349d6b07af" providerId="LiveId" clId="{35130DC4-BD91-43E8-9184-C7923F033908}" dt="2023-03-22T15:00:22.211" v="1717"/>
          <ac:grpSpMkLst>
            <pc:docMk/>
            <pc:sldMk cId="1256082108" sldId="283"/>
            <ac:grpSpMk id="27" creationId="{F07AF7F9-EBA9-DA26-7992-9D4DAAB9811B}"/>
          </ac:grpSpMkLst>
        </pc:grpChg>
        <pc:grpChg chg="add mod">
          <ac:chgData name="nur hazwani" userId="245d08349d6b07af" providerId="LiveId" clId="{35130DC4-BD91-43E8-9184-C7923F033908}" dt="2023-03-22T15:00:22.211" v="1717"/>
          <ac:grpSpMkLst>
            <pc:docMk/>
            <pc:sldMk cId="1256082108" sldId="283"/>
            <ac:grpSpMk id="30" creationId="{961A6C83-DF27-C544-D4A2-DBDD38BB0F69}"/>
          </ac:grpSpMkLst>
        </pc:grpChg>
        <pc:grpChg chg="add mod">
          <ac:chgData name="nur hazwani" userId="245d08349d6b07af" providerId="LiveId" clId="{35130DC4-BD91-43E8-9184-C7923F033908}" dt="2023-03-22T15:00:22.211" v="1717"/>
          <ac:grpSpMkLst>
            <pc:docMk/>
            <pc:sldMk cId="1256082108" sldId="283"/>
            <ac:grpSpMk id="33" creationId="{8F07D0FD-3805-2BC2-B650-F964B76E3B87}"/>
          </ac:grpSpMkLst>
        </pc:grpChg>
        <pc:graphicFrameChg chg="mod modGraphic">
          <ac:chgData name="nur hazwani" userId="245d08349d6b07af" providerId="LiveId" clId="{35130DC4-BD91-43E8-9184-C7923F033908}" dt="2023-03-22T15:17:58.637" v="1849" actId="1076"/>
          <ac:graphicFrameMkLst>
            <pc:docMk/>
            <pc:sldMk cId="1256082108" sldId="283"/>
            <ac:graphicFrameMk id="5" creationId="{29251C22-3517-2DB1-0A70-FEBC1B63DAAA}"/>
          </ac:graphicFrameMkLst>
        </pc:graphicFrameChg>
        <pc:picChg chg="add del mod">
          <ac:chgData name="nur hazwani" userId="245d08349d6b07af" providerId="LiveId" clId="{35130DC4-BD91-43E8-9184-C7923F033908}" dt="2023-03-22T15:00:18.870" v="1715" actId="478"/>
          <ac:picMkLst>
            <pc:docMk/>
            <pc:sldMk cId="1256082108" sldId="283"/>
            <ac:picMk id="7" creationId="{19562C65-7977-62F7-E31C-1E34677E5E0F}"/>
          </ac:picMkLst>
        </pc:picChg>
        <pc:picChg chg="add mod">
          <ac:chgData name="nur hazwani" userId="245d08349d6b07af" providerId="LiveId" clId="{35130DC4-BD91-43E8-9184-C7923F033908}" dt="2023-03-22T14:31:28.191" v="1386"/>
          <ac:picMkLst>
            <pc:docMk/>
            <pc:sldMk cId="1256082108" sldId="283"/>
            <ac:picMk id="14" creationId="{448159A6-DC93-40D0-328D-A1F4B7DE7051}"/>
          </ac:picMkLst>
        </pc:picChg>
        <pc:picChg chg="add mod">
          <ac:chgData name="nur hazwani" userId="245d08349d6b07af" providerId="LiveId" clId="{35130DC4-BD91-43E8-9184-C7923F033908}" dt="2023-03-22T14:31:28.191" v="1386"/>
          <ac:picMkLst>
            <pc:docMk/>
            <pc:sldMk cId="1256082108" sldId="283"/>
            <ac:picMk id="15" creationId="{D51C55AE-7EED-2C0A-3DEE-AEE5EA1500D1}"/>
          </ac:picMkLst>
        </pc:picChg>
        <pc:picChg chg="add mod">
          <ac:chgData name="nur hazwani" userId="245d08349d6b07af" providerId="LiveId" clId="{35130DC4-BD91-43E8-9184-C7923F033908}" dt="2023-03-22T14:50:15.487" v="1533"/>
          <ac:picMkLst>
            <pc:docMk/>
            <pc:sldMk cId="1256082108" sldId="283"/>
            <ac:picMk id="22" creationId="{1533D309-5164-F96A-5EC7-A05C2A3C4BCB}"/>
          </ac:picMkLst>
        </pc:picChg>
      </pc:sldChg>
      <pc:sldChg chg="addSp delSp modSp mod ord delAnim modAnim">
        <pc:chgData name="nur hazwani" userId="245d08349d6b07af" providerId="LiveId" clId="{35130DC4-BD91-43E8-9184-C7923F033908}" dt="2023-03-22T15:35:57.406" v="2022"/>
        <pc:sldMkLst>
          <pc:docMk/>
          <pc:sldMk cId="1945729942" sldId="284"/>
        </pc:sldMkLst>
        <pc:spChg chg="add mod ord">
          <ac:chgData name="nur hazwani" userId="245d08349d6b07af" providerId="LiveId" clId="{35130DC4-BD91-43E8-9184-C7923F033908}" dt="2023-03-22T14:18:20.230" v="1251" actId="1076"/>
          <ac:spMkLst>
            <pc:docMk/>
            <pc:sldMk cId="1945729942" sldId="284"/>
            <ac:spMk id="2" creationId="{D214A71C-B282-6068-080E-DBA74B0E4070}"/>
          </ac:spMkLst>
        </pc:spChg>
        <pc:spChg chg="add del mod ord">
          <ac:chgData name="nur hazwani" userId="245d08349d6b07af" providerId="LiveId" clId="{35130DC4-BD91-43E8-9184-C7923F033908}" dt="2023-03-22T14:59:49.708" v="1700" actId="478"/>
          <ac:spMkLst>
            <pc:docMk/>
            <pc:sldMk cId="1945729942" sldId="284"/>
            <ac:spMk id="3" creationId="{0E869E08-F8FC-11C2-993D-83291FDB5249}"/>
          </ac:spMkLst>
        </pc:spChg>
        <pc:spChg chg="mod">
          <ac:chgData name="nur hazwani" userId="245d08349d6b07af" providerId="LiveId" clId="{35130DC4-BD91-43E8-9184-C7923F033908}" dt="2023-03-22T14:17:00.781" v="1239"/>
          <ac:spMkLst>
            <pc:docMk/>
            <pc:sldMk cId="1945729942" sldId="284"/>
            <ac:spMk id="6" creationId="{E4D04CA0-ECCE-F2A6-A6F9-28DE102F8E3F}"/>
          </ac:spMkLst>
        </pc:spChg>
        <pc:spChg chg="mod">
          <ac:chgData name="nur hazwani" userId="245d08349d6b07af" providerId="LiveId" clId="{35130DC4-BD91-43E8-9184-C7923F033908}" dt="2023-03-22T14:17:00.781" v="1239"/>
          <ac:spMkLst>
            <pc:docMk/>
            <pc:sldMk cId="1945729942" sldId="284"/>
            <ac:spMk id="7" creationId="{0F60839F-6913-DA65-DB39-81BF6B321023}"/>
          </ac:spMkLst>
        </pc:spChg>
        <pc:spChg chg="mod">
          <ac:chgData name="nur hazwani" userId="245d08349d6b07af" providerId="LiveId" clId="{35130DC4-BD91-43E8-9184-C7923F033908}" dt="2023-03-22T14:17:00.781" v="1239"/>
          <ac:spMkLst>
            <pc:docMk/>
            <pc:sldMk cId="1945729942" sldId="284"/>
            <ac:spMk id="9" creationId="{18D2F0F9-54CD-2B0F-7455-08ACEFCB60DB}"/>
          </ac:spMkLst>
        </pc:spChg>
        <pc:spChg chg="mod">
          <ac:chgData name="nur hazwani" userId="245d08349d6b07af" providerId="LiveId" clId="{35130DC4-BD91-43E8-9184-C7923F033908}" dt="2023-03-22T15:15:10.757" v="1825" actId="1076"/>
          <ac:spMkLst>
            <pc:docMk/>
            <pc:sldMk cId="1945729942" sldId="284"/>
            <ac:spMk id="10" creationId="{EF0CF133-5FAB-0D95-19FB-18F49B076E7B}"/>
          </ac:spMkLst>
        </pc:spChg>
        <pc:spChg chg="mod">
          <ac:chgData name="nur hazwani" userId="245d08349d6b07af" providerId="LiveId" clId="{35130DC4-BD91-43E8-9184-C7923F033908}" dt="2023-03-22T14:17:00.781" v="1239"/>
          <ac:spMkLst>
            <pc:docMk/>
            <pc:sldMk cId="1945729942" sldId="284"/>
            <ac:spMk id="11" creationId="{9259599D-9CD7-C6E0-3699-352B5D49BC4F}"/>
          </ac:spMkLst>
        </pc:spChg>
        <pc:spChg chg="mod">
          <ac:chgData name="nur hazwani" userId="245d08349d6b07af" providerId="LiveId" clId="{35130DC4-BD91-43E8-9184-C7923F033908}" dt="2023-03-22T14:23:55.612" v="1332" actId="1076"/>
          <ac:spMkLst>
            <pc:docMk/>
            <pc:sldMk cId="1945729942" sldId="284"/>
            <ac:spMk id="14" creationId="{94A99F84-7147-3666-2B40-03BDD0D53378}"/>
          </ac:spMkLst>
        </pc:spChg>
        <pc:spChg chg="mod">
          <ac:chgData name="nur hazwani" userId="245d08349d6b07af" providerId="LiveId" clId="{35130DC4-BD91-43E8-9184-C7923F033908}" dt="2023-03-22T14:17:00.781" v="1239"/>
          <ac:spMkLst>
            <pc:docMk/>
            <pc:sldMk cId="1945729942" sldId="284"/>
            <ac:spMk id="19" creationId="{0ADFC8B4-0284-1C7C-48B3-EA8F6F72912A}"/>
          </ac:spMkLst>
        </pc:spChg>
        <pc:spChg chg="mod">
          <ac:chgData name="nur hazwani" userId="245d08349d6b07af" providerId="LiveId" clId="{35130DC4-BD91-43E8-9184-C7923F033908}" dt="2023-03-22T14:24:01.796" v="1334" actId="2711"/>
          <ac:spMkLst>
            <pc:docMk/>
            <pc:sldMk cId="1945729942" sldId="284"/>
            <ac:spMk id="21" creationId="{A71B0B14-AA48-3DD9-0E72-26B00ED7EFFE}"/>
          </ac:spMkLst>
        </pc:spChg>
        <pc:spChg chg="mod">
          <ac:chgData name="nur hazwani" userId="245d08349d6b07af" providerId="LiveId" clId="{35130DC4-BD91-43E8-9184-C7923F033908}" dt="2023-03-22T14:17:00.781" v="1239"/>
          <ac:spMkLst>
            <pc:docMk/>
            <pc:sldMk cId="1945729942" sldId="284"/>
            <ac:spMk id="22" creationId="{3DD746D8-2E39-542B-5063-30A390312690}"/>
          </ac:spMkLst>
        </pc:spChg>
        <pc:spChg chg="mod">
          <ac:chgData name="nur hazwani" userId="245d08349d6b07af" providerId="LiveId" clId="{35130DC4-BD91-43E8-9184-C7923F033908}" dt="2023-03-22T14:17:00.781" v="1239"/>
          <ac:spMkLst>
            <pc:docMk/>
            <pc:sldMk cId="1945729942" sldId="284"/>
            <ac:spMk id="25" creationId="{FF3A567D-3D49-F477-BDFF-46707ED92BA5}"/>
          </ac:spMkLst>
        </pc:spChg>
        <pc:spChg chg="mod">
          <ac:chgData name="nur hazwani" userId="245d08349d6b07af" providerId="LiveId" clId="{35130DC4-BD91-43E8-9184-C7923F033908}" dt="2023-03-22T14:17:00.781" v="1239"/>
          <ac:spMkLst>
            <pc:docMk/>
            <pc:sldMk cId="1945729942" sldId="284"/>
            <ac:spMk id="27" creationId="{5D02516B-D723-B164-CCC5-77D9E5EEB954}"/>
          </ac:spMkLst>
        </pc:spChg>
        <pc:spChg chg="add mod">
          <ac:chgData name="nur hazwani" userId="245d08349d6b07af" providerId="LiveId" clId="{35130DC4-BD91-43E8-9184-C7923F033908}" dt="2023-03-22T14:27:07.440" v="1353" actId="571"/>
          <ac:spMkLst>
            <pc:docMk/>
            <pc:sldMk cId="1945729942" sldId="284"/>
            <ac:spMk id="28" creationId="{D10F5CD2-AA04-CF89-DDCD-037BF2819BA7}"/>
          </ac:spMkLst>
        </pc:spChg>
        <pc:spChg chg="mod">
          <ac:chgData name="nur hazwani" userId="245d08349d6b07af" providerId="LiveId" clId="{35130DC4-BD91-43E8-9184-C7923F033908}" dt="2023-03-22T14:24:07.531" v="1336" actId="207"/>
          <ac:spMkLst>
            <pc:docMk/>
            <pc:sldMk cId="1945729942" sldId="284"/>
            <ac:spMk id="31" creationId="{B3FC16B1-780D-28ED-7252-7D61AB58B041}"/>
          </ac:spMkLst>
        </pc:spChg>
        <pc:spChg chg="add del mod">
          <ac:chgData name="nur hazwani" userId="245d08349d6b07af" providerId="LiveId" clId="{35130DC4-BD91-43E8-9184-C7923F033908}" dt="2023-03-22T15:35:56.100" v="2021" actId="478"/>
          <ac:spMkLst>
            <pc:docMk/>
            <pc:sldMk cId="1945729942" sldId="284"/>
            <ac:spMk id="43" creationId="{FD9D8C0B-8CF5-F780-A36D-64FE415DA51E}"/>
          </ac:spMkLst>
        </pc:spChg>
        <pc:spChg chg="mod">
          <ac:chgData name="nur hazwani" userId="245d08349d6b07af" providerId="LiveId" clId="{35130DC4-BD91-43E8-9184-C7923F033908}" dt="2023-03-22T14:59:51.943" v="1702"/>
          <ac:spMkLst>
            <pc:docMk/>
            <pc:sldMk cId="1945729942" sldId="284"/>
            <ac:spMk id="45" creationId="{416327B1-6A21-7560-4D07-772478A9BD31}"/>
          </ac:spMkLst>
        </pc:spChg>
        <pc:spChg chg="mod">
          <ac:chgData name="nur hazwani" userId="245d08349d6b07af" providerId="LiveId" clId="{35130DC4-BD91-43E8-9184-C7923F033908}" dt="2023-03-22T14:59:51.943" v="1702"/>
          <ac:spMkLst>
            <pc:docMk/>
            <pc:sldMk cId="1945729942" sldId="284"/>
            <ac:spMk id="46" creationId="{AE012BE4-6676-98F0-56F8-1EE683F9F2F5}"/>
          </ac:spMkLst>
        </pc:spChg>
        <pc:spChg chg="mod">
          <ac:chgData name="nur hazwani" userId="245d08349d6b07af" providerId="LiveId" clId="{35130DC4-BD91-43E8-9184-C7923F033908}" dt="2023-03-22T14:59:51.943" v="1702"/>
          <ac:spMkLst>
            <pc:docMk/>
            <pc:sldMk cId="1945729942" sldId="284"/>
            <ac:spMk id="48" creationId="{3C0D7017-74E0-70D1-6D16-B82E9042A431}"/>
          </ac:spMkLst>
        </pc:spChg>
        <pc:spChg chg="mod">
          <ac:chgData name="nur hazwani" userId="245d08349d6b07af" providerId="LiveId" clId="{35130DC4-BD91-43E8-9184-C7923F033908}" dt="2023-03-22T14:59:51.943" v="1702"/>
          <ac:spMkLst>
            <pc:docMk/>
            <pc:sldMk cId="1945729942" sldId="284"/>
            <ac:spMk id="49" creationId="{5E2FF286-00F0-D018-31C8-E29558288E65}"/>
          </ac:spMkLst>
        </pc:spChg>
        <pc:spChg chg="mod">
          <ac:chgData name="nur hazwani" userId="245d08349d6b07af" providerId="LiveId" clId="{35130DC4-BD91-43E8-9184-C7923F033908}" dt="2023-03-22T14:59:51.943" v="1702"/>
          <ac:spMkLst>
            <pc:docMk/>
            <pc:sldMk cId="1945729942" sldId="284"/>
            <ac:spMk id="51" creationId="{78679990-AF63-937D-6A07-109BFB11BA94}"/>
          </ac:spMkLst>
        </pc:spChg>
        <pc:spChg chg="mod">
          <ac:chgData name="nur hazwani" userId="245d08349d6b07af" providerId="LiveId" clId="{35130DC4-BD91-43E8-9184-C7923F033908}" dt="2023-03-22T14:59:51.943" v="1702"/>
          <ac:spMkLst>
            <pc:docMk/>
            <pc:sldMk cId="1945729942" sldId="284"/>
            <ac:spMk id="52" creationId="{D6366BFE-D623-07A7-E21E-BAFB95D822CD}"/>
          </ac:spMkLst>
        </pc:spChg>
        <pc:spChg chg="mod">
          <ac:chgData name="nur hazwani" userId="245d08349d6b07af" providerId="LiveId" clId="{35130DC4-BD91-43E8-9184-C7923F033908}" dt="2023-03-22T14:59:51.943" v="1702"/>
          <ac:spMkLst>
            <pc:docMk/>
            <pc:sldMk cId="1945729942" sldId="284"/>
            <ac:spMk id="54" creationId="{36FD268B-F98D-C758-5308-47045416B84B}"/>
          </ac:spMkLst>
        </pc:spChg>
        <pc:spChg chg="mod">
          <ac:chgData name="nur hazwani" userId="245d08349d6b07af" providerId="LiveId" clId="{35130DC4-BD91-43E8-9184-C7923F033908}" dt="2023-03-22T14:59:51.943" v="1702"/>
          <ac:spMkLst>
            <pc:docMk/>
            <pc:sldMk cId="1945729942" sldId="284"/>
            <ac:spMk id="55" creationId="{34AAC1BF-2007-EC63-CD47-7184171B4DC2}"/>
          </ac:spMkLst>
        </pc:spChg>
        <pc:spChg chg="add mod">
          <ac:chgData name="nur hazwani" userId="245d08349d6b07af" providerId="LiveId" clId="{35130DC4-BD91-43E8-9184-C7923F033908}" dt="2023-03-22T14:59:51.943" v="1702"/>
          <ac:spMkLst>
            <pc:docMk/>
            <pc:sldMk cId="1945729942" sldId="284"/>
            <ac:spMk id="56" creationId="{74AC2476-FF27-970A-2186-C2EA5DA603F6}"/>
          </ac:spMkLst>
        </pc:spChg>
        <pc:spChg chg="add mod">
          <ac:chgData name="nur hazwani" userId="245d08349d6b07af" providerId="LiveId" clId="{35130DC4-BD91-43E8-9184-C7923F033908}" dt="2023-03-22T15:35:57.406" v="2022"/>
          <ac:spMkLst>
            <pc:docMk/>
            <pc:sldMk cId="1945729942" sldId="284"/>
            <ac:spMk id="57" creationId="{5689604B-EF75-3EA5-FDFA-528AE607A251}"/>
          </ac:spMkLst>
        </pc:spChg>
        <pc:grpChg chg="add mod ord">
          <ac:chgData name="nur hazwani" userId="245d08349d6b07af" providerId="LiveId" clId="{35130DC4-BD91-43E8-9184-C7923F033908}" dt="2023-03-22T14:17:04.822" v="1240" actId="167"/>
          <ac:grpSpMkLst>
            <pc:docMk/>
            <pc:sldMk cId="1945729942" sldId="284"/>
            <ac:grpSpMk id="5" creationId="{646FC8D7-8127-12ED-F285-C7E143BF5691}"/>
          </ac:grpSpMkLst>
        </pc:grpChg>
        <pc:grpChg chg="add mod ord">
          <ac:chgData name="nur hazwani" userId="245d08349d6b07af" providerId="LiveId" clId="{35130DC4-BD91-43E8-9184-C7923F033908}" dt="2023-03-22T14:17:04.822" v="1240" actId="167"/>
          <ac:grpSpMkLst>
            <pc:docMk/>
            <pc:sldMk cId="1945729942" sldId="284"/>
            <ac:grpSpMk id="8" creationId="{D44A51F9-451B-596A-9DC4-C12F12A8D81E}"/>
          </ac:grpSpMkLst>
        </pc:grpChg>
        <pc:grpChg chg="add mod ord">
          <ac:chgData name="nur hazwani" userId="245d08349d6b07af" providerId="LiveId" clId="{35130DC4-BD91-43E8-9184-C7923F033908}" dt="2023-03-22T14:17:04.822" v="1240" actId="167"/>
          <ac:grpSpMkLst>
            <pc:docMk/>
            <pc:sldMk cId="1945729942" sldId="284"/>
            <ac:grpSpMk id="17" creationId="{2CC5AD2A-5637-C5AD-E91D-77A91B38A572}"/>
          </ac:grpSpMkLst>
        </pc:grpChg>
        <pc:grpChg chg="add mod ord">
          <ac:chgData name="nur hazwani" userId="245d08349d6b07af" providerId="LiveId" clId="{35130DC4-BD91-43E8-9184-C7923F033908}" dt="2023-03-22T14:17:04.822" v="1240" actId="167"/>
          <ac:grpSpMkLst>
            <pc:docMk/>
            <pc:sldMk cId="1945729942" sldId="284"/>
            <ac:grpSpMk id="23" creationId="{B0798F07-5102-A2B7-BFFF-9C93804CF042}"/>
          </ac:grpSpMkLst>
        </pc:grpChg>
        <pc:grpChg chg="add mod">
          <ac:chgData name="nur hazwani" userId="245d08349d6b07af" providerId="LiveId" clId="{35130DC4-BD91-43E8-9184-C7923F033908}" dt="2023-03-22T14:59:51.943" v="1702"/>
          <ac:grpSpMkLst>
            <pc:docMk/>
            <pc:sldMk cId="1945729942" sldId="284"/>
            <ac:grpSpMk id="44" creationId="{C9D0DB45-D1F4-662D-E325-62F98F7B21ED}"/>
          </ac:grpSpMkLst>
        </pc:grpChg>
        <pc:grpChg chg="add mod">
          <ac:chgData name="nur hazwani" userId="245d08349d6b07af" providerId="LiveId" clId="{35130DC4-BD91-43E8-9184-C7923F033908}" dt="2023-03-22T14:59:51.943" v="1702"/>
          <ac:grpSpMkLst>
            <pc:docMk/>
            <pc:sldMk cId="1945729942" sldId="284"/>
            <ac:grpSpMk id="47" creationId="{1D2A2AEE-5EED-E24F-410A-FD724835A015}"/>
          </ac:grpSpMkLst>
        </pc:grpChg>
        <pc:grpChg chg="add mod">
          <ac:chgData name="nur hazwani" userId="245d08349d6b07af" providerId="LiveId" clId="{35130DC4-BD91-43E8-9184-C7923F033908}" dt="2023-03-22T14:59:51.943" v="1702"/>
          <ac:grpSpMkLst>
            <pc:docMk/>
            <pc:sldMk cId="1945729942" sldId="284"/>
            <ac:grpSpMk id="50" creationId="{10941A5D-15FC-9EBD-4149-B14BD3909FD6}"/>
          </ac:grpSpMkLst>
        </pc:grpChg>
        <pc:grpChg chg="add mod">
          <ac:chgData name="nur hazwani" userId="245d08349d6b07af" providerId="LiveId" clId="{35130DC4-BD91-43E8-9184-C7923F033908}" dt="2023-03-22T14:59:51.943" v="1702"/>
          <ac:grpSpMkLst>
            <pc:docMk/>
            <pc:sldMk cId="1945729942" sldId="284"/>
            <ac:grpSpMk id="53" creationId="{B67A12AE-86A2-447A-D904-14F15E6A5231}"/>
          </ac:grpSpMkLst>
        </pc:grpChg>
        <pc:graphicFrameChg chg="mod modGraphic">
          <ac:chgData name="nur hazwani" userId="245d08349d6b07af" providerId="LiveId" clId="{35130DC4-BD91-43E8-9184-C7923F033908}" dt="2023-03-22T15:15:07.023" v="1824" actId="1076"/>
          <ac:graphicFrameMkLst>
            <pc:docMk/>
            <pc:sldMk cId="1945729942" sldId="284"/>
            <ac:graphicFrameMk id="13" creationId="{C431ED2E-879C-F90B-6DCA-920071E7AD16}"/>
          </ac:graphicFrameMkLst>
        </pc:graphicFrameChg>
        <pc:picChg chg="add del mod ord">
          <ac:chgData name="nur hazwani" userId="245d08349d6b07af" providerId="LiveId" clId="{35130DC4-BD91-43E8-9184-C7923F033908}" dt="2023-03-22T14:59:50.309" v="1701" actId="478"/>
          <ac:picMkLst>
            <pc:docMk/>
            <pc:sldMk cId="1945729942" sldId="284"/>
            <ac:picMk id="4" creationId="{D3D7DAB2-199F-318E-8395-DC5BE7DE7D9A}"/>
          </ac:picMkLst>
        </pc:picChg>
        <pc:picChg chg="add mod ord">
          <ac:chgData name="nur hazwani" userId="245d08349d6b07af" providerId="LiveId" clId="{35130DC4-BD91-43E8-9184-C7923F033908}" dt="2023-03-22T14:17:04.822" v="1240" actId="167"/>
          <ac:picMkLst>
            <pc:docMk/>
            <pc:sldMk cId="1945729942" sldId="284"/>
            <ac:picMk id="12" creationId="{F41CE96A-6EB3-17F0-28E1-82C9AEC07293}"/>
          </ac:picMkLst>
        </pc:picChg>
        <pc:picChg chg="add mod ord">
          <ac:chgData name="nur hazwani" userId="245d08349d6b07af" providerId="LiveId" clId="{35130DC4-BD91-43E8-9184-C7923F033908}" dt="2023-03-22T14:17:04.822" v="1240" actId="167"/>
          <ac:picMkLst>
            <pc:docMk/>
            <pc:sldMk cId="1945729942" sldId="284"/>
            <ac:picMk id="15" creationId="{FB5BD550-E543-E83D-AE2C-3C68B11A6032}"/>
          </ac:picMkLst>
        </pc:picChg>
        <pc:picChg chg="mod">
          <ac:chgData name="nur hazwani" userId="245d08349d6b07af" providerId="LiveId" clId="{35130DC4-BD91-43E8-9184-C7923F033908}" dt="2023-03-22T14:18:05.396" v="1248" actId="1076"/>
          <ac:picMkLst>
            <pc:docMk/>
            <pc:sldMk cId="1945729942" sldId="284"/>
            <ac:picMk id="16" creationId="{7B149489-7A4D-1511-404C-59B7F983DFCD}"/>
          </ac:picMkLst>
        </pc:picChg>
        <pc:picChg chg="mod">
          <ac:chgData name="nur hazwani" userId="245d08349d6b07af" providerId="LiveId" clId="{35130DC4-BD91-43E8-9184-C7923F033908}" dt="2023-03-22T14:18:05.396" v="1248" actId="1076"/>
          <ac:picMkLst>
            <pc:docMk/>
            <pc:sldMk cId="1945729942" sldId="284"/>
            <ac:picMk id="18" creationId="{5157F6FC-ABBA-9B78-3935-BF41F6628A80}"/>
          </ac:picMkLst>
        </pc:picChg>
        <pc:picChg chg="mod">
          <ac:chgData name="nur hazwani" userId="245d08349d6b07af" providerId="LiveId" clId="{35130DC4-BD91-43E8-9184-C7923F033908}" dt="2023-03-22T14:18:05.396" v="1248" actId="1076"/>
          <ac:picMkLst>
            <pc:docMk/>
            <pc:sldMk cId="1945729942" sldId="284"/>
            <ac:picMk id="20" creationId="{5FF65D86-8692-6581-396C-31186AFD2F7F}"/>
          </ac:picMkLst>
        </pc:picChg>
        <pc:picChg chg="mod">
          <ac:chgData name="nur hazwani" userId="245d08349d6b07af" providerId="LiveId" clId="{35130DC4-BD91-43E8-9184-C7923F033908}" dt="2023-03-22T14:17:42.766" v="1243" actId="1076"/>
          <ac:picMkLst>
            <pc:docMk/>
            <pc:sldMk cId="1945729942" sldId="284"/>
            <ac:picMk id="24" creationId="{0A0914A4-364A-E4DD-940D-7CCFF5000F6C}"/>
          </ac:picMkLst>
        </pc:picChg>
        <pc:picChg chg="mod">
          <ac:chgData name="nur hazwani" userId="245d08349d6b07af" providerId="LiveId" clId="{35130DC4-BD91-43E8-9184-C7923F033908}" dt="2023-03-22T14:18:05.396" v="1248" actId="1076"/>
          <ac:picMkLst>
            <pc:docMk/>
            <pc:sldMk cId="1945729942" sldId="284"/>
            <ac:picMk id="26" creationId="{1F71DAA4-1590-B6F9-9F91-AF3FD09584D3}"/>
          </ac:picMkLst>
        </pc:picChg>
        <pc:picChg chg="add mod">
          <ac:chgData name="nur hazwani" userId="245d08349d6b07af" providerId="LiveId" clId="{35130DC4-BD91-43E8-9184-C7923F033908}" dt="2023-03-22T14:27:07.440" v="1353" actId="571"/>
          <ac:picMkLst>
            <pc:docMk/>
            <pc:sldMk cId="1945729942" sldId="284"/>
            <ac:picMk id="29" creationId="{20B284C5-4CA0-7864-B3F3-2A518A363496}"/>
          </ac:picMkLst>
        </pc:picChg>
        <pc:picChg chg="mod">
          <ac:chgData name="nur hazwani" userId="245d08349d6b07af" providerId="LiveId" clId="{35130DC4-BD91-43E8-9184-C7923F033908}" dt="2023-03-22T14:17:42.766" v="1243" actId="1076"/>
          <ac:picMkLst>
            <pc:docMk/>
            <pc:sldMk cId="1945729942" sldId="284"/>
            <ac:picMk id="30" creationId="{F4D9C084-F2D7-0427-5B48-B1472EA5C54A}"/>
          </ac:picMkLst>
        </pc:picChg>
        <pc:picChg chg="add mod">
          <ac:chgData name="nur hazwani" userId="245d08349d6b07af" providerId="LiveId" clId="{35130DC4-BD91-43E8-9184-C7923F033908}" dt="2023-03-22T14:27:07.440" v="1353" actId="571"/>
          <ac:picMkLst>
            <pc:docMk/>
            <pc:sldMk cId="1945729942" sldId="284"/>
            <ac:picMk id="32" creationId="{5FCBA7A1-9351-C6CD-C31B-07D7AC2ECCA5}"/>
          </ac:picMkLst>
        </pc:picChg>
        <pc:picChg chg="mod">
          <ac:chgData name="nur hazwani" userId="245d08349d6b07af" providerId="LiveId" clId="{35130DC4-BD91-43E8-9184-C7923F033908}" dt="2023-03-22T15:14:41.536" v="1821" actId="1076"/>
          <ac:picMkLst>
            <pc:docMk/>
            <pc:sldMk cId="1945729942" sldId="284"/>
            <ac:picMk id="33" creationId="{F44447A6-2D88-E2B6-F8C3-3FC24F967CBF}"/>
          </ac:picMkLst>
        </pc:picChg>
        <pc:picChg chg="add mod">
          <ac:chgData name="nur hazwani" userId="245d08349d6b07af" providerId="LiveId" clId="{35130DC4-BD91-43E8-9184-C7923F033908}" dt="2023-03-22T14:27:07.440" v="1353" actId="571"/>
          <ac:picMkLst>
            <pc:docMk/>
            <pc:sldMk cId="1945729942" sldId="284"/>
            <ac:picMk id="34" creationId="{54510D9A-7F68-AC21-8665-B8E9FD848641}"/>
          </ac:picMkLst>
        </pc:picChg>
        <pc:picChg chg="mod">
          <ac:chgData name="nur hazwani" userId="245d08349d6b07af" providerId="LiveId" clId="{35130DC4-BD91-43E8-9184-C7923F033908}" dt="2023-03-22T14:24:12.882" v="1337" actId="1076"/>
          <ac:picMkLst>
            <pc:docMk/>
            <pc:sldMk cId="1945729942" sldId="284"/>
            <ac:picMk id="35" creationId="{05E1DFE7-4269-A618-4D83-CF2E0754728F}"/>
          </ac:picMkLst>
        </pc:picChg>
        <pc:picChg chg="add mod">
          <ac:chgData name="nur hazwani" userId="245d08349d6b07af" providerId="LiveId" clId="{35130DC4-BD91-43E8-9184-C7923F033908}" dt="2023-03-22T14:27:07.440" v="1353" actId="571"/>
          <ac:picMkLst>
            <pc:docMk/>
            <pc:sldMk cId="1945729942" sldId="284"/>
            <ac:picMk id="36" creationId="{009298B4-7045-D032-2333-6638518A00AC}"/>
          </ac:picMkLst>
        </pc:picChg>
        <pc:picChg chg="mod">
          <ac:chgData name="nur hazwani" userId="245d08349d6b07af" providerId="LiveId" clId="{35130DC4-BD91-43E8-9184-C7923F033908}" dt="2023-03-22T14:17:42.766" v="1243" actId="1076"/>
          <ac:picMkLst>
            <pc:docMk/>
            <pc:sldMk cId="1945729942" sldId="284"/>
            <ac:picMk id="37" creationId="{A37080D1-CDAF-F9FE-7E00-380F99584353}"/>
          </ac:picMkLst>
        </pc:picChg>
        <pc:picChg chg="add mod">
          <ac:chgData name="nur hazwani" userId="245d08349d6b07af" providerId="LiveId" clId="{35130DC4-BD91-43E8-9184-C7923F033908}" dt="2023-03-22T14:27:07.440" v="1353" actId="571"/>
          <ac:picMkLst>
            <pc:docMk/>
            <pc:sldMk cId="1945729942" sldId="284"/>
            <ac:picMk id="38" creationId="{7EAA38D5-EDC3-B045-C550-490DAC721A50}"/>
          </ac:picMkLst>
        </pc:picChg>
        <pc:picChg chg="add mod">
          <ac:chgData name="nur hazwani" userId="245d08349d6b07af" providerId="LiveId" clId="{35130DC4-BD91-43E8-9184-C7923F033908}" dt="2023-03-22T14:27:07.440" v="1353" actId="571"/>
          <ac:picMkLst>
            <pc:docMk/>
            <pc:sldMk cId="1945729942" sldId="284"/>
            <ac:picMk id="39" creationId="{5077712D-B1AB-3FA0-FD72-D08BC605FE13}"/>
          </ac:picMkLst>
        </pc:picChg>
        <pc:picChg chg="add del mod">
          <ac:chgData name="nur hazwani" userId="245d08349d6b07af" providerId="LiveId" clId="{35130DC4-BD91-43E8-9184-C7923F033908}" dt="2023-03-22T15:14:31.007" v="1820" actId="21"/>
          <ac:picMkLst>
            <pc:docMk/>
            <pc:sldMk cId="1945729942" sldId="284"/>
            <ac:picMk id="40" creationId="{C4B4C47D-13AC-DE3D-0DBD-057F1DC94823}"/>
          </ac:picMkLst>
        </pc:picChg>
        <pc:picChg chg="add mod">
          <ac:chgData name="nur hazwani" userId="245d08349d6b07af" providerId="LiveId" clId="{35130DC4-BD91-43E8-9184-C7923F033908}" dt="2023-03-22T15:13:43.630" v="1814" actId="1076"/>
          <ac:picMkLst>
            <pc:docMk/>
            <pc:sldMk cId="1945729942" sldId="284"/>
            <ac:picMk id="41" creationId="{0328F09B-0F26-A4A6-5E93-47DB5093FCCF}"/>
          </ac:picMkLst>
        </pc:picChg>
        <pc:picChg chg="add mod">
          <ac:chgData name="nur hazwani" userId="245d08349d6b07af" providerId="LiveId" clId="{35130DC4-BD91-43E8-9184-C7923F033908}" dt="2023-03-22T14:50:01.730" v="1528"/>
          <ac:picMkLst>
            <pc:docMk/>
            <pc:sldMk cId="1945729942" sldId="284"/>
            <ac:picMk id="42" creationId="{0845D9AB-2833-5DC4-72C9-555848248572}"/>
          </ac:picMkLst>
        </pc:picChg>
      </pc:sldChg>
      <pc:sldChg chg="addSp delSp modSp mod modAnim">
        <pc:chgData name="nur hazwani" userId="245d08349d6b07af" providerId="LiveId" clId="{35130DC4-BD91-43E8-9184-C7923F033908}" dt="2023-03-22T15:36:04.513" v="2024"/>
        <pc:sldMkLst>
          <pc:docMk/>
          <pc:sldMk cId="1381580201" sldId="285"/>
        </pc:sldMkLst>
        <pc:spChg chg="mod">
          <ac:chgData name="nur hazwani" userId="245d08349d6b07af" providerId="LiveId" clId="{35130DC4-BD91-43E8-9184-C7923F033908}" dt="2023-03-22T14:33:24.767" v="1394" actId="1076"/>
          <ac:spMkLst>
            <pc:docMk/>
            <pc:sldMk cId="1381580201" sldId="285"/>
            <ac:spMk id="2" creationId="{29A3B8DC-D82C-5756-B707-D851235B1630}"/>
          </ac:spMkLst>
        </pc:spChg>
        <pc:spChg chg="add del mod">
          <ac:chgData name="nur hazwani" userId="245d08349d6b07af" providerId="LiveId" clId="{35130DC4-BD91-43E8-9184-C7923F033908}" dt="2023-03-22T14:31:13.844" v="1382"/>
          <ac:spMkLst>
            <pc:docMk/>
            <pc:sldMk cId="1381580201" sldId="285"/>
            <ac:spMk id="3" creationId="{354A8838-90A2-1AE4-E4E9-888DC9AF715E}"/>
          </ac:spMkLst>
        </pc:spChg>
        <pc:spChg chg="add del mod">
          <ac:chgData name="nur hazwani" userId="245d08349d6b07af" providerId="LiveId" clId="{35130DC4-BD91-43E8-9184-C7923F033908}" dt="2023-03-22T14:31:13.844" v="1382"/>
          <ac:spMkLst>
            <pc:docMk/>
            <pc:sldMk cId="1381580201" sldId="285"/>
            <ac:spMk id="5" creationId="{94B6883C-0703-4B86-16D6-A5B3A28339B3}"/>
          </ac:spMkLst>
        </pc:spChg>
        <pc:spChg chg="mod">
          <ac:chgData name="nur hazwani" userId="245d08349d6b07af" providerId="LiveId" clId="{35130DC4-BD91-43E8-9184-C7923F033908}" dt="2023-03-22T14:30:58.578" v="1381"/>
          <ac:spMkLst>
            <pc:docMk/>
            <pc:sldMk cId="1381580201" sldId="285"/>
            <ac:spMk id="10" creationId="{C01ADB7D-4495-6FE1-E0B1-EF44FB5C1CC7}"/>
          </ac:spMkLst>
        </pc:spChg>
        <pc:spChg chg="mod">
          <ac:chgData name="nur hazwani" userId="245d08349d6b07af" providerId="LiveId" clId="{35130DC4-BD91-43E8-9184-C7923F033908}" dt="2023-03-22T14:30:58.578" v="1381"/>
          <ac:spMkLst>
            <pc:docMk/>
            <pc:sldMk cId="1381580201" sldId="285"/>
            <ac:spMk id="11" creationId="{B1F79B4B-213A-2769-A640-907899DB92DE}"/>
          </ac:spMkLst>
        </pc:spChg>
        <pc:spChg chg="mod">
          <ac:chgData name="nur hazwani" userId="245d08349d6b07af" providerId="LiveId" clId="{35130DC4-BD91-43E8-9184-C7923F033908}" dt="2023-03-22T14:30:58.578" v="1381"/>
          <ac:spMkLst>
            <pc:docMk/>
            <pc:sldMk cId="1381580201" sldId="285"/>
            <ac:spMk id="13" creationId="{B5CA2EAF-FA04-F490-2019-3E341443FC4C}"/>
          </ac:spMkLst>
        </pc:spChg>
        <pc:spChg chg="mod">
          <ac:chgData name="nur hazwani" userId="245d08349d6b07af" providerId="LiveId" clId="{35130DC4-BD91-43E8-9184-C7923F033908}" dt="2023-03-22T14:30:58.578" v="1381"/>
          <ac:spMkLst>
            <pc:docMk/>
            <pc:sldMk cId="1381580201" sldId="285"/>
            <ac:spMk id="14" creationId="{B87BBA62-A527-30D4-A2B4-FB6EC766E6C7}"/>
          </ac:spMkLst>
        </pc:spChg>
        <pc:spChg chg="mod">
          <ac:chgData name="nur hazwani" userId="245d08349d6b07af" providerId="LiveId" clId="{35130DC4-BD91-43E8-9184-C7923F033908}" dt="2023-03-22T14:30:58.578" v="1381"/>
          <ac:spMkLst>
            <pc:docMk/>
            <pc:sldMk cId="1381580201" sldId="285"/>
            <ac:spMk id="18" creationId="{B4F0188C-71C4-8A9C-06CA-666A6DC4AD48}"/>
          </ac:spMkLst>
        </pc:spChg>
        <pc:spChg chg="mod">
          <ac:chgData name="nur hazwani" userId="245d08349d6b07af" providerId="LiveId" clId="{35130DC4-BD91-43E8-9184-C7923F033908}" dt="2023-03-22T14:30:58.578" v="1381"/>
          <ac:spMkLst>
            <pc:docMk/>
            <pc:sldMk cId="1381580201" sldId="285"/>
            <ac:spMk id="19" creationId="{F6157101-A18C-0911-BFFD-A0A08DB41A90}"/>
          </ac:spMkLst>
        </pc:spChg>
        <pc:spChg chg="add mod">
          <ac:chgData name="nur hazwani" userId="245d08349d6b07af" providerId="LiveId" clId="{35130DC4-BD91-43E8-9184-C7923F033908}" dt="2023-03-22T14:31:16.251" v="1383"/>
          <ac:spMkLst>
            <pc:docMk/>
            <pc:sldMk cId="1381580201" sldId="285"/>
            <ac:spMk id="20" creationId="{57CD0BF9-7980-60F2-F130-39FB1AB38516}"/>
          </ac:spMkLst>
        </pc:spChg>
        <pc:spChg chg="add del mod">
          <ac:chgData name="nur hazwani" userId="245d08349d6b07af" providerId="LiveId" clId="{35130DC4-BD91-43E8-9184-C7923F033908}" dt="2023-03-22T15:00:02.983" v="1706" actId="478"/>
          <ac:spMkLst>
            <pc:docMk/>
            <pc:sldMk cId="1381580201" sldId="285"/>
            <ac:spMk id="21" creationId="{5A019FD1-5B54-84DB-5591-9B250E3C4EEE}"/>
          </ac:spMkLst>
        </pc:spChg>
        <pc:spChg chg="mod">
          <ac:chgData name="nur hazwani" userId="245d08349d6b07af" providerId="LiveId" clId="{35130DC4-BD91-43E8-9184-C7923F033908}" dt="2023-03-22T14:31:16.251" v="1383"/>
          <ac:spMkLst>
            <pc:docMk/>
            <pc:sldMk cId="1381580201" sldId="285"/>
            <ac:spMk id="24" creationId="{C95CDE89-992D-912F-AD8E-509FCCA57AA1}"/>
          </ac:spMkLst>
        </pc:spChg>
        <pc:spChg chg="mod">
          <ac:chgData name="nur hazwani" userId="245d08349d6b07af" providerId="LiveId" clId="{35130DC4-BD91-43E8-9184-C7923F033908}" dt="2023-03-22T14:31:16.251" v="1383"/>
          <ac:spMkLst>
            <pc:docMk/>
            <pc:sldMk cId="1381580201" sldId="285"/>
            <ac:spMk id="25" creationId="{50223F90-C975-2BF8-65B0-35848FFD7D7E}"/>
          </ac:spMkLst>
        </pc:spChg>
        <pc:spChg chg="mod">
          <ac:chgData name="nur hazwani" userId="245d08349d6b07af" providerId="LiveId" clId="{35130DC4-BD91-43E8-9184-C7923F033908}" dt="2023-03-22T14:31:16.251" v="1383"/>
          <ac:spMkLst>
            <pc:docMk/>
            <pc:sldMk cId="1381580201" sldId="285"/>
            <ac:spMk id="27" creationId="{C6785B01-4794-4757-4321-9CA9D8F67DC8}"/>
          </ac:spMkLst>
        </pc:spChg>
        <pc:spChg chg="mod">
          <ac:chgData name="nur hazwani" userId="245d08349d6b07af" providerId="LiveId" clId="{35130DC4-BD91-43E8-9184-C7923F033908}" dt="2023-03-22T14:31:16.251" v="1383"/>
          <ac:spMkLst>
            <pc:docMk/>
            <pc:sldMk cId="1381580201" sldId="285"/>
            <ac:spMk id="28" creationId="{C93CB6D5-E176-3461-E96F-41A716776244}"/>
          </ac:spMkLst>
        </pc:spChg>
        <pc:spChg chg="mod">
          <ac:chgData name="nur hazwani" userId="245d08349d6b07af" providerId="LiveId" clId="{35130DC4-BD91-43E8-9184-C7923F033908}" dt="2023-03-22T14:31:16.251" v="1383"/>
          <ac:spMkLst>
            <pc:docMk/>
            <pc:sldMk cId="1381580201" sldId="285"/>
            <ac:spMk id="32" creationId="{A91064F5-2C98-0150-B49D-836FC6CD3A56}"/>
          </ac:spMkLst>
        </pc:spChg>
        <pc:spChg chg="mod">
          <ac:chgData name="nur hazwani" userId="245d08349d6b07af" providerId="LiveId" clId="{35130DC4-BD91-43E8-9184-C7923F033908}" dt="2023-03-22T14:31:16.251" v="1383"/>
          <ac:spMkLst>
            <pc:docMk/>
            <pc:sldMk cId="1381580201" sldId="285"/>
            <ac:spMk id="33" creationId="{B71A55E9-645E-B231-7BCA-28B2D4847CF6}"/>
          </ac:spMkLst>
        </pc:spChg>
        <pc:spChg chg="mod">
          <ac:chgData name="nur hazwani" userId="245d08349d6b07af" providerId="LiveId" clId="{35130DC4-BD91-43E8-9184-C7923F033908}" dt="2023-03-22T14:31:16.251" v="1383"/>
          <ac:spMkLst>
            <pc:docMk/>
            <pc:sldMk cId="1381580201" sldId="285"/>
            <ac:spMk id="35" creationId="{08346FDB-567D-F358-AA22-9E58767F8F2D}"/>
          </ac:spMkLst>
        </pc:spChg>
        <pc:spChg chg="mod">
          <ac:chgData name="nur hazwani" userId="245d08349d6b07af" providerId="LiveId" clId="{35130DC4-BD91-43E8-9184-C7923F033908}" dt="2023-03-22T14:31:16.251" v="1383"/>
          <ac:spMkLst>
            <pc:docMk/>
            <pc:sldMk cId="1381580201" sldId="285"/>
            <ac:spMk id="36" creationId="{A9BAA20A-3266-BD9D-4EB8-F62D8E1994EC}"/>
          </ac:spMkLst>
        </pc:spChg>
        <pc:spChg chg="add del mod">
          <ac:chgData name="nur hazwani" userId="245d08349d6b07af" providerId="LiveId" clId="{35130DC4-BD91-43E8-9184-C7923F033908}" dt="2023-03-22T15:36:02.911" v="2023" actId="478"/>
          <ac:spMkLst>
            <pc:docMk/>
            <pc:sldMk cId="1381580201" sldId="285"/>
            <ac:spMk id="38" creationId="{B4A953CA-1F3A-75FB-6450-5787CF764F0E}"/>
          </ac:spMkLst>
        </pc:spChg>
        <pc:spChg chg="mod">
          <ac:chgData name="nur hazwani" userId="245d08349d6b07af" providerId="LiveId" clId="{35130DC4-BD91-43E8-9184-C7923F033908}" dt="2023-03-22T15:00:05.092" v="1708"/>
          <ac:spMkLst>
            <pc:docMk/>
            <pc:sldMk cId="1381580201" sldId="285"/>
            <ac:spMk id="40" creationId="{D650914D-8B8D-7D8E-FBDC-118BD06ABA3B}"/>
          </ac:spMkLst>
        </pc:spChg>
        <pc:spChg chg="mod">
          <ac:chgData name="nur hazwani" userId="245d08349d6b07af" providerId="LiveId" clId="{35130DC4-BD91-43E8-9184-C7923F033908}" dt="2023-03-22T15:00:05.092" v="1708"/>
          <ac:spMkLst>
            <pc:docMk/>
            <pc:sldMk cId="1381580201" sldId="285"/>
            <ac:spMk id="41" creationId="{39312EDE-B108-BDC0-638D-52D89920FBAB}"/>
          </ac:spMkLst>
        </pc:spChg>
        <pc:spChg chg="mod">
          <ac:chgData name="nur hazwani" userId="245d08349d6b07af" providerId="LiveId" clId="{35130DC4-BD91-43E8-9184-C7923F033908}" dt="2023-03-22T15:00:05.092" v="1708"/>
          <ac:spMkLst>
            <pc:docMk/>
            <pc:sldMk cId="1381580201" sldId="285"/>
            <ac:spMk id="43" creationId="{009D0C21-CCC8-9844-0C5C-AEF515A588D2}"/>
          </ac:spMkLst>
        </pc:spChg>
        <pc:spChg chg="mod">
          <ac:chgData name="nur hazwani" userId="245d08349d6b07af" providerId="LiveId" clId="{35130DC4-BD91-43E8-9184-C7923F033908}" dt="2023-03-22T15:00:05.092" v="1708"/>
          <ac:spMkLst>
            <pc:docMk/>
            <pc:sldMk cId="1381580201" sldId="285"/>
            <ac:spMk id="44" creationId="{95AEDD70-F76B-0F01-9B3B-FF577102E9A6}"/>
          </ac:spMkLst>
        </pc:spChg>
        <pc:spChg chg="mod">
          <ac:chgData name="nur hazwani" userId="245d08349d6b07af" providerId="LiveId" clId="{35130DC4-BD91-43E8-9184-C7923F033908}" dt="2023-03-22T15:00:05.092" v="1708"/>
          <ac:spMkLst>
            <pc:docMk/>
            <pc:sldMk cId="1381580201" sldId="285"/>
            <ac:spMk id="46" creationId="{617F3416-7FEF-3286-A407-53BF928D1D90}"/>
          </ac:spMkLst>
        </pc:spChg>
        <pc:spChg chg="mod">
          <ac:chgData name="nur hazwani" userId="245d08349d6b07af" providerId="LiveId" clId="{35130DC4-BD91-43E8-9184-C7923F033908}" dt="2023-03-22T15:00:05.092" v="1708"/>
          <ac:spMkLst>
            <pc:docMk/>
            <pc:sldMk cId="1381580201" sldId="285"/>
            <ac:spMk id="47" creationId="{61A8B3E7-2EB2-5D92-254A-6F03BB767566}"/>
          </ac:spMkLst>
        </pc:spChg>
        <pc:spChg chg="mod">
          <ac:chgData name="nur hazwani" userId="245d08349d6b07af" providerId="LiveId" clId="{35130DC4-BD91-43E8-9184-C7923F033908}" dt="2023-03-22T15:00:05.092" v="1708"/>
          <ac:spMkLst>
            <pc:docMk/>
            <pc:sldMk cId="1381580201" sldId="285"/>
            <ac:spMk id="49" creationId="{32A5F4EF-FA85-23A7-5DA6-5E9588FACDBF}"/>
          </ac:spMkLst>
        </pc:spChg>
        <pc:spChg chg="mod">
          <ac:chgData name="nur hazwani" userId="245d08349d6b07af" providerId="LiveId" clId="{35130DC4-BD91-43E8-9184-C7923F033908}" dt="2023-03-22T15:00:05.092" v="1708"/>
          <ac:spMkLst>
            <pc:docMk/>
            <pc:sldMk cId="1381580201" sldId="285"/>
            <ac:spMk id="50" creationId="{1958D6A3-DE83-4844-0EA8-78FA9E206B01}"/>
          </ac:spMkLst>
        </pc:spChg>
        <pc:spChg chg="add mod">
          <ac:chgData name="nur hazwani" userId="245d08349d6b07af" providerId="LiveId" clId="{35130DC4-BD91-43E8-9184-C7923F033908}" dt="2023-03-22T15:00:05.092" v="1708"/>
          <ac:spMkLst>
            <pc:docMk/>
            <pc:sldMk cId="1381580201" sldId="285"/>
            <ac:spMk id="51" creationId="{54122CDB-3C7A-E0DB-9558-77C36AFD8071}"/>
          </ac:spMkLst>
        </pc:spChg>
        <pc:spChg chg="add mod">
          <ac:chgData name="nur hazwani" userId="245d08349d6b07af" providerId="LiveId" clId="{35130DC4-BD91-43E8-9184-C7923F033908}" dt="2023-03-22T15:36:04.513" v="2024"/>
          <ac:spMkLst>
            <pc:docMk/>
            <pc:sldMk cId="1381580201" sldId="285"/>
            <ac:spMk id="52" creationId="{C5F44F8C-4B13-0E0D-9831-3D57BACC08AF}"/>
          </ac:spMkLst>
        </pc:spChg>
        <pc:grpChg chg="add del mod">
          <ac:chgData name="nur hazwani" userId="245d08349d6b07af" providerId="LiveId" clId="{35130DC4-BD91-43E8-9184-C7923F033908}" dt="2023-03-22T14:31:13.844" v="1382"/>
          <ac:grpSpMkLst>
            <pc:docMk/>
            <pc:sldMk cId="1381580201" sldId="285"/>
            <ac:grpSpMk id="9" creationId="{7E1FDD6A-CEA5-BE11-AE43-046FBEEB50AB}"/>
          </ac:grpSpMkLst>
        </pc:grpChg>
        <pc:grpChg chg="add del mod">
          <ac:chgData name="nur hazwani" userId="245d08349d6b07af" providerId="LiveId" clId="{35130DC4-BD91-43E8-9184-C7923F033908}" dt="2023-03-22T14:31:13.844" v="1382"/>
          <ac:grpSpMkLst>
            <pc:docMk/>
            <pc:sldMk cId="1381580201" sldId="285"/>
            <ac:grpSpMk id="12" creationId="{DCF63F9A-73A5-593E-124C-10AA2E363C67}"/>
          </ac:grpSpMkLst>
        </pc:grpChg>
        <pc:grpChg chg="add del mod">
          <ac:chgData name="nur hazwani" userId="245d08349d6b07af" providerId="LiveId" clId="{35130DC4-BD91-43E8-9184-C7923F033908}" dt="2023-03-22T14:31:13.844" v="1382"/>
          <ac:grpSpMkLst>
            <pc:docMk/>
            <pc:sldMk cId="1381580201" sldId="285"/>
            <ac:grpSpMk id="17" creationId="{5EC191A3-C4D0-F041-0C52-124B1A7087C4}"/>
          </ac:grpSpMkLst>
        </pc:grpChg>
        <pc:grpChg chg="add mod">
          <ac:chgData name="nur hazwani" userId="245d08349d6b07af" providerId="LiveId" clId="{35130DC4-BD91-43E8-9184-C7923F033908}" dt="2023-03-22T14:31:16.251" v="1383"/>
          <ac:grpSpMkLst>
            <pc:docMk/>
            <pc:sldMk cId="1381580201" sldId="285"/>
            <ac:grpSpMk id="23" creationId="{AE257985-ED8B-FB29-BFC5-3CAF8E90EB4C}"/>
          </ac:grpSpMkLst>
        </pc:grpChg>
        <pc:grpChg chg="add mod">
          <ac:chgData name="nur hazwani" userId="245d08349d6b07af" providerId="LiveId" clId="{35130DC4-BD91-43E8-9184-C7923F033908}" dt="2023-03-22T14:31:16.251" v="1383"/>
          <ac:grpSpMkLst>
            <pc:docMk/>
            <pc:sldMk cId="1381580201" sldId="285"/>
            <ac:grpSpMk id="26" creationId="{05D6C197-26E7-C83E-BA91-62AF8BE3B1E2}"/>
          </ac:grpSpMkLst>
        </pc:grpChg>
        <pc:grpChg chg="add mod">
          <ac:chgData name="nur hazwani" userId="245d08349d6b07af" providerId="LiveId" clId="{35130DC4-BD91-43E8-9184-C7923F033908}" dt="2023-03-22T14:31:16.251" v="1383"/>
          <ac:grpSpMkLst>
            <pc:docMk/>
            <pc:sldMk cId="1381580201" sldId="285"/>
            <ac:grpSpMk id="31" creationId="{A8E5DDD6-9B95-7D37-76FE-1BC3596623B9}"/>
          </ac:grpSpMkLst>
        </pc:grpChg>
        <pc:grpChg chg="add mod">
          <ac:chgData name="nur hazwani" userId="245d08349d6b07af" providerId="LiveId" clId="{35130DC4-BD91-43E8-9184-C7923F033908}" dt="2023-03-22T14:31:16.251" v="1383"/>
          <ac:grpSpMkLst>
            <pc:docMk/>
            <pc:sldMk cId="1381580201" sldId="285"/>
            <ac:grpSpMk id="34" creationId="{99931023-ABB5-C1A4-ED88-E6819227596C}"/>
          </ac:grpSpMkLst>
        </pc:grpChg>
        <pc:grpChg chg="add mod">
          <ac:chgData name="nur hazwani" userId="245d08349d6b07af" providerId="LiveId" clId="{35130DC4-BD91-43E8-9184-C7923F033908}" dt="2023-03-22T15:00:05.092" v="1708"/>
          <ac:grpSpMkLst>
            <pc:docMk/>
            <pc:sldMk cId="1381580201" sldId="285"/>
            <ac:grpSpMk id="39" creationId="{8E1A28C7-C77A-06FF-E582-5DAF30D65B9A}"/>
          </ac:grpSpMkLst>
        </pc:grpChg>
        <pc:grpChg chg="add mod">
          <ac:chgData name="nur hazwani" userId="245d08349d6b07af" providerId="LiveId" clId="{35130DC4-BD91-43E8-9184-C7923F033908}" dt="2023-03-22T15:00:05.092" v="1708"/>
          <ac:grpSpMkLst>
            <pc:docMk/>
            <pc:sldMk cId="1381580201" sldId="285"/>
            <ac:grpSpMk id="42" creationId="{11D90FE5-438E-C51A-FC49-FE82D8CA5569}"/>
          </ac:grpSpMkLst>
        </pc:grpChg>
        <pc:grpChg chg="add mod">
          <ac:chgData name="nur hazwani" userId="245d08349d6b07af" providerId="LiveId" clId="{35130DC4-BD91-43E8-9184-C7923F033908}" dt="2023-03-22T15:00:05.092" v="1708"/>
          <ac:grpSpMkLst>
            <pc:docMk/>
            <pc:sldMk cId="1381580201" sldId="285"/>
            <ac:grpSpMk id="45" creationId="{8C277D88-1BB9-27CC-45F9-7D4BD1F6B835}"/>
          </ac:grpSpMkLst>
        </pc:grpChg>
        <pc:grpChg chg="add mod">
          <ac:chgData name="nur hazwani" userId="245d08349d6b07af" providerId="LiveId" clId="{35130DC4-BD91-43E8-9184-C7923F033908}" dt="2023-03-22T15:00:05.092" v="1708"/>
          <ac:grpSpMkLst>
            <pc:docMk/>
            <pc:sldMk cId="1381580201" sldId="285"/>
            <ac:grpSpMk id="48" creationId="{60257414-6943-34B8-0183-171D6CFB9635}"/>
          </ac:grpSpMkLst>
        </pc:grpChg>
        <pc:picChg chg="mod">
          <ac:chgData name="nur hazwani" userId="245d08349d6b07af" providerId="LiveId" clId="{35130DC4-BD91-43E8-9184-C7923F033908}" dt="2023-03-22T14:33:24.767" v="1394" actId="1076"/>
          <ac:picMkLst>
            <pc:docMk/>
            <pc:sldMk cId="1381580201" sldId="285"/>
            <ac:picMk id="4" creationId="{02723C38-BEB4-DE7E-3A9F-D32F4E6B784C}"/>
          </ac:picMkLst>
        </pc:picChg>
        <pc:picChg chg="mod">
          <ac:chgData name="nur hazwani" userId="245d08349d6b07af" providerId="LiveId" clId="{35130DC4-BD91-43E8-9184-C7923F033908}" dt="2023-03-22T14:33:24.767" v="1394" actId="1076"/>
          <ac:picMkLst>
            <pc:docMk/>
            <pc:sldMk cId="1381580201" sldId="285"/>
            <ac:picMk id="6" creationId="{87F150AD-706C-7DE2-F4DA-B6E5CD9DCF9A}"/>
          </ac:picMkLst>
        </pc:picChg>
        <pc:picChg chg="add del mod">
          <ac:chgData name="nur hazwani" userId="245d08349d6b07af" providerId="LiveId" clId="{35130DC4-BD91-43E8-9184-C7923F033908}" dt="2023-03-22T14:31:13.844" v="1382"/>
          <ac:picMkLst>
            <pc:docMk/>
            <pc:sldMk cId="1381580201" sldId="285"/>
            <ac:picMk id="7" creationId="{F6E17D91-C7B3-D528-661A-22A166DE21C4}"/>
          </ac:picMkLst>
        </pc:picChg>
        <pc:picChg chg="mod">
          <ac:chgData name="nur hazwani" userId="245d08349d6b07af" providerId="LiveId" clId="{35130DC4-BD91-43E8-9184-C7923F033908}" dt="2023-03-22T14:33:24.767" v="1394" actId="1076"/>
          <ac:picMkLst>
            <pc:docMk/>
            <pc:sldMk cId="1381580201" sldId="285"/>
            <ac:picMk id="8" creationId="{99FDB121-CD12-AE3E-D5A0-1F0CE908725F}"/>
          </ac:picMkLst>
        </pc:picChg>
        <pc:picChg chg="add del mod">
          <ac:chgData name="nur hazwani" userId="245d08349d6b07af" providerId="LiveId" clId="{35130DC4-BD91-43E8-9184-C7923F033908}" dt="2023-03-22T14:31:13.844" v="1382"/>
          <ac:picMkLst>
            <pc:docMk/>
            <pc:sldMk cId="1381580201" sldId="285"/>
            <ac:picMk id="15" creationId="{F01056A2-1E9B-159E-886F-2F7B739D8772}"/>
          </ac:picMkLst>
        </pc:picChg>
        <pc:picChg chg="add del mod">
          <ac:chgData name="nur hazwani" userId="245d08349d6b07af" providerId="LiveId" clId="{35130DC4-BD91-43E8-9184-C7923F033908}" dt="2023-03-22T14:31:13.844" v="1382"/>
          <ac:picMkLst>
            <pc:docMk/>
            <pc:sldMk cId="1381580201" sldId="285"/>
            <ac:picMk id="16" creationId="{EEDF468E-53CB-250B-CBB3-1DD11E95395D}"/>
          </ac:picMkLst>
        </pc:picChg>
        <pc:picChg chg="add del mod">
          <ac:chgData name="nur hazwani" userId="245d08349d6b07af" providerId="LiveId" clId="{35130DC4-BD91-43E8-9184-C7923F033908}" dt="2023-03-22T15:00:03.812" v="1707" actId="478"/>
          <ac:picMkLst>
            <pc:docMk/>
            <pc:sldMk cId="1381580201" sldId="285"/>
            <ac:picMk id="22" creationId="{8ED3FA94-5131-D472-9CBF-D8CA80B7CC82}"/>
          </ac:picMkLst>
        </pc:picChg>
        <pc:picChg chg="add mod">
          <ac:chgData name="nur hazwani" userId="245d08349d6b07af" providerId="LiveId" clId="{35130DC4-BD91-43E8-9184-C7923F033908}" dt="2023-03-22T14:31:16.251" v="1383"/>
          <ac:picMkLst>
            <pc:docMk/>
            <pc:sldMk cId="1381580201" sldId="285"/>
            <ac:picMk id="29" creationId="{5EA94B15-2720-FF57-5547-71CE8A973B2F}"/>
          </ac:picMkLst>
        </pc:picChg>
        <pc:picChg chg="add mod">
          <ac:chgData name="nur hazwani" userId="245d08349d6b07af" providerId="LiveId" clId="{35130DC4-BD91-43E8-9184-C7923F033908}" dt="2023-03-22T14:31:16.251" v="1383"/>
          <ac:picMkLst>
            <pc:docMk/>
            <pc:sldMk cId="1381580201" sldId="285"/>
            <ac:picMk id="30" creationId="{956B26E7-A724-2F3D-3D13-5ED8402781C8}"/>
          </ac:picMkLst>
        </pc:picChg>
        <pc:picChg chg="add mod">
          <ac:chgData name="nur hazwani" userId="245d08349d6b07af" providerId="LiveId" clId="{35130DC4-BD91-43E8-9184-C7923F033908}" dt="2023-03-22T14:50:08.527" v="1530"/>
          <ac:picMkLst>
            <pc:docMk/>
            <pc:sldMk cId="1381580201" sldId="285"/>
            <ac:picMk id="37" creationId="{AD8391F7-0DF8-2AA6-583C-48E959B8C086}"/>
          </ac:picMkLst>
        </pc:picChg>
      </pc:sldChg>
      <pc:sldChg chg="addSp delSp modSp mod">
        <pc:chgData name="nur hazwani" userId="245d08349d6b07af" providerId="LiveId" clId="{35130DC4-BD91-43E8-9184-C7923F033908}" dt="2023-03-22T15:36:10.612" v="2026"/>
        <pc:sldMkLst>
          <pc:docMk/>
          <pc:sldMk cId="262414938" sldId="286"/>
        </pc:sldMkLst>
        <pc:spChg chg="mod">
          <ac:chgData name="nur hazwani" userId="245d08349d6b07af" providerId="LiveId" clId="{35130DC4-BD91-43E8-9184-C7923F033908}" dt="2023-03-22T15:16:58.045" v="1838" actId="1076"/>
          <ac:spMkLst>
            <pc:docMk/>
            <pc:sldMk cId="262414938" sldId="286"/>
            <ac:spMk id="2" creationId="{29A3B8DC-D82C-5756-B707-D851235B1630}"/>
          </ac:spMkLst>
        </pc:spChg>
        <pc:spChg chg="add mod">
          <ac:chgData name="nur hazwani" userId="245d08349d6b07af" providerId="LiveId" clId="{35130DC4-BD91-43E8-9184-C7923F033908}" dt="2023-03-22T14:31:19.982" v="1384"/>
          <ac:spMkLst>
            <pc:docMk/>
            <pc:sldMk cId="262414938" sldId="286"/>
            <ac:spMk id="3" creationId="{EC9C1381-3B36-2F5C-502F-D34033DD4AF1}"/>
          </ac:spMkLst>
        </pc:spChg>
        <pc:spChg chg="add del mod">
          <ac:chgData name="nur hazwani" userId="245d08349d6b07af" providerId="LiveId" clId="{35130DC4-BD91-43E8-9184-C7923F033908}" dt="2023-03-22T15:00:09.601" v="1710" actId="478"/>
          <ac:spMkLst>
            <pc:docMk/>
            <pc:sldMk cId="262414938" sldId="286"/>
            <ac:spMk id="4" creationId="{D9031A9E-3E4B-F63E-7170-0FA297DAD4C2}"/>
          </ac:spMkLst>
        </pc:spChg>
        <pc:spChg chg="mod">
          <ac:chgData name="nur hazwani" userId="245d08349d6b07af" providerId="LiveId" clId="{35130DC4-BD91-43E8-9184-C7923F033908}" dt="2023-03-22T14:31:19.982" v="1384"/>
          <ac:spMkLst>
            <pc:docMk/>
            <pc:sldMk cId="262414938" sldId="286"/>
            <ac:spMk id="8" creationId="{4BF0DF61-8D39-E1A7-C61D-66E45D113EBA}"/>
          </ac:spMkLst>
        </pc:spChg>
        <pc:spChg chg="mod">
          <ac:chgData name="nur hazwani" userId="245d08349d6b07af" providerId="LiveId" clId="{35130DC4-BD91-43E8-9184-C7923F033908}" dt="2023-03-22T14:31:19.982" v="1384"/>
          <ac:spMkLst>
            <pc:docMk/>
            <pc:sldMk cId="262414938" sldId="286"/>
            <ac:spMk id="10" creationId="{98787CC5-4543-C315-B675-32D33F99D083}"/>
          </ac:spMkLst>
        </pc:spChg>
        <pc:spChg chg="mod">
          <ac:chgData name="nur hazwani" userId="245d08349d6b07af" providerId="LiveId" clId="{35130DC4-BD91-43E8-9184-C7923F033908}" dt="2023-03-22T14:31:19.982" v="1384"/>
          <ac:spMkLst>
            <pc:docMk/>
            <pc:sldMk cId="262414938" sldId="286"/>
            <ac:spMk id="14" creationId="{5C638E51-D4F0-63EE-999C-C0C9EAEEC899}"/>
          </ac:spMkLst>
        </pc:spChg>
        <pc:spChg chg="mod">
          <ac:chgData name="nur hazwani" userId="245d08349d6b07af" providerId="LiveId" clId="{35130DC4-BD91-43E8-9184-C7923F033908}" dt="2023-03-22T14:31:19.982" v="1384"/>
          <ac:spMkLst>
            <pc:docMk/>
            <pc:sldMk cId="262414938" sldId="286"/>
            <ac:spMk id="16" creationId="{4FB7134E-3536-EE4D-E6D7-08E088CBD2C5}"/>
          </ac:spMkLst>
        </pc:spChg>
        <pc:spChg chg="mod">
          <ac:chgData name="nur hazwani" userId="245d08349d6b07af" providerId="LiveId" clId="{35130DC4-BD91-43E8-9184-C7923F033908}" dt="2023-03-22T14:31:19.982" v="1384"/>
          <ac:spMkLst>
            <pc:docMk/>
            <pc:sldMk cId="262414938" sldId="286"/>
            <ac:spMk id="23" creationId="{9233F127-8B03-4984-D35D-4A01B01D8828}"/>
          </ac:spMkLst>
        </pc:spChg>
        <pc:spChg chg="mod">
          <ac:chgData name="nur hazwani" userId="245d08349d6b07af" providerId="LiveId" clId="{35130DC4-BD91-43E8-9184-C7923F033908}" dt="2023-03-22T14:31:19.982" v="1384"/>
          <ac:spMkLst>
            <pc:docMk/>
            <pc:sldMk cId="262414938" sldId="286"/>
            <ac:spMk id="24" creationId="{5A5E7951-74FD-A463-6D55-B213B216EE99}"/>
          </ac:spMkLst>
        </pc:spChg>
        <pc:spChg chg="mod">
          <ac:chgData name="nur hazwani" userId="245d08349d6b07af" providerId="LiveId" clId="{35130DC4-BD91-43E8-9184-C7923F033908}" dt="2023-03-22T14:31:19.982" v="1384"/>
          <ac:spMkLst>
            <pc:docMk/>
            <pc:sldMk cId="262414938" sldId="286"/>
            <ac:spMk id="26" creationId="{1DF88EAC-E7FE-9A42-5748-AC8FD516B349}"/>
          </ac:spMkLst>
        </pc:spChg>
        <pc:spChg chg="mod">
          <ac:chgData name="nur hazwani" userId="245d08349d6b07af" providerId="LiveId" clId="{35130DC4-BD91-43E8-9184-C7923F033908}" dt="2023-03-22T14:31:19.982" v="1384"/>
          <ac:spMkLst>
            <pc:docMk/>
            <pc:sldMk cId="262414938" sldId="286"/>
            <ac:spMk id="27" creationId="{4FFF9887-95E2-351D-46DA-326650D38EE5}"/>
          </ac:spMkLst>
        </pc:spChg>
        <pc:spChg chg="add del mod">
          <ac:chgData name="nur hazwani" userId="245d08349d6b07af" providerId="LiveId" clId="{35130DC4-BD91-43E8-9184-C7923F033908}" dt="2023-03-22T15:36:09.147" v="2025" actId="478"/>
          <ac:spMkLst>
            <pc:docMk/>
            <pc:sldMk cId="262414938" sldId="286"/>
            <ac:spMk id="29" creationId="{DF6BC0E1-60DA-7CFF-F0C5-46A69B6F94E8}"/>
          </ac:spMkLst>
        </pc:spChg>
        <pc:spChg chg="mod">
          <ac:chgData name="nur hazwani" userId="245d08349d6b07af" providerId="LiveId" clId="{35130DC4-BD91-43E8-9184-C7923F033908}" dt="2023-03-22T15:00:11.460" v="1711"/>
          <ac:spMkLst>
            <pc:docMk/>
            <pc:sldMk cId="262414938" sldId="286"/>
            <ac:spMk id="31" creationId="{1D2C5D60-F880-7A32-1351-9E4BA959F075}"/>
          </ac:spMkLst>
        </pc:spChg>
        <pc:spChg chg="mod">
          <ac:chgData name="nur hazwani" userId="245d08349d6b07af" providerId="LiveId" clId="{35130DC4-BD91-43E8-9184-C7923F033908}" dt="2023-03-22T15:00:11.460" v="1711"/>
          <ac:spMkLst>
            <pc:docMk/>
            <pc:sldMk cId="262414938" sldId="286"/>
            <ac:spMk id="32" creationId="{75189845-EAA6-3637-768E-F11788786837}"/>
          </ac:spMkLst>
        </pc:spChg>
        <pc:spChg chg="mod">
          <ac:chgData name="nur hazwani" userId="245d08349d6b07af" providerId="LiveId" clId="{35130DC4-BD91-43E8-9184-C7923F033908}" dt="2023-03-22T15:00:11.460" v="1711"/>
          <ac:spMkLst>
            <pc:docMk/>
            <pc:sldMk cId="262414938" sldId="286"/>
            <ac:spMk id="34" creationId="{81C4F570-7452-9326-ECE7-6DB29D47A3B9}"/>
          </ac:spMkLst>
        </pc:spChg>
        <pc:spChg chg="mod">
          <ac:chgData name="nur hazwani" userId="245d08349d6b07af" providerId="LiveId" clId="{35130DC4-BD91-43E8-9184-C7923F033908}" dt="2023-03-22T15:00:11.460" v="1711"/>
          <ac:spMkLst>
            <pc:docMk/>
            <pc:sldMk cId="262414938" sldId="286"/>
            <ac:spMk id="35" creationId="{A811A199-9063-9B79-DA25-EA41B991D310}"/>
          </ac:spMkLst>
        </pc:spChg>
        <pc:spChg chg="mod">
          <ac:chgData name="nur hazwani" userId="245d08349d6b07af" providerId="LiveId" clId="{35130DC4-BD91-43E8-9184-C7923F033908}" dt="2023-03-22T15:00:11.460" v="1711"/>
          <ac:spMkLst>
            <pc:docMk/>
            <pc:sldMk cId="262414938" sldId="286"/>
            <ac:spMk id="37" creationId="{FA06EBC7-DE40-5B43-4C5E-6C8BE7E01E83}"/>
          </ac:spMkLst>
        </pc:spChg>
        <pc:spChg chg="mod">
          <ac:chgData name="nur hazwani" userId="245d08349d6b07af" providerId="LiveId" clId="{35130DC4-BD91-43E8-9184-C7923F033908}" dt="2023-03-22T15:00:11.460" v="1711"/>
          <ac:spMkLst>
            <pc:docMk/>
            <pc:sldMk cId="262414938" sldId="286"/>
            <ac:spMk id="38" creationId="{27C4A320-776C-A99F-5391-2F04FE940355}"/>
          </ac:spMkLst>
        </pc:spChg>
        <pc:spChg chg="mod">
          <ac:chgData name="nur hazwani" userId="245d08349d6b07af" providerId="LiveId" clId="{35130DC4-BD91-43E8-9184-C7923F033908}" dt="2023-03-22T15:00:11.460" v="1711"/>
          <ac:spMkLst>
            <pc:docMk/>
            <pc:sldMk cId="262414938" sldId="286"/>
            <ac:spMk id="40" creationId="{C52370D0-7AF9-AFFA-106E-95244E29F54D}"/>
          </ac:spMkLst>
        </pc:spChg>
        <pc:spChg chg="mod">
          <ac:chgData name="nur hazwani" userId="245d08349d6b07af" providerId="LiveId" clId="{35130DC4-BD91-43E8-9184-C7923F033908}" dt="2023-03-22T15:00:11.460" v="1711"/>
          <ac:spMkLst>
            <pc:docMk/>
            <pc:sldMk cId="262414938" sldId="286"/>
            <ac:spMk id="41" creationId="{663F67E8-8032-CC5F-4C74-7DE1475EC9CB}"/>
          </ac:spMkLst>
        </pc:spChg>
        <pc:spChg chg="add mod">
          <ac:chgData name="nur hazwani" userId="245d08349d6b07af" providerId="LiveId" clId="{35130DC4-BD91-43E8-9184-C7923F033908}" dt="2023-03-22T15:00:11.460" v="1711"/>
          <ac:spMkLst>
            <pc:docMk/>
            <pc:sldMk cId="262414938" sldId="286"/>
            <ac:spMk id="42" creationId="{12A65EE6-6825-DAF0-DE34-4075C00E1774}"/>
          </ac:spMkLst>
        </pc:spChg>
        <pc:spChg chg="add mod">
          <ac:chgData name="nur hazwani" userId="245d08349d6b07af" providerId="LiveId" clId="{35130DC4-BD91-43E8-9184-C7923F033908}" dt="2023-03-22T15:36:10.612" v="2026"/>
          <ac:spMkLst>
            <pc:docMk/>
            <pc:sldMk cId="262414938" sldId="286"/>
            <ac:spMk id="43" creationId="{9AD4D3F2-880F-E0CB-F84A-5D9EF26B7F4B}"/>
          </ac:spMkLst>
        </pc:spChg>
        <pc:grpChg chg="add mod">
          <ac:chgData name="nur hazwani" userId="245d08349d6b07af" providerId="LiveId" clId="{35130DC4-BD91-43E8-9184-C7923F033908}" dt="2023-03-22T14:31:19.982" v="1384"/>
          <ac:grpSpMkLst>
            <pc:docMk/>
            <pc:sldMk cId="262414938" sldId="286"/>
            <ac:grpSpMk id="7" creationId="{7143C037-7C6B-C0BE-B954-A661E2E22D81}"/>
          </ac:grpSpMkLst>
        </pc:grpChg>
        <pc:grpChg chg="add mod">
          <ac:chgData name="nur hazwani" userId="245d08349d6b07af" providerId="LiveId" clId="{35130DC4-BD91-43E8-9184-C7923F033908}" dt="2023-03-22T14:31:19.982" v="1384"/>
          <ac:grpSpMkLst>
            <pc:docMk/>
            <pc:sldMk cId="262414938" sldId="286"/>
            <ac:grpSpMk id="12" creationId="{612D0B95-1865-E9C6-1218-1CB50DE99237}"/>
          </ac:grpSpMkLst>
        </pc:grpChg>
        <pc:grpChg chg="add mod">
          <ac:chgData name="nur hazwani" userId="245d08349d6b07af" providerId="LiveId" clId="{35130DC4-BD91-43E8-9184-C7923F033908}" dt="2023-03-22T14:31:19.982" v="1384"/>
          <ac:grpSpMkLst>
            <pc:docMk/>
            <pc:sldMk cId="262414938" sldId="286"/>
            <ac:grpSpMk id="22" creationId="{5A8549F9-E8FD-4CF6-B8B4-18419334FA11}"/>
          </ac:grpSpMkLst>
        </pc:grpChg>
        <pc:grpChg chg="add mod">
          <ac:chgData name="nur hazwani" userId="245d08349d6b07af" providerId="LiveId" clId="{35130DC4-BD91-43E8-9184-C7923F033908}" dt="2023-03-22T14:31:19.982" v="1384"/>
          <ac:grpSpMkLst>
            <pc:docMk/>
            <pc:sldMk cId="262414938" sldId="286"/>
            <ac:grpSpMk id="25" creationId="{01EFBA29-D58D-0189-6C85-517BACEFB972}"/>
          </ac:grpSpMkLst>
        </pc:grpChg>
        <pc:grpChg chg="add mod">
          <ac:chgData name="nur hazwani" userId="245d08349d6b07af" providerId="LiveId" clId="{35130DC4-BD91-43E8-9184-C7923F033908}" dt="2023-03-22T15:00:11.460" v="1711"/>
          <ac:grpSpMkLst>
            <pc:docMk/>
            <pc:sldMk cId="262414938" sldId="286"/>
            <ac:grpSpMk id="30" creationId="{AADEBA93-8512-1FCE-9A71-34D72C43615D}"/>
          </ac:grpSpMkLst>
        </pc:grpChg>
        <pc:grpChg chg="add mod">
          <ac:chgData name="nur hazwani" userId="245d08349d6b07af" providerId="LiveId" clId="{35130DC4-BD91-43E8-9184-C7923F033908}" dt="2023-03-22T15:00:11.460" v="1711"/>
          <ac:grpSpMkLst>
            <pc:docMk/>
            <pc:sldMk cId="262414938" sldId="286"/>
            <ac:grpSpMk id="33" creationId="{D251D58A-6124-F09C-425D-B98860E3CD14}"/>
          </ac:grpSpMkLst>
        </pc:grpChg>
        <pc:grpChg chg="add mod">
          <ac:chgData name="nur hazwani" userId="245d08349d6b07af" providerId="LiveId" clId="{35130DC4-BD91-43E8-9184-C7923F033908}" dt="2023-03-22T15:00:11.460" v="1711"/>
          <ac:grpSpMkLst>
            <pc:docMk/>
            <pc:sldMk cId="262414938" sldId="286"/>
            <ac:grpSpMk id="36" creationId="{263F40AF-3CDA-ACFF-7CD2-B8C46799C413}"/>
          </ac:grpSpMkLst>
        </pc:grpChg>
        <pc:grpChg chg="add mod">
          <ac:chgData name="nur hazwani" userId="245d08349d6b07af" providerId="LiveId" clId="{35130DC4-BD91-43E8-9184-C7923F033908}" dt="2023-03-22T15:00:11.460" v="1711"/>
          <ac:grpSpMkLst>
            <pc:docMk/>
            <pc:sldMk cId="262414938" sldId="286"/>
            <ac:grpSpMk id="39" creationId="{F9AD7424-2C8B-0F24-E265-240E25880477}"/>
          </ac:grpSpMkLst>
        </pc:grpChg>
        <pc:picChg chg="mod">
          <ac:chgData name="nur hazwani" userId="245d08349d6b07af" providerId="LiveId" clId="{35130DC4-BD91-43E8-9184-C7923F033908}" dt="2023-03-22T15:16:58.045" v="1838" actId="1076"/>
          <ac:picMkLst>
            <pc:docMk/>
            <pc:sldMk cId="262414938" sldId="286"/>
            <ac:picMk id="5" creationId="{1BF6DCE8-BD9D-938F-904B-0EF378E5DDDE}"/>
          </ac:picMkLst>
        </pc:picChg>
        <pc:picChg chg="add del mod">
          <ac:chgData name="nur hazwani" userId="245d08349d6b07af" providerId="LiveId" clId="{35130DC4-BD91-43E8-9184-C7923F033908}" dt="2023-03-22T15:00:08.299" v="1709" actId="478"/>
          <ac:picMkLst>
            <pc:docMk/>
            <pc:sldMk cId="262414938" sldId="286"/>
            <ac:picMk id="6" creationId="{785ED2BF-C932-3594-0839-C7A2E816C9AA}"/>
          </ac:picMkLst>
        </pc:picChg>
        <pc:picChg chg="mod">
          <ac:chgData name="nur hazwani" userId="245d08349d6b07af" providerId="LiveId" clId="{35130DC4-BD91-43E8-9184-C7923F033908}" dt="2023-03-22T15:16:58.045" v="1838" actId="1076"/>
          <ac:picMkLst>
            <pc:docMk/>
            <pc:sldMk cId="262414938" sldId="286"/>
            <ac:picMk id="9" creationId="{EDD662FA-3EFB-BCD3-51E0-0124A58AD624}"/>
          </ac:picMkLst>
        </pc:picChg>
        <pc:picChg chg="mod">
          <ac:chgData name="nur hazwani" userId="245d08349d6b07af" providerId="LiveId" clId="{35130DC4-BD91-43E8-9184-C7923F033908}" dt="2023-03-22T15:16:58.045" v="1838" actId="1076"/>
          <ac:picMkLst>
            <pc:docMk/>
            <pc:sldMk cId="262414938" sldId="286"/>
            <ac:picMk id="11" creationId="{C1947BCB-122F-3A3C-C8E8-F61FC5B0D954}"/>
          </ac:picMkLst>
        </pc:picChg>
        <pc:picChg chg="mod">
          <ac:chgData name="nur hazwani" userId="245d08349d6b07af" providerId="LiveId" clId="{35130DC4-BD91-43E8-9184-C7923F033908}" dt="2023-03-22T15:16:58.045" v="1838" actId="1076"/>
          <ac:picMkLst>
            <pc:docMk/>
            <pc:sldMk cId="262414938" sldId="286"/>
            <ac:picMk id="13" creationId="{B23E339B-B5BF-5A0D-6560-B8A3CD0CEC76}"/>
          </ac:picMkLst>
        </pc:picChg>
        <pc:picChg chg="mod">
          <ac:chgData name="nur hazwani" userId="245d08349d6b07af" providerId="LiveId" clId="{35130DC4-BD91-43E8-9184-C7923F033908}" dt="2023-03-22T15:16:58.045" v="1838" actId="1076"/>
          <ac:picMkLst>
            <pc:docMk/>
            <pc:sldMk cId="262414938" sldId="286"/>
            <ac:picMk id="15" creationId="{FD0AC92F-F710-910B-37B1-49D59F19C0F0}"/>
          </ac:picMkLst>
        </pc:picChg>
        <pc:picChg chg="mod">
          <ac:chgData name="nur hazwani" userId="245d08349d6b07af" providerId="LiveId" clId="{35130DC4-BD91-43E8-9184-C7923F033908}" dt="2023-03-22T15:16:58.045" v="1838" actId="1076"/>
          <ac:picMkLst>
            <pc:docMk/>
            <pc:sldMk cId="262414938" sldId="286"/>
            <ac:picMk id="17" creationId="{73E3DEDB-DDF4-0A0D-6BE0-A9DC70CF8F23}"/>
          </ac:picMkLst>
        </pc:picChg>
        <pc:picChg chg="add mod">
          <ac:chgData name="nur hazwani" userId="245d08349d6b07af" providerId="LiveId" clId="{35130DC4-BD91-43E8-9184-C7923F033908}" dt="2023-03-22T14:31:19.982" v="1384"/>
          <ac:picMkLst>
            <pc:docMk/>
            <pc:sldMk cId="262414938" sldId="286"/>
            <ac:picMk id="18" creationId="{82F07A36-ED45-964C-6D1A-FF3AB7E1B19F}"/>
          </ac:picMkLst>
        </pc:picChg>
        <pc:picChg chg="add mod">
          <ac:chgData name="nur hazwani" userId="245d08349d6b07af" providerId="LiveId" clId="{35130DC4-BD91-43E8-9184-C7923F033908}" dt="2023-03-22T14:31:19.982" v="1384"/>
          <ac:picMkLst>
            <pc:docMk/>
            <pc:sldMk cId="262414938" sldId="286"/>
            <ac:picMk id="20" creationId="{F67E645D-DBF6-1A3D-FA4C-C5E7FEE0459C}"/>
          </ac:picMkLst>
        </pc:picChg>
        <pc:picChg chg="add mod">
          <ac:chgData name="nur hazwani" userId="245d08349d6b07af" providerId="LiveId" clId="{35130DC4-BD91-43E8-9184-C7923F033908}" dt="2023-03-22T15:17:02.038" v="1839" actId="1076"/>
          <ac:picMkLst>
            <pc:docMk/>
            <pc:sldMk cId="262414938" sldId="286"/>
            <ac:picMk id="28" creationId="{E7970F3A-4A02-6A15-ACFB-7CAFF33D1D82}"/>
          </ac:picMkLst>
        </pc:picChg>
      </pc:sldChg>
      <pc:sldChg chg="addSp delSp modSp mod">
        <pc:chgData name="nur hazwani" userId="245d08349d6b07af" providerId="LiveId" clId="{35130DC4-BD91-43E8-9184-C7923F033908}" dt="2023-03-22T15:36:15.570" v="2028"/>
        <pc:sldMkLst>
          <pc:docMk/>
          <pc:sldMk cId="1313981473" sldId="287"/>
        </pc:sldMkLst>
        <pc:spChg chg="mod">
          <ac:chgData name="nur hazwani" userId="245d08349d6b07af" providerId="LiveId" clId="{35130DC4-BD91-43E8-9184-C7923F033908}" dt="2023-03-22T15:17:53.630" v="1848" actId="1076"/>
          <ac:spMkLst>
            <pc:docMk/>
            <pc:sldMk cId="1313981473" sldId="287"/>
            <ac:spMk id="2" creationId="{29A3B8DC-D82C-5756-B707-D851235B1630}"/>
          </ac:spMkLst>
        </pc:spChg>
        <pc:spChg chg="add mod">
          <ac:chgData name="nur hazwani" userId="245d08349d6b07af" providerId="LiveId" clId="{35130DC4-BD91-43E8-9184-C7923F033908}" dt="2023-03-22T14:31:23.015" v="1385"/>
          <ac:spMkLst>
            <pc:docMk/>
            <pc:sldMk cId="1313981473" sldId="287"/>
            <ac:spMk id="3" creationId="{EAE47A86-278A-42AA-29C5-44DD8E928BDC}"/>
          </ac:spMkLst>
        </pc:spChg>
        <pc:spChg chg="add del mod">
          <ac:chgData name="nur hazwani" userId="245d08349d6b07af" providerId="LiveId" clId="{35130DC4-BD91-43E8-9184-C7923F033908}" dt="2023-03-22T15:00:15.158" v="1713" actId="478"/>
          <ac:spMkLst>
            <pc:docMk/>
            <pc:sldMk cId="1313981473" sldId="287"/>
            <ac:spMk id="5" creationId="{7D42A9E4-DD29-107A-B61D-D539071FC67D}"/>
          </ac:spMkLst>
        </pc:spChg>
        <pc:spChg chg="mod">
          <ac:chgData name="nur hazwani" userId="245d08349d6b07af" providerId="LiveId" clId="{35130DC4-BD91-43E8-9184-C7923F033908}" dt="2023-03-22T14:31:23.015" v="1385"/>
          <ac:spMkLst>
            <pc:docMk/>
            <pc:sldMk cId="1313981473" sldId="287"/>
            <ac:spMk id="8" creationId="{E1927B95-BD38-5510-1FF7-0360842ABD2B}"/>
          </ac:spMkLst>
        </pc:spChg>
        <pc:spChg chg="mod">
          <ac:chgData name="nur hazwani" userId="245d08349d6b07af" providerId="LiveId" clId="{35130DC4-BD91-43E8-9184-C7923F033908}" dt="2023-03-22T14:31:23.015" v="1385"/>
          <ac:spMkLst>
            <pc:docMk/>
            <pc:sldMk cId="1313981473" sldId="287"/>
            <ac:spMk id="9" creationId="{9BF67308-FE61-BC33-4FE5-FF4EDCEC7B33}"/>
          </ac:spMkLst>
        </pc:spChg>
        <pc:spChg chg="mod">
          <ac:chgData name="nur hazwani" userId="245d08349d6b07af" providerId="LiveId" clId="{35130DC4-BD91-43E8-9184-C7923F033908}" dt="2023-03-22T14:31:23.015" v="1385"/>
          <ac:spMkLst>
            <pc:docMk/>
            <pc:sldMk cId="1313981473" sldId="287"/>
            <ac:spMk id="12" creationId="{87453D73-7DBB-64BF-88AD-D7B0DAB655E3}"/>
          </ac:spMkLst>
        </pc:spChg>
        <pc:spChg chg="mod">
          <ac:chgData name="nur hazwani" userId="245d08349d6b07af" providerId="LiveId" clId="{35130DC4-BD91-43E8-9184-C7923F033908}" dt="2023-03-22T14:31:23.015" v="1385"/>
          <ac:spMkLst>
            <pc:docMk/>
            <pc:sldMk cId="1313981473" sldId="287"/>
            <ac:spMk id="13" creationId="{9ED22900-D262-F0AC-6CEA-497D8BD23F84}"/>
          </ac:spMkLst>
        </pc:spChg>
        <pc:spChg chg="mod">
          <ac:chgData name="nur hazwani" userId="245d08349d6b07af" providerId="LiveId" clId="{35130DC4-BD91-43E8-9184-C7923F033908}" dt="2023-03-22T14:31:23.015" v="1385"/>
          <ac:spMkLst>
            <pc:docMk/>
            <pc:sldMk cId="1313981473" sldId="287"/>
            <ac:spMk id="19" creationId="{32DA4EAF-4A3E-B7CA-470A-411EE8EDB0B5}"/>
          </ac:spMkLst>
        </pc:spChg>
        <pc:spChg chg="mod">
          <ac:chgData name="nur hazwani" userId="245d08349d6b07af" providerId="LiveId" clId="{35130DC4-BD91-43E8-9184-C7923F033908}" dt="2023-03-22T14:31:23.015" v="1385"/>
          <ac:spMkLst>
            <pc:docMk/>
            <pc:sldMk cId="1313981473" sldId="287"/>
            <ac:spMk id="20" creationId="{C5DC44E5-04FC-6AB6-EF45-D877CF7AD9EC}"/>
          </ac:spMkLst>
        </pc:spChg>
        <pc:spChg chg="mod">
          <ac:chgData name="nur hazwani" userId="245d08349d6b07af" providerId="LiveId" clId="{35130DC4-BD91-43E8-9184-C7923F033908}" dt="2023-03-22T14:31:23.015" v="1385"/>
          <ac:spMkLst>
            <pc:docMk/>
            <pc:sldMk cId="1313981473" sldId="287"/>
            <ac:spMk id="22" creationId="{619B77B4-E2F4-C92D-8317-837C31E1280B}"/>
          </ac:spMkLst>
        </pc:spChg>
        <pc:spChg chg="mod">
          <ac:chgData name="nur hazwani" userId="245d08349d6b07af" providerId="LiveId" clId="{35130DC4-BD91-43E8-9184-C7923F033908}" dt="2023-03-22T14:31:23.015" v="1385"/>
          <ac:spMkLst>
            <pc:docMk/>
            <pc:sldMk cId="1313981473" sldId="287"/>
            <ac:spMk id="24" creationId="{3486ED61-B56E-EB2A-9FFF-5AF6A273EE95}"/>
          </ac:spMkLst>
        </pc:spChg>
        <pc:spChg chg="add del mod">
          <ac:chgData name="nur hazwani" userId="245d08349d6b07af" providerId="LiveId" clId="{35130DC4-BD91-43E8-9184-C7923F033908}" dt="2023-03-22T15:36:14.197" v="2027" actId="478"/>
          <ac:spMkLst>
            <pc:docMk/>
            <pc:sldMk cId="1313981473" sldId="287"/>
            <ac:spMk id="27" creationId="{15C69BEC-54FF-D4B3-05B1-78946EC7A105}"/>
          </ac:spMkLst>
        </pc:spChg>
        <pc:spChg chg="mod">
          <ac:chgData name="nur hazwani" userId="245d08349d6b07af" providerId="LiveId" clId="{35130DC4-BD91-43E8-9184-C7923F033908}" dt="2023-03-22T15:00:16.551" v="1714"/>
          <ac:spMkLst>
            <pc:docMk/>
            <pc:sldMk cId="1313981473" sldId="287"/>
            <ac:spMk id="29" creationId="{BE0B11D2-7E13-5B02-64CE-DB368A7B9E8B}"/>
          </ac:spMkLst>
        </pc:spChg>
        <pc:spChg chg="mod">
          <ac:chgData name="nur hazwani" userId="245d08349d6b07af" providerId="LiveId" clId="{35130DC4-BD91-43E8-9184-C7923F033908}" dt="2023-03-22T15:00:16.551" v="1714"/>
          <ac:spMkLst>
            <pc:docMk/>
            <pc:sldMk cId="1313981473" sldId="287"/>
            <ac:spMk id="30" creationId="{89AABD79-CB64-4B77-7728-087F1D32AA3E}"/>
          </ac:spMkLst>
        </pc:spChg>
        <pc:spChg chg="mod">
          <ac:chgData name="nur hazwani" userId="245d08349d6b07af" providerId="LiveId" clId="{35130DC4-BD91-43E8-9184-C7923F033908}" dt="2023-03-22T15:00:16.551" v="1714"/>
          <ac:spMkLst>
            <pc:docMk/>
            <pc:sldMk cId="1313981473" sldId="287"/>
            <ac:spMk id="32" creationId="{E92C1F8A-CB76-4AE8-F40B-CBC963BC062E}"/>
          </ac:spMkLst>
        </pc:spChg>
        <pc:spChg chg="mod">
          <ac:chgData name="nur hazwani" userId="245d08349d6b07af" providerId="LiveId" clId="{35130DC4-BD91-43E8-9184-C7923F033908}" dt="2023-03-22T15:00:16.551" v="1714"/>
          <ac:spMkLst>
            <pc:docMk/>
            <pc:sldMk cId="1313981473" sldId="287"/>
            <ac:spMk id="33" creationId="{C0B31C7D-95C7-BE22-74E8-3CA4ED5A4AAC}"/>
          </ac:spMkLst>
        </pc:spChg>
        <pc:spChg chg="mod">
          <ac:chgData name="nur hazwani" userId="245d08349d6b07af" providerId="LiveId" clId="{35130DC4-BD91-43E8-9184-C7923F033908}" dt="2023-03-22T15:00:16.551" v="1714"/>
          <ac:spMkLst>
            <pc:docMk/>
            <pc:sldMk cId="1313981473" sldId="287"/>
            <ac:spMk id="35" creationId="{B9A854FF-D6BF-EB9D-B6C4-93E6CC3F16AC}"/>
          </ac:spMkLst>
        </pc:spChg>
        <pc:spChg chg="mod">
          <ac:chgData name="nur hazwani" userId="245d08349d6b07af" providerId="LiveId" clId="{35130DC4-BD91-43E8-9184-C7923F033908}" dt="2023-03-22T15:00:16.551" v="1714"/>
          <ac:spMkLst>
            <pc:docMk/>
            <pc:sldMk cId="1313981473" sldId="287"/>
            <ac:spMk id="36" creationId="{1FF78549-3E5B-A760-A557-0A175CA6C283}"/>
          </ac:spMkLst>
        </pc:spChg>
        <pc:spChg chg="mod">
          <ac:chgData name="nur hazwani" userId="245d08349d6b07af" providerId="LiveId" clId="{35130DC4-BD91-43E8-9184-C7923F033908}" dt="2023-03-22T15:00:16.551" v="1714"/>
          <ac:spMkLst>
            <pc:docMk/>
            <pc:sldMk cId="1313981473" sldId="287"/>
            <ac:spMk id="38" creationId="{121BEBCC-C883-59E3-65BC-16AA51A6C32F}"/>
          </ac:spMkLst>
        </pc:spChg>
        <pc:spChg chg="mod">
          <ac:chgData name="nur hazwani" userId="245d08349d6b07af" providerId="LiveId" clId="{35130DC4-BD91-43E8-9184-C7923F033908}" dt="2023-03-22T15:00:16.551" v="1714"/>
          <ac:spMkLst>
            <pc:docMk/>
            <pc:sldMk cId="1313981473" sldId="287"/>
            <ac:spMk id="39" creationId="{60FBB8D6-39DA-C3EE-8A83-6F7D9B481F4C}"/>
          </ac:spMkLst>
        </pc:spChg>
        <pc:spChg chg="add mod">
          <ac:chgData name="nur hazwani" userId="245d08349d6b07af" providerId="LiveId" clId="{35130DC4-BD91-43E8-9184-C7923F033908}" dt="2023-03-22T15:00:16.551" v="1714"/>
          <ac:spMkLst>
            <pc:docMk/>
            <pc:sldMk cId="1313981473" sldId="287"/>
            <ac:spMk id="40" creationId="{8ED00F9C-41A1-6EF5-495A-07360AD0F899}"/>
          </ac:spMkLst>
        </pc:spChg>
        <pc:spChg chg="add mod">
          <ac:chgData name="nur hazwani" userId="245d08349d6b07af" providerId="LiveId" clId="{35130DC4-BD91-43E8-9184-C7923F033908}" dt="2023-03-22T15:36:15.570" v="2028"/>
          <ac:spMkLst>
            <pc:docMk/>
            <pc:sldMk cId="1313981473" sldId="287"/>
            <ac:spMk id="41" creationId="{7C780EFE-0D85-3DA4-8F25-344A3B21D02D}"/>
          </ac:spMkLst>
        </pc:spChg>
        <pc:grpChg chg="add mod ord">
          <ac:chgData name="nur hazwani" userId="245d08349d6b07af" providerId="LiveId" clId="{35130DC4-BD91-43E8-9184-C7923F033908}" dt="2023-03-22T15:17:45.154" v="1847" actId="167"/>
          <ac:grpSpMkLst>
            <pc:docMk/>
            <pc:sldMk cId="1313981473" sldId="287"/>
            <ac:grpSpMk id="7" creationId="{C2B182CD-2D21-7A21-9691-59CB6058555F}"/>
          </ac:grpSpMkLst>
        </pc:grpChg>
        <pc:grpChg chg="add mod ord">
          <ac:chgData name="nur hazwani" userId="245d08349d6b07af" providerId="LiveId" clId="{35130DC4-BD91-43E8-9184-C7923F033908}" dt="2023-03-22T15:17:45.154" v="1847" actId="167"/>
          <ac:grpSpMkLst>
            <pc:docMk/>
            <pc:sldMk cId="1313981473" sldId="287"/>
            <ac:grpSpMk id="11" creationId="{483CC95A-FDF6-C5A3-2C6D-B3C596B20770}"/>
          </ac:grpSpMkLst>
        </pc:grpChg>
        <pc:grpChg chg="add mod ord">
          <ac:chgData name="nur hazwani" userId="245d08349d6b07af" providerId="LiveId" clId="{35130DC4-BD91-43E8-9184-C7923F033908}" dt="2023-03-22T15:17:45.154" v="1847" actId="167"/>
          <ac:grpSpMkLst>
            <pc:docMk/>
            <pc:sldMk cId="1313981473" sldId="287"/>
            <ac:grpSpMk id="17" creationId="{17E11573-D221-5DB0-343B-D86266420F40}"/>
          </ac:grpSpMkLst>
        </pc:grpChg>
        <pc:grpChg chg="add mod ord">
          <ac:chgData name="nur hazwani" userId="245d08349d6b07af" providerId="LiveId" clId="{35130DC4-BD91-43E8-9184-C7923F033908}" dt="2023-03-22T15:17:45.154" v="1847" actId="167"/>
          <ac:grpSpMkLst>
            <pc:docMk/>
            <pc:sldMk cId="1313981473" sldId="287"/>
            <ac:grpSpMk id="21" creationId="{0AD30CD6-852C-E131-B00E-50E56C4DE83F}"/>
          </ac:grpSpMkLst>
        </pc:grpChg>
        <pc:grpChg chg="add mod">
          <ac:chgData name="nur hazwani" userId="245d08349d6b07af" providerId="LiveId" clId="{35130DC4-BD91-43E8-9184-C7923F033908}" dt="2023-03-22T15:00:16.551" v="1714"/>
          <ac:grpSpMkLst>
            <pc:docMk/>
            <pc:sldMk cId="1313981473" sldId="287"/>
            <ac:grpSpMk id="28" creationId="{EAF9470E-3A3D-6C25-F9BD-C495A6FEA793}"/>
          </ac:grpSpMkLst>
        </pc:grpChg>
        <pc:grpChg chg="add mod">
          <ac:chgData name="nur hazwani" userId="245d08349d6b07af" providerId="LiveId" clId="{35130DC4-BD91-43E8-9184-C7923F033908}" dt="2023-03-22T15:00:16.551" v="1714"/>
          <ac:grpSpMkLst>
            <pc:docMk/>
            <pc:sldMk cId="1313981473" sldId="287"/>
            <ac:grpSpMk id="31" creationId="{28269D6D-719B-47C7-5210-C29B5E889487}"/>
          </ac:grpSpMkLst>
        </pc:grpChg>
        <pc:grpChg chg="add mod">
          <ac:chgData name="nur hazwani" userId="245d08349d6b07af" providerId="LiveId" clId="{35130DC4-BD91-43E8-9184-C7923F033908}" dt="2023-03-22T15:00:16.551" v="1714"/>
          <ac:grpSpMkLst>
            <pc:docMk/>
            <pc:sldMk cId="1313981473" sldId="287"/>
            <ac:grpSpMk id="34" creationId="{4EE2A6BF-1F1C-86CE-22DE-55E90AC75D24}"/>
          </ac:grpSpMkLst>
        </pc:grpChg>
        <pc:grpChg chg="add mod">
          <ac:chgData name="nur hazwani" userId="245d08349d6b07af" providerId="LiveId" clId="{35130DC4-BD91-43E8-9184-C7923F033908}" dt="2023-03-22T15:00:16.551" v="1714"/>
          <ac:grpSpMkLst>
            <pc:docMk/>
            <pc:sldMk cId="1313981473" sldId="287"/>
            <ac:grpSpMk id="37" creationId="{26422042-12CA-C9B4-8D78-D464019DA4F7}"/>
          </ac:grpSpMkLst>
        </pc:grpChg>
        <pc:picChg chg="mod">
          <ac:chgData name="nur hazwani" userId="245d08349d6b07af" providerId="LiveId" clId="{35130DC4-BD91-43E8-9184-C7923F033908}" dt="2023-03-22T15:17:19.153" v="1840" actId="1076"/>
          <ac:picMkLst>
            <pc:docMk/>
            <pc:sldMk cId="1313981473" sldId="287"/>
            <ac:picMk id="4" creationId="{9202F80D-071D-E492-B332-CB36BC327FB5}"/>
          </ac:picMkLst>
        </pc:picChg>
        <pc:picChg chg="add del mod">
          <ac:chgData name="nur hazwani" userId="245d08349d6b07af" providerId="LiveId" clId="{35130DC4-BD91-43E8-9184-C7923F033908}" dt="2023-03-22T15:00:14.039" v="1712" actId="478"/>
          <ac:picMkLst>
            <pc:docMk/>
            <pc:sldMk cId="1313981473" sldId="287"/>
            <ac:picMk id="6" creationId="{C09EA109-6BA1-5F2C-2E5A-198C41BA22B2}"/>
          </ac:picMkLst>
        </pc:picChg>
        <pc:picChg chg="mod">
          <ac:chgData name="nur hazwani" userId="245d08349d6b07af" providerId="LiveId" clId="{35130DC4-BD91-43E8-9184-C7923F033908}" dt="2023-03-22T15:17:19.153" v="1840" actId="1076"/>
          <ac:picMkLst>
            <pc:docMk/>
            <pc:sldMk cId="1313981473" sldId="287"/>
            <ac:picMk id="10" creationId="{941489D0-ABE7-DED2-6603-D1F8E446103D}"/>
          </ac:picMkLst>
        </pc:picChg>
        <pc:picChg chg="mod">
          <ac:chgData name="nur hazwani" userId="245d08349d6b07af" providerId="LiveId" clId="{35130DC4-BD91-43E8-9184-C7923F033908}" dt="2023-03-22T15:17:31.921" v="1846" actId="1076"/>
          <ac:picMkLst>
            <pc:docMk/>
            <pc:sldMk cId="1313981473" sldId="287"/>
            <ac:picMk id="14" creationId="{652AFABE-BFD7-1DC1-BCC4-997A85834970}"/>
          </ac:picMkLst>
        </pc:picChg>
        <pc:picChg chg="add mod ord">
          <ac:chgData name="nur hazwani" userId="245d08349d6b07af" providerId="LiveId" clId="{35130DC4-BD91-43E8-9184-C7923F033908}" dt="2023-03-22T15:17:45.154" v="1847" actId="167"/>
          <ac:picMkLst>
            <pc:docMk/>
            <pc:sldMk cId="1313981473" sldId="287"/>
            <ac:picMk id="15" creationId="{EAC5CEA4-EC8E-3F5B-EA15-2A791A4F7635}"/>
          </ac:picMkLst>
        </pc:picChg>
        <pc:picChg chg="add mod ord">
          <ac:chgData name="nur hazwani" userId="245d08349d6b07af" providerId="LiveId" clId="{35130DC4-BD91-43E8-9184-C7923F033908}" dt="2023-03-22T15:17:45.154" v="1847" actId="167"/>
          <ac:picMkLst>
            <pc:docMk/>
            <pc:sldMk cId="1313981473" sldId="287"/>
            <ac:picMk id="16" creationId="{FD5D02E5-2DB8-6045-45A2-0B006397C5CC}"/>
          </ac:picMkLst>
        </pc:picChg>
        <pc:picChg chg="mod">
          <ac:chgData name="nur hazwani" userId="245d08349d6b07af" providerId="LiveId" clId="{35130DC4-BD91-43E8-9184-C7923F033908}" dt="2023-03-22T15:17:19.153" v="1840" actId="1076"/>
          <ac:picMkLst>
            <pc:docMk/>
            <pc:sldMk cId="1313981473" sldId="287"/>
            <ac:picMk id="18" creationId="{F1FCC970-9596-E90F-D381-3329C4AE8D8F}"/>
          </ac:picMkLst>
        </pc:picChg>
        <pc:picChg chg="mod">
          <ac:chgData name="nur hazwani" userId="245d08349d6b07af" providerId="LiveId" clId="{35130DC4-BD91-43E8-9184-C7923F033908}" dt="2023-03-22T15:17:19.153" v="1840" actId="1076"/>
          <ac:picMkLst>
            <pc:docMk/>
            <pc:sldMk cId="1313981473" sldId="287"/>
            <ac:picMk id="23" creationId="{1B53677F-D264-AF0C-7B49-9749712C977B}"/>
          </ac:picMkLst>
        </pc:picChg>
        <pc:picChg chg="mod">
          <ac:chgData name="nur hazwani" userId="245d08349d6b07af" providerId="LiveId" clId="{35130DC4-BD91-43E8-9184-C7923F033908}" dt="2023-03-22T15:17:30.314" v="1845" actId="1076"/>
          <ac:picMkLst>
            <pc:docMk/>
            <pc:sldMk cId="1313981473" sldId="287"/>
            <ac:picMk id="25" creationId="{8F921BEB-A374-1956-B7D5-0D13F2D18F2F}"/>
          </ac:picMkLst>
        </pc:picChg>
        <pc:picChg chg="add mod">
          <ac:chgData name="nur hazwani" userId="245d08349d6b07af" providerId="LiveId" clId="{35130DC4-BD91-43E8-9184-C7923F033908}" dt="2023-03-22T14:50:12.811" v="1532"/>
          <ac:picMkLst>
            <pc:docMk/>
            <pc:sldMk cId="1313981473" sldId="287"/>
            <ac:picMk id="26" creationId="{434F1BC9-80C9-7C7E-387B-03D4E0824DDB}"/>
          </ac:picMkLst>
        </pc:picChg>
      </pc:sldChg>
      <pc:sldChg chg="add del ord">
        <pc:chgData name="nur hazwani" userId="245d08349d6b07af" providerId="LiveId" clId="{35130DC4-BD91-43E8-9184-C7923F033908}" dt="2023-03-22T13:59:02.510" v="1037" actId="2696"/>
        <pc:sldMkLst>
          <pc:docMk/>
          <pc:sldMk cId="184081593" sldId="288"/>
        </pc:sldMkLst>
      </pc:sldChg>
      <pc:sldChg chg="addSp delSp modSp new mod modTransition setBg modAnim">
        <pc:chgData name="nur hazwani" userId="245d08349d6b07af" providerId="LiveId" clId="{35130DC4-BD91-43E8-9184-C7923F033908}" dt="2023-03-22T15:36:45.803" v="2038"/>
        <pc:sldMkLst>
          <pc:docMk/>
          <pc:sldMk cId="3093297631" sldId="289"/>
        </pc:sldMkLst>
        <pc:spChg chg="del mod">
          <ac:chgData name="nur hazwani" userId="245d08349d6b07af" providerId="LiveId" clId="{35130DC4-BD91-43E8-9184-C7923F033908}" dt="2023-03-22T14:37:42.126" v="1438" actId="478"/>
          <ac:spMkLst>
            <pc:docMk/>
            <pc:sldMk cId="3093297631" sldId="289"/>
            <ac:spMk id="2" creationId="{07069283-6C4C-0112-D93E-4826B5FE76C7}"/>
          </ac:spMkLst>
        </pc:spChg>
        <pc:spChg chg="del">
          <ac:chgData name="nur hazwani" userId="245d08349d6b07af" providerId="LiveId" clId="{35130DC4-BD91-43E8-9184-C7923F033908}" dt="2023-03-22T12:59:35.767" v="4"/>
          <ac:spMkLst>
            <pc:docMk/>
            <pc:sldMk cId="3093297631" sldId="289"/>
            <ac:spMk id="3" creationId="{65BCC53A-4BC3-443C-257B-AD7B24275CBF}"/>
          </ac:spMkLst>
        </pc:spChg>
        <pc:spChg chg="add mod">
          <ac:chgData name="nur hazwani" userId="245d08349d6b07af" providerId="LiveId" clId="{35130DC4-BD91-43E8-9184-C7923F033908}" dt="2023-03-22T14:31:34.862" v="1388"/>
          <ac:spMkLst>
            <pc:docMk/>
            <pc:sldMk cId="3093297631" sldId="289"/>
            <ac:spMk id="3" creationId="{BCA9035B-3010-E9B1-CE39-3395BE591546}"/>
          </ac:spMkLst>
        </pc:spChg>
        <pc:spChg chg="add del mod">
          <ac:chgData name="nur hazwani" userId="245d08349d6b07af" providerId="LiveId" clId="{35130DC4-BD91-43E8-9184-C7923F033908}" dt="2023-03-22T15:00:31.783" v="1722" actId="478"/>
          <ac:spMkLst>
            <pc:docMk/>
            <pc:sldMk cId="3093297631" sldId="289"/>
            <ac:spMk id="5" creationId="{EB3745AC-6129-A94E-E042-6431AA7724D8}"/>
          </ac:spMkLst>
        </pc:spChg>
        <pc:spChg chg="mod">
          <ac:chgData name="nur hazwani" userId="245d08349d6b07af" providerId="LiveId" clId="{35130DC4-BD91-43E8-9184-C7923F033908}" dt="2023-03-22T14:31:34.862" v="1388"/>
          <ac:spMkLst>
            <pc:docMk/>
            <pc:sldMk cId="3093297631" sldId="289"/>
            <ac:spMk id="8" creationId="{118D13ED-0A14-2A6E-63DF-E07020D21B12}"/>
          </ac:spMkLst>
        </pc:spChg>
        <pc:spChg chg="mod">
          <ac:chgData name="nur hazwani" userId="245d08349d6b07af" providerId="LiveId" clId="{35130DC4-BD91-43E8-9184-C7923F033908}" dt="2023-03-22T14:31:34.862" v="1388"/>
          <ac:spMkLst>
            <pc:docMk/>
            <pc:sldMk cId="3093297631" sldId="289"/>
            <ac:spMk id="9" creationId="{77AA0353-BCED-7BA8-13D2-60956A057C10}"/>
          </ac:spMkLst>
        </pc:spChg>
        <pc:spChg chg="mod">
          <ac:chgData name="nur hazwani" userId="245d08349d6b07af" providerId="LiveId" clId="{35130DC4-BD91-43E8-9184-C7923F033908}" dt="2023-03-22T14:31:34.862" v="1388"/>
          <ac:spMkLst>
            <pc:docMk/>
            <pc:sldMk cId="3093297631" sldId="289"/>
            <ac:spMk id="11" creationId="{8E55844A-DB17-1DDA-292A-DA2C81CC74CE}"/>
          </ac:spMkLst>
        </pc:spChg>
        <pc:spChg chg="mod">
          <ac:chgData name="nur hazwani" userId="245d08349d6b07af" providerId="LiveId" clId="{35130DC4-BD91-43E8-9184-C7923F033908}" dt="2023-03-22T14:31:34.862" v="1388"/>
          <ac:spMkLst>
            <pc:docMk/>
            <pc:sldMk cId="3093297631" sldId="289"/>
            <ac:spMk id="12" creationId="{985D679D-F410-D9B1-5B74-D40AC4F6AECC}"/>
          </ac:spMkLst>
        </pc:spChg>
        <pc:spChg chg="mod">
          <ac:chgData name="nur hazwani" userId="245d08349d6b07af" providerId="LiveId" clId="{35130DC4-BD91-43E8-9184-C7923F033908}" dt="2023-03-22T14:31:34.862" v="1388"/>
          <ac:spMkLst>
            <pc:docMk/>
            <pc:sldMk cId="3093297631" sldId="289"/>
            <ac:spMk id="16" creationId="{38C7DFBE-6BE7-78F8-8767-C45738DC01E8}"/>
          </ac:spMkLst>
        </pc:spChg>
        <pc:spChg chg="mod">
          <ac:chgData name="nur hazwani" userId="245d08349d6b07af" providerId="LiveId" clId="{35130DC4-BD91-43E8-9184-C7923F033908}" dt="2023-03-22T14:31:34.862" v="1388"/>
          <ac:spMkLst>
            <pc:docMk/>
            <pc:sldMk cId="3093297631" sldId="289"/>
            <ac:spMk id="17" creationId="{042AEE66-7C3C-85EB-65F3-D157807BCF7E}"/>
          </ac:spMkLst>
        </pc:spChg>
        <pc:spChg chg="mod">
          <ac:chgData name="nur hazwani" userId="245d08349d6b07af" providerId="LiveId" clId="{35130DC4-BD91-43E8-9184-C7923F033908}" dt="2023-03-22T14:31:34.862" v="1388"/>
          <ac:spMkLst>
            <pc:docMk/>
            <pc:sldMk cId="3093297631" sldId="289"/>
            <ac:spMk id="19" creationId="{DFDB21EC-827C-7B3E-C3CB-11B881D52A73}"/>
          </ac:spMkLst>
        </pc:spChg>
        <pc:spChg chg="mod">
          <ac:chgData name="nur hazwani" userId="245d08349d6b07af" providerId="LiveId" clId="{35130DC4-BD91-43E8-9184-C7923F033908}" dt="2023-03-22T14:31:34.862" v="1388"/>
          <ac:spMkLst>
            <pc:docMk/>
            <pc:sldMk cId="3093297631" sldId="289"/>
            <ac:spMk id="20" creationId="{7F960EAC-21CF-DDA3-CE52-E8C78CCB4932}"/>
          </ac:spMkLst>
        </pc:spChg>
        <pc:spChg chg="add mod">
          <ac:chgData name="nur hazwani" userId="245d08349d6b07af" providerId="LiveId" clId="{35130DC4-BD91-43E8-9184-C7923F033908}" dt="2023-03-22T14:44:37.642" v="1502"/>
          <ac:spMkLst>
            <pc:docMk/>
            <pc:sldMk cId="3093297631" sldId="289"/>
            <ac:spMk id="21" creationId="{E97417E7-5C60-9216-E1FE-F967BFC66782}"/>
          </ac:spMkLst>
        </pc:spChg>
        <pc:spChg chg="add del mod">
          <ac:chgData name="nur hazwani" userId="245d08349d6b07af" providerId="LiveId" clId="{35130DC4-BD91-43E8-9184-C7923F033908}" dt="2023-03-22T15:36:44.153" v="2037" actId="478"/>
          <ac:spMkLst>
            <pc:docMk/>
            <pc:sldMk cId="3093297631" sldId="289"/>
            <ac:spMk id="23" creationId="{BDE6C124-DE1F-F51B-C3C7-4E17D8404850}"/>
          </ac:spMkLst>
        </pc:spChg>
        <pc:spChg chg="mod">
          <ac:chgData name="nur hazwani" userId="245d08349d6b07af" providerId="LiveId" clId="{35130DC4-BD91-43E8-9184-C7923F033908}" dt="2023-03-22T15:00:33.229" v="1723"/>
          <ac:spMkLst>
            <pc:docMk/>
            <pc:sldMk cId="3093297631" sldId="289"/>
            <ac:spMk id="25" creationId="{0093F652-4D72-9DD5-0A70-8F126B351866}"/>
          </ac:spMkLst>
        </pc:spChg>
        <pc:spChg chg="mod">
          <ac:chgData name="nur hazwani" userId="245d08349d6b07af" providerId="LiveId" clId="{35130DC4-BD91-43E8-9184-C7923F033908}" dt="2023-03-22T15:00:33.229" v="1723"/>
          <ac:spMkLst>
            <pc:docMk/>
            <pc:sldMk cId="3093297631" sldId="289"/>
            <ac:spMk id="26" creationId="{53132E18-0937-D1F6-924A-8FC87BC62FF1}"/>
          </ac:spMkLst>
        </pc:spChg>
        <pc:spChg chg="mod">
          <ac:chgData name="nur hazwani" userId="245d08349d6b07af" providerId="LiveId" clId="{35130DC4-BD91-43E8-9184-C7923F033908}" dt="2023-03-22T15:00:33.229" v="1723"/>
          <ac:spMkLst>
            <pc:docMk/>
            <pc:sldMk cId="3093297631" sldId="289"/>
            <ac:spMk id="28" creationId="{479EFF2E-A689-EBA3-0F63-5A48F92ED4AB}"/>
          </ac:spMkLst>
        </pc:spChg>
        <pc:spChg chg="mod">
          <ac:chgData name="nur hazwani" userId="245d08349d6b07af" providerId="LiveId" clId="{35130DC4-BD91-43E8-9184-C7923F033908}" dt="2023-03-22T15:00:33.229" v="1723"/>
          <ac:spMkLst>
            <pc:docMk/>
            <pc:sldMk cId="3093297631" sldId="289"/>
            <ac:spMk id="29" creationId="{5171C757-BAE0-5876-D227-49F27B8B355E}"/>
          </ac:spMkLst>
        </pc:spChg>
        <pc:spChg chg="mod">
          <ac:chgData name="nur hazwani" userId="245d08349d6b07af" providerId="LiveId" clId="{35130DC4-BD91-43E8-9184-C7923F033908}" dt="2023-03-22T15:00:33.229" v="1723"/>
          <ac:spMkLst>
            <pc:docMk/>
            <pc:sldMk cId="3093297631" sldId="289"/>
            <ac:spMk id="31" creationId="{4D9BBD89-EF82-15AB-E341-F683F090DABB}"/>
          </ac:spMkLst>
        </pc:spChg>
        <pc:spChg chg="mod">
          <ac:chgData name="nur hazwani" userId="245d08349d6b07af" providerId="LiveId" clId="{35130DC4-BD91-43E8-9184-C7923F033908}" dt="2023-03-22T15:00:33.229" v="1723"/>
          <ac:spMkLst>
            <pc:docMk/>
            <pc:sldMk cId="3093297631" sldId="289"/>
            <ac:spMk id="32" creationId="{23399217-D466-E908-20BF-24BFB0768F41}"/>
          </ac:spMkLst>
        </pc:spChg>
        <pc:spChg chg="mod">
          <ac:chgData name="nur hazwani" userId="245d08349d6b07af" providerId="LiveId" clId="{35130DC4-BD91-43E8-9184-C7923F033908}" dt="2023-03-22T15:00:33.229" v="1723"/>
          <ac:spMkLst>
            <pc:docMk/>
            <pc:sldMk cId="3093297631" sldId="289"/>
            <ac:spMk id="34" creationId="{12F59ACD-91F0-8B0A-B9F2-0D7E7FF74495}"/>
          </ac:spMkLst>
        </pc:spChg>
        <pc:spChg chg="mod">
          <ac:chgData name="nur hazwani" userId="245d08349d6b07af" providerId="LiveId" clId="{35130DC4-BD91-43E8-9184-C7923F033908}" dt="2023-03-22T15:00:33.229" v="1723"/>
          <ac:spMkLst>
            <pc:docMk/>
            <pc:sldMk cId="3093297631" sldId="289"/>
            <ac:spMk id="35" creationId="{FC6E9840-986F-FE34-B9D0-FE238493FDA4}"/>
          </ac:spMkLst>
        </pc:spChg>
        <pc:spChg chg="add mod">
          <ac:chgData name="nur hazwani" userId="245d08349d6b07af" providerId="LiveId" clId="{35130DC4-BD91-43E8-9184-C7923F033908}" dt="2023-03-22T15:00:33.229" v="1723"/>
          <ac:spMkLst>
            <pc:docMk/>
            <pc:sldMk cId="3093297631" sldId="289"/>
            <ac:spMk id="36" creationId="{E6676494-905D-54F2-4311-B1DB3A772F76}"/>
          </ac:spMkLst>
        </pc:spChg>
        <pc:spChg chg="add mod">
          <ac:chgData name="nur hazwani" userId="245d08349d6b07af" providerId="LiveId" clId="{35130DC4-BD91-43E8-9184-C7923F033908}" dt="2023-03-22T15:36:45.803" v="2038"/>
          <ac:spMkLst>
            <pc:docMk/>
            <pc:sldMk cId="3093297631" sldId="289"/>
            <ac:spMk id="37" creationId="{24826973-9AC6-2E18-63D2-BEB7285B347E}"/>
          </ac:spMkLst>
        </pc:spChg>
        <pc:grpChg chg="add mod">
          <ac:chgData name="nur hazwani" userId="245d08349d6b07af" providerId="LiveId" clId="{35130DC4-BD91-43E8-9184-C7923F033908}" dt="2023-03-22T14:31:34.862" v="1388"/>
          <ac:grpSpMkLst>
            <pc:docMk/>
            <pc:sldMk cId="3093297631" sldId="289"/>
            <ac:grpSpMk id="7" creationId="{A6774FDD-3413-9660-6564-E4C69EEB6210}"/>
          </ac:grpSpMkLst>
        </pc:grpChg>
        <pc:grpChg chg="add mod">
          <ac:chgData name="nur hazwani" userId="245d08349d6b07af" providerId="LiveId" clId="{35130DC4-BD91-43E8-9184-C7923F033908}" dt="2023-03-22T14:31:34.862" v="1388"/>
          <ac:grpSpMkLst>
            <pc:docMk/>
            <pc:sldMk cId="3093297631" sldId="289"/>
            <ac:grpSpMk id="10" creationId="{45F13CC5-4921-74E7-D356-C73FD3110A53}"/>
          </ac:grpSpMkLst>
        </pc:grpChg>
        <pc:grpChg chg="add mod">
          <ac:chgData name="nur hazwani" userId="245d08349d6b07af" providerId="LiveId" clId="{35130DC4-BD91-43E8-9184-C7923F033908}" dt="2023-03-22T14:31:34.862" v="1388"/>
          <ac:grpSpMkLst>
            <pc:docMk/>
            <pc:sldMk cId="3093297631" sldId="289"/>
            <ac:grpSpMk id="15" creationId="{A5CCEE0A-CD57-569F-1C45-4D1FC909361F}"/>
          </ac:grpSpMkLst>
        </pc:grpChg>
        <pc:grpChg chg="add mod">
          <ac:chgData name="nur hazwani" userId="245d08349d6b07af" providerId="LiveId" clId="{35130DC4-BD91-43E8-9184-C7923F033908}" dt="2023-03-22T14:31:34.862" v="1388"/>
          <ac:grpSpMkLst>
            <pc:docMk/>
            <pc:sldMk cId="3093297631" sldId="289"/>
            <ac:grpSpMk id="18" creationId="{98884C27-6048-263D-6622-C1C1AE3C9FBD}"/>
          </ac:grpSpMkLst>
        </pc:grpChg>
        <pc:grpChg chg="add mod">
          <ac:chgData name="nur hazwani" userId="245d08349d6b07af" providerId="LiveId" clId="{35130DC4-BD91-43E8-9184-C7923F033908}" dt="2023-03-22T15:00:33.229" v="1723"/>
          <ac:grpSpMkLst>
            <pc:docMk/>
            <pc:sldMk cId="3093297631" sldId="289"/>
            <ac:grpSpMk id="24" creationId="{734AB239-E522-6127-2839-F0DE28BBCB48}"/>
          </ac:grpSpMkLst>
        </pc:grpChg>
        <pc:grpChg chg="add mod">
          <ac:chgData name="nur hazwani" userId="245d08349d6b07af" providerId="LiveId" clId="{35130DC4-BD91-43E8-9184-C7923F033908}" dt="2023-03-22T15:00:33.229" v="1723"/>
          <ac:grpSpMkLst>
            <pc:docMk/>
            <pc:sldMk cId="3093297631" sldId="289"/>
            <ac:grpSpMk id="27" creationId="{E93AFB2A-0F06-451D-AC6E-0EF8327DA9DD}"/>
          </ac:grpSpMkLst>
        </pc:grpChg>
        <pc:grpChg chg="add mod">
          <ac:chgData name="nur hazwani" userId="245d08349d6b07af" providerId="LiveId" clId="{35130DC4-BD91-43E8-9184-C7923F033908}" dt="2023-03-22T15:00:33.229" v="1723"/>
          <ac:grpSpMkLst>
            <pc:docMk/>
            <pc:sldMk cId="3093297631" sldId="289"/>
            <ac:grpSpMk id="30" creationId="{9DD5F4FA-98D7-4713-72C8-D1399E98A4C7}"/>
          </ac:grpSpMkLst>
        </pc:grpChg>
        <pc:grpChg chg="add mod">
          <ac:chgData name="nur hazwani" userId="245d08349d6b07af" providerId="LiveId" clId="{35130DC4-BD91-43E8-9184-C7923F033908}" dt="2023-03-22T15:00:33.229" v="1723"/>
          <ac:grpSpMkLst>
            <pc:docMk/>
            <pc:sldMk cId="3093297631" sldId="289"/>
            <ac:grpSpMk id="33" creationId="{584A69C7-2D34-2FAC-A736-68ABA7811CA6}"/>
          </ac:grpSpMkLst>
        </pc:grpChg>
        <pc:graphicFrameChg chg="add mod modGraphic">
          <ac:chgData name="nur hazwani" userId="245d08349d6b07af" providerId="LiveId" clId="{35130DC4-BD91-43E8-9184-C7923F033908}" dt="2023-03-22T15:29:25.731" v="1941" actId="20577"/>
          <ac:graphicFrameMkLst>
            <pc:docMk/>
            <pc:sldMk cId="3093297631" sldId="289"/>
            <ac:graphicFrameMk id="4" creationId="{2A450E10-D66A-2A4E-D647-84C57A21A139}"/>
          </ac:graphicFrameMkLst>
        </pc:graphicFrameChg>
        <pc:picChg chg="add del mod">
          <ac:chgData name="nur hazwani" userId="245d08349d6b07af" providerId="LiveId" clId="{35130DC4-BD91-43E8-9184-C7923F033908}" dt="2023-03-22T15:00:29.750" v="1721" actId="478"/>
          <ac:picMkLst>
            <pc:docMk/>
            <pc:sldMk cId="3093297631" sldId="289"/>
            <ac:picMk id="6" creationId="{A3A0CC8C-F1C7-9F91-B2D1-A848B54D91DC}"/>
          </ac:picMkLst>
        </pc:picChg>
        <pc:picChg chg="add mod">
          <ac:chgData name="nur hazwani" userId="245d08349d6b07af" providerId="LiveId" clId="{35130DC4-BD91-43E8-9184-C7923F033908}" dt="2023-03-22T14:31:34.862" v="1388"/>
          <ac:picMkLst>
            <pc:docMk/>
            <pc:sldMk cId="3093297631" sldId="289"/>
            <ac:picMk id="13" creationId="{B5E7BF65-6427-15AA-7035-30C9A1D51479}"/>
          </ac:picMkLst>
        </pc:picChg>
        <pc:picChg chg="add mod">
          <ac:chgData name="nur hazwani" userId="245d08349d6b07af" providerId="LiveId" clId="{35130DC4-BD91-43E8-9184-C7923F033908}" dt="2023-03-22T14:31:34.862" v="1388"/>
          <ac:picMkLst>
            <pc:docMk/>
            <pc:sldMk cId="3093297631" sldId="289"/>
            <ac:picMk id="14" creationId="{0A8202CB-8BAB-7FC0-3318-34E07CBF7747}"/>
          </ac:picMkLst>
        </pc:picChg>
        <pc:picChg chg="add mod">
          <ac:chgData name="nur hazwani" userId="245d08349d6b07af" providerId="LiveId" clId="{35130DC4-BD91-43E8-9184-C7923F033908}" dt="2023-03-22T14:50:20.012" v="1535"/>
          <ac:picMkLst>
            <pc:docMk/>
            <pc:sldMk cId="3093297631" sldId="289"/>
            <ac:picMk id="22" creationId="{D1F7E946-4855-E105-B20F-B2D3C11F1CEC}"/>
          </ac:picMkLst>
        </pc:picChg>
      </pc:sldChg>
      <pc:sldChg chg="addSp delSp modSp mod modTransition modAnim">
        <pc:chgData name="nur hazwani" userId="245d08349d6b07af" providerId="LiveId" clId="{35130DC4-BD91-43E8-9184-C7923F033908}" dt="2023-03-22T15:33:14.732" v="1993"/>
        <pc:sldMkLst>
          <pc:docMk/>
          <pc:sldMk cId="0" sldId="290"/>
        </pc:sldMkLst>
        <pc:spChg chg="mod">
          <ac:chgData name="nur hazwani" userId="245d08349d6b07af" providerId="LiveId" clId="{35130DC4-BD91-43E8-9184-C7923F033908}" dt="2023-03-22T13:31:28.833" v="106" actId="20577"/>
          <ac:spMkLst>
            <pc:docMk/>
            <pc:sldMk cId="0" sldId="290"/>
            <ac:spMk id="3" creationId="{00000000-0000-0000-0000-000000000000}"/>
          </ac:spMkLst>
        </pc:spChg>
        <pc:spChg chg="mod">
          <ac:chgData name="nur hazwani" userId="245d08349d6b07af" providerId="LiveId" clId="{35130DC4-BD91-43E8-9184-C7923F033908}" dt="2023-03-22T13:35:36.119" v="169" actId="207"/>
          <ac:spMkLst>
            <pc:docMk/>
            <pc:sldMk cId="0" sldId="290"/>
            <ac:spMk id="40" creationId="{00000000-0000-0000-0000-000000000000}"/>
          </ac:spMkLst>
        </pc:spChg>
        <pc:spChg chg="del">
          <ac:chgData name="nur hazwani" userId="245d08349d6b07af" providerId="LiveId" clId="{35130DC4-BD91-43E8-9184-C7923F033908}" dt="2023-03-22T13:24:30.187" v="47" actId="478"/>
          <ac:spMkLst>
            <pc:docMk/>
            <pc:sldMk cId="0" sldId="290"/>
            <ac:spMk id="41" creationId="{00000000-0000-0000-0000-000000000000}"/>
          </ac:spMkLst>
        </pc:spChg>
        <pc:spChg chg="del mod">
          <ac:chgData name="nur hazwani" userId="245d08349d6b07af" providerId="LiveId" clId="{35130DC4-BD91-43E8-9184-C7923F033908}" dt="2023-03-22T13:29:25.769" v="88"/>
          <ac:spMkLst>
            <pc:docMk/>
            <pc:sldMk cId="0" sldId="290"/>
            <ac:spMk id="42" creationId="{00000000-0000-0000-0000-000000000000}"/>
          </ac:spMkLst>
        </pc:spChg>
        <pc:spChg chg="add mod">
          <ac:chgData name="nur hazwani" userId="245d08349d6b07af" providerId="LiveId" clId="{35130DC4-BD91-43E8-9184-C7923F033908}" dt="2023-03-22T15:05:47.283" v="1759" actId="1036"/>
          <ac:spMkLst>
            <pc:docMk/>
            <pc:sldMk cId="0" sldId="290"/>
            <ac:spMk id="42" creationId="{D7E8A846-E238-5667-F417-56E51DCED6B7}"/>
          </ac:spMkLst>
        </pc:spChg>
        <pc:spChg chg="del">
          <ac:chgData name="nur hazwani" userId="245d08349d6b07af" providerId="LiveId" clId="{35130DC4-BD91-43E8-9184-C7923F033908}" dt="2023-03-22T13:24:26.491" v="46" actId="478"/>
          <ac:spMkLst>
            <pc:docMk/>
            <pc:sldMk cId="0" sldId="290"/>
            <ac:spMk id="43" creationId="{00000000-0000-0000-0000-000000000000}"/>
          </ac:spMkLst>
        </pc:spChg>
        <pc:spChg chg="del">
          <ac:chgData name="nur hazwani" userId="245d08349d6b07af" providerId="LiveId" clId="{35130DC4-BD91-43E8-9184-C7923F033908}" dt="2023-03-22T13:22:21.544" v="18" actId="478"/>
          <ac:spMkLst>
            <pc:docMk/>
            <pc:sldMk cId="0" sldId="290"/>
            <ac:spMk id="44" creationId="{00000000-0000-0000-0000-000000000000}"/>
          </ac:spMkLst>
        </pc:spChg>
        <pc:spChg chg="mod">
          <ac:chgData name="nur hazwani" userId="245d08349d6b07af" providerId="LiveId" clId="{35130DC4-BD91-43E8-9184-C7923F033908}" dt="2023-03-22T13:29:49.646" v="89"/>
          <ac:spMkLst>
            <pc:docMk/>
            <pc:sldMk cId="0" sldId="290"/>
            <ac:spMk id="52" creationId="{806539E5-FD9E-B9DA-6A0A-89FA277AC1D8}"/>
          </ac:spMkLst>
        </pc:spChg>
        <pc:spChg chg="mod">
          <ac:chgData name="nur hazwani" userId="245d08349d6b07af" providerId="LiveId" clId="{35130DC4-BD91-43E8-9184-C7923F033908}" dt="2023-03-22T13:29:49.646" v="89"/>
          <ac:spMkLst>
            <pc:docMk/>
            <pc:sldMk cId="0" sldId="290"/>
            <ac:spMk id="53" creationId="{164A0ED4-C498-C8B1-B5F9-7D7FAEECE4D5}"/>
          </ac:spMkLst>
        </pc:spChg>
        <pc:spChg chg="mod">
          <ac:chgData name="nur hazwani" userId="245d08349d6b07af" providerId="LiveId" clId="{35130DC4-BD91-43E8-9184-C7923F033908}" dt="2023-03-22T13:29:49.646" v="89"/>
          <ac:spMkLst>
            <pc:docMk/>
            <pc:sldMk cId="0" sldId="290"/>
            <ac:spMk id="55" creationId="{49B5F2DA-3045-12CD-611A-1E8055E92D7F}"/>
          </ac:spMkLst>
        </pc:spChg>
        <pc:spChg chg="mod">
          <ac:chgData name="nur hazwani" userId="245d08349d6b07af" providerId="LiveId" clId="{35130DC4-BD91-43E8-9184-C7923F033908}" dt="2023-03-22T13:29:49.646" v="89"/>
          <ac:spMkLst>
            <pc:docMk/>
            <pc:sldMk cId="0" sldId="290"/>
            <ac:spMk id="56" creationId="{A26F3E90-75A8-7BFF-23C2-F32E7F80E9C4}"/>
          </ac:spMkLst>
        </pc:spChg>
        <pc:spChg chg="mod">
          <ac:chgData name="nur hazwani" userId="245d08349d6b07af" providerId="LiveId" clId="{35130DC4-BD91-43E8-9184-C7923F033908}" dt="2023-03-22T13:29:49.646" v="89"/>
          <ac:spMkLst>
            <pc:docMk/>
            <pc:sldMk cId="0" sldId="290"/>
            <ac:spMk id="58" creationId="{93BB7315-0589-FC1D-9B43-211B075D1BED}"/>
          </ac:spMkLst>
        </pc:spChg>
        <pc:spChg chg="mod">
          <ac:chgData name="nur hazwani" userId="245d08349d6b07af" providerId="LiveId" clId="{35130DC4-BD91-43E8-9184-C7923F033908}" dt="2023-03-22T13:29:49.646" v="89"/>
          <ac:spMkLst>
            <pc:docMk/>
            <pc:sldMk cId="0" sldId="290"/>
            <ac:spMk id="59" creationId="{F18482CC-C066-7BFC-995C-F2BC71D1B2CF}"/>
          </ac:spMkLst>
        </pc:spChg>
        <pc:spChg chg="mod">
          <ac:chgData name="nur hazwani" userId="245d08349d6b07af" providerId="LiveId" clId="{35130DC4-BD91-43E8-9184-C7923F033908}" dt="2023-03-22T13:30:40.939" v="100" actId="207"/>
          <ac:spMkLst>
            <pc:docMk/>
            <pc:sldMk cId="0" sldId="290"/>
            <ac:spMk id="61" creationId="{EF0DF195-C7AE-34F2-6C33-C30F45FAAC46}"/>
          </ac:spMkLst>
        </pc:spChg>
        <pc:spChg chg="mod">
          <ac:chgData name="nur hazwani" userId="245d08349d6b07af" providerId="LiveId" clId="{35130DC4-BD91-43E8-9184-C7923F033908}" dt="2023-03-22T13:30:40.939" v="100" actId="207"/>
          <ac:spMkLst>
            <pc:docMk/>
            <pc:sldMk cId="0" sldId="290"/>
            <ac:spMk id="62" creationId="{C3C3C0A2-F862-0843-8F4B-605833785AD9}"/>
          </ac:spMkLst>
        </pc:spChg>
        <pc:spChg chg="add del mod">
          <ac:chgData name="nur hazwani" userId="245d08349d6b07af" providerId="LiveId" clId="{35130DC4-BD91-43E8-9184-C7923F033908}" dt="2023-03-22T15:05:30.844" v="1755" actId="478"/>
          <ac:spMkLst>
            <pc:docMk/>
            <pc:sldMk cId="0" sldId="290"/>
            <ac:spMk id="63" creationId="{21E8616F-DBCD-275C-F5E5-62621D04F0EC}"/>
          </ac:spMkLst>
        </pc:spChg>
        <pc:spChg chg="add mod">
          <ac:chgData name="nur hazwani" userId="245d08349d6b07af" providerId="LiveId" clId="{35130DC4-BD91-43E8-9184-C7923F033908}" dt="2023-03-22T13:32:31.965" v="133" actId="14100"/>
          <ac:spMkLst>
            <pc:docMk/>
            <pc:sldMk cId="0" sldId="290"/>
            <ac:spMk id="64" creationId="{4F7E187E-45FE-28FE-7D13-EA02791CD194}"/>
          </ac:spMkLst>
        </pc:spChg>
        <pc:spChg chg="add mod">
          <ac:chgData name="nur hazwani" userId="245d08349d6b07af" providerId="LiveId" clId="{35130DC4-BD91-43E8-9184-C7923F033908}" dt="2023-03-22T15:05:56.969" v="1761" actId="20577"/>
          <ac:spMkLst>
            <pc:docMk/>
            <pc:sldMk cId="0" sldId="290"/>
            <ac:spMk id="65" creationId="{B95A20C2-F2D3-EA88-8FAA-59A1E5459993}"/>
          </ac:spMkLst>
        </pc:spChg>
        <pc:grpChg chg="mod">
          <ac:chgData name="nur hazwani" userId="245d08349d6b07af" providerId="LiveId" clId="{35130DC4-BD91-43E8-9184-C7923F033908}" dt="2023-03-22T13:29:21.175" v="85" actId="14100"/>
          <ac:grpSpMkLst>
            <pc:docMk/>
            <pc:sldMk cId="0" sldId="290"/>
            <ac:grpSpMk id="2" creationId="{00000000-0000-0000-0000-000000000000}"/>
          </ac:grpSpMkLst>
        </pc:grpChg>
        <pc:grpChg chg="del mod">
          <ac:chgData name="nur hazwani" userId="245d08349d6b07af" providerId="LiveId" clId="{35130DC4-BD91-43E8-9184-C7923F033908}" dt="2023-03-22T13:27:37.730" v="70" actId="478"/>
          <ac:grpSpMkLst>
            <pc:docMk/>
            <pc:sldMk cId="0" sldId="290"/>
            <ac:grpSpMk id="5" creationId="{00000000-0000-0000-0000-000000000000}"/>
          </ac:grpSpMkLst>
        </pc:grpChg>
        <pc:grpChg chg="mod">
          <ac:chgData name="nur hazwani" userId="245d08349d6b07af" providerId="LiveId" clId="{35130DC4-BD91-43E8-9184-C7923F033908}" dt="2023-03-22T13:25:48.319" v="61" actId="14100"/>
          <ac:grpSpMkLst>
            <pc:docMk/>
            <pc:sldMk cId="0" sldId="290"/>
            <ac:grpSpMk id="7" creationId="{00000000-0000-0000-0000-000000000000}"/>
          </ac:grpSpMkLst>
        </pc:grpChg>
        <pc:grpChg chg="mod">
          <ac:chgData name="nur hazwani" userId="245d08349d6b07af" providerId="LiveId" clId="{35130DC4-BD91-43E8-9184-C7923F033908}" dt="2023-03-22T13:25:48.319" v="61" actId="14100"/>
          <ac:grpSpMkLst>
            <pc:docMk/>
            <pc:sldMk cId="0" sldId="290"/>
            <ac:grpSpMk id="10" creationId="{00000000-0000-0000-0000-000000000000}"/>
          </ac:grpSpMkLst>
        </pc:grpChg>
        <pc:grpChg chg="mod">
          <ac:chgData name="nur hazwani" userId="245d08349d6b07af" providerId="LiveId" clId="{35130DC4-BD91-43E8-9184-C7923F033908}" dt="2023-03-22T13:25:48.319" v="61" actId="14100"/>
          <ac:grpSpMkLst>
            <pc:docMk/>
            <pc:sldMk cId="0" sldId="290"/>
            <ac:grpSpMk id="13" creationId="{00000000-0000-0000-0000-000000000000}"/>
          </ac:grpSpMkLst>
        </pc:grpChg>
        <pc:grpChg chg="mod">
          <ac:chgData name="nur hazwani" userId="245d08349d6b07af" providerId="LiveId" clId="{35130DC4-BD91-43E8-9184-C7923F033908}" dt="2023-03-22T13:25:48.319" v="61" actId="14100"/>
          <ac:grpSpMkLst>
            <pc:docMk/>
            <pc:sldMk cId="0" sldId="290"/>
            <ac:grpSpMk id="16" creationId="{00000000-0000-0000-0000-000000000000}"/>
          </ac:grpSpMkLst>
        </pc:grpChg>
        <pc:grpChg chg="mod">
          <ac:chgData name="nur hazwani" userId="245d08349d6b07af" providerId="LiveId" clId="{35130DC4-BD91-43E8-9184-C7923F033908}" dt="2023-03-22T13:25:48.319" v="61" actId="14100"/>
          <ac:grpSpMkLst>
            <pc:docMk/>
            <pc:sldMk cId="0" sldId="290"/>
            <ac:grpSpMk id="19" creationId="{00000000-0000-0000-0000-000000000000}"/>
          </ac:grpSpMkLst>
        </pc:grpChg>
        <pc:grpChg chg="mod">
          <ac:chgData name="nur hazwani" userId="245d08349d6b07af" providerId="LiveId" clId="{35130DC4-BD91-43E8-9184-C7923F033908}" dt="2023-03-22T13:25:48.319" v="61" actId="14100"/>
          <ac:grpSpMkLst>
            <pc:docMk/>
            <pc:sldMk cId="0" sldId="290"/>
            <ac:grpSpMk id="22" creationId="{00000000-0000-0000-0000-000000000000}"/>
          </ac:grpSpMkLst>
        </pc:grpChg>
        <pc:grpChg chg="mod">
          <ac:chgData name="nur hazwani" userId="245d08349d6b07af" providerId="LiveId" clId="{35130DC4-BD91-43E8-9184-C7923F033908}" dt="2023-03-22T13:25:48.319" v="61" actId="14100"/>
          <ac:grpSpMkLst>
            <pc:docMk/>
            <pc:sldMk cId="0" sldId="290"/>
            <ac:grpSpMk id="25" creationId="{00000000-0000-0000-0000-000000000000}"/>
          </ac:grpSpMkLst>
        </pc:grpChg>
        <pc:grpChg chg="mod">
          <ac:chgData name="nur hazwani" userId="245d08349d6b07af" providerId="LiveId" clId="{35130DC4-BD91-43E8-9184-C7923F033908}" dt="2023-03-22T13:25:48.319" v="61" actId="14100"/>
          <ac:grpSpMkLst>
            <pc:docMk/>
            <pc:sldMk cId="0" sldId="290"/>
            <ac:grpSpMk id="30" creationId="{00000000-0000-0000-0000-000000000000}"/>
          </ac:grpSpMkLst>
        </pc:grpChg>
        <pc:grpChg chg="mod">
          <ac:chgData name="nur hazwani" userId="245d08349d6b07af" providerId="LiveId" clId="{35130DC4-BD91-43E8-9184-C7923F033908}" dt="2023-03-22T13:25:48.319" v="61" actId="14100"/>
          <ac:grpSpMkLst>
            <pc:docMk/>
            <pc:sldMk cId="0" sldId="290"/>
            <ac:grpSpMk id="33" creationId="{00000000-0000-0000-0000-000000000000}"/>
          </ac:grpSpMkLst>
        </pc:grpChg>
        <pc:grpChg chg="mod">
          <ac:chgData name="nur hazwani" userId="245d08349d6b07af" providerId="LiveId" clId="{35130DC4-BD91-43E8-9184-C7923F033908}" dt="2023-03-22T13:25:48.319" v="61" actId="14100"/>
          <ac:grpSpMkLst>
            <pc:docMk/>
            <pc:sldMk cId="0" sldId="290"/>
            <ac:grpSpMk id="36" creationId="{00000000-0000-0000-0000-000000000000}"/>
          </ac:grpSpMkLst>
        </pc:grpChg>
        <pc:grpChg chg="add mod">
          <ac:chgData name="nur hazwani" userId="245d08349d6b07af" providerId="LiveId" clId="{35130DC4-BD91-43E8-9184-C7923F033908}" dt="2023-03-22T13:31:24.305" v="105" actId="1076"/>
          <ac:grpSpMkLst>
            <pc:docMk/>
            <pc:sldMk cId="0" sldId="290"/>
            <ac:grpSpMk id="51" creationId="{1B3E6600-9D6B-C637-5D0B-9C5F225ACB80}"/>
          </ac:grpSpMkLst>
        </pc:grpChg>
        <pc:grpChg chg="add mod">
          <ac:chgData name="nur hazwani" userId="245d08349d6b07af" providerId="LiveId" clId="{35130DC4-BD91-43E8-9184-C7923F033908}" dt="2023-03-22T13:30:52.935" v="104" actId="1076"/>
          <ac:grpSpMkLst>
            <pc:docMk/>
            <pc:sldMk cId="0" sldId="290"/>
            <ac:grpSpMk id="54" creationId="{2FCBBD27-6C7B-073E-E08F-69493B022BCB}"/>
          </ac:grpSpMkLst>
        </pc:grpChg>
        <pc:grpChg chg="add mod">
          <ac:chgData name="nur hazwani" userId="245d08349d6b07af" providerId="LiveId" clId="{35130DC4-BD91-43E8-9184-C7923F033908}" dt="2023-03-22T13:30:47.872" v="102" actId="1076"/>
          <ac:grpSpMkLst>
            <pc:docMk/>
            <pc:sldMk cId="0" sldId="290"/>
            <ac:grpSpMk id="57" creationId="{A2439AE3-F191-216B-D6DA-4E9293A706C0}"/>
          </ac:grpSpMkLst>
        </pc:grpChg>
        <pc:grpChg chg="add mod">
          <ac:chgData name="nur hazwani" userId="245d08349d6b07af" providerId="LiveId" clId="{35130DC4-BD91-43E8-9184-C7923F033908}" dt="2023-03-22T13:30:44.084" v="101" actId="1076"/>
          <ac:grpSpMkLst>
            <pc:docMk/>
            <pc:sldMk cId="0" sldId="290"/>
            <ac:grpSpMk id="60" creationId="{912C2BD5-F87C-36C4-BC2B-7DB22B82D332}"/>
          </ac:grpSpMkLst>
        </pc:grpChg>
        <pc:picChg chg="add del mod">
          <ac:chgData name="nur hazwani" userId="245d08349d6b07af" providerId="LiveId" clId="{35130DC4-BD91-43E8-9184-C7923F033908}" dt="2023-03-22T14:45:57.571" v="1506" actId="478"/>
          <ac:picMkLst>
            <pc:docMk/>
            <pc:sldMk cId="0" sldId="290"/>
            <ac:picMk id="6" creationId="{1EF58BC6-84C4-4B8E-77DF-1604119C036C}"/>
          </ac:picMkLst>
        </pc:picChg>
        <pc:picChg chg="mod">
          <ac:chgData name="nur hazwani" userId="245d08349d6b07af" providerId="LiveId" clId="{35130DC4-BD91-43E8-9184-C7923F033908}" dt="2023-03-22T13:25:48.319" v="61" actId="14100"/>
          <ac:picMkLst>
            <pc:docMk/>
            <pc:sldMk cId="0" sldId="290"/>
            <ac:picMk id="28" creationId="{00000000-0000-0000-0000-000000000000}"/>
          </ac:picMkLst>
        </pc:picChg>
        <pc:picChg chg="mod">
          <ac:chgData name="nur hazwani" userId="245d08349d6b07af" providerId="LiveId" clId="{35130DC4-BD91-43E8-9184-C7923F033908}" dt="2023-03-22T13:25:48.319" v="61" actId="14100"/>
          <ac:picMkLst>
            <pc:docMk/>
            <pc:sldMk cId="0" sldId="290"/>
            <ac:picMk id="29" creationId="{00000000-0000-0000-0000-000000000000}"/>
          </ac:picMkLst>
        </pc:picChg>
        <pc:picChg chg="del">
          <ac:chgData name="nur hazwani" userId="245d08349d6b07af" providerId="LiveId" clId="{35130DC4-BD91-43E8-9184-C7923F033908}" dt="2023-03-22T13:23:24.798" v="36" actId="478"/>
          <ac:picMkLst>
            <pc:docMk/>
            <pc:sldMk cId="0" sldId="290"/>
            <ac:picMk id="39" creationId="{00000000-0000-0000-0000-000000000000}"/>
          </ac:picMkLst>
        </pc:picChg>
        <pc:picChg chg="add mod modCrop">
          <ac:chgData name="nur hazwani" userId="245d08349d6b07af" providerId="LiveId" clId="{35130DC4-BD91-43E8-9184-C7923F033908}" dt="2023-03-22T14:49:14.456" v="1517" actId="1076"/>
          <ac:picMkLst>
            <pc:docMk/>
            <pc:sldMk cId="0" sldId="290"/>
            <ac:picMk id="41" creationId="{45545495-91F5-1EE0-7F3B-D1C99C19BAD1}"/>
          </ac:picMkLst>
        </pc:picChg>
        <pc:picChg chg="add del mod modCrop">
          <ac:chgData name="nur hazwani" userId="245d08349d6b07af" providerId="LiveId" clId="{35130DC4-BD91-43E8-9184-C7923F033908}" dt="2023-03-22T13:22:34.679" v="19" actId="478"/>
          <ac:picMkLst>
            <pc:docMk/>
            <pc:sldMk cId="0" sldId="290"/>
            <ac:picMk id="46" creationId="{896DC555-BB65-ED94-B0BD-02ACA46288B1}"/>
          </ac:picMkLst>
        </pc:picChg>
        <pc:picChg chg="add del mod modCrop">
          <ac:chgData name="nur hazwani" userId="245d08349d6b07af" providerId="LiveId" clId="{35130DC4-BD91-43E8-9184-C7923F033908}" dt="2023-03-22T14:47:47.237" v="1507" actId="478"/>
          <ac:picMkLst>
            <pc:docMk/>
            <pc:sldMk cId="0" sldId="290"/>
            <ac:picMk id="48" creationId="{00A0DEA4-B874-43D3-C626-5C9B82F042B3}"/>
          </ac:picMkLst>
        </pc:picChg>
        <pc:picChg chg="add mod ord">
          <ac:chgData name="nur hazwani" userId="245d08349d6b07af" providerId="LiveId" clId="{35130DC4-BD91-43E8-9184-C7923F033908}" dt="2023-03-22T13:29:05.502" v="84" actId="1076"/>
          <ac:picMkLst>
            <pc:docMk/>
            <pc:sldMk cId="0" sldId="290"/>
            <ac:picMk id="50" creationId="{9D5ADB97-51B8-2D4F-9DD4-F59D80BC4745}"/>
          </ac:picMkLst>
        </pc:picChg>
      </pc:sldChg>
      <pc:sldChg chg="addSp delSp modSp new mod setBg modAnim">
        <pc:chgData name="nur hazwani" userId="245d08349d6b07af" providerId="LiveId" clId="{35130DC4-BD91-43E8-9184-C7923F033908}" dt="2023-03-22T15:34:20.419" v="2003" actId="1036"/>
        <pc:sldMkLst>
          <pc:docMk/>
          <pc:sldMk cId="2485505036" sldId="291"/>
        </pc:sldMkLst>
        <pc:spChg chg="mod">
          <ac:chgData name="nur hazwani" userId="245d08349d6b07af" providerId="LiveId" clId="{35130DC4-BD91-43E8-9184-C7923F033908}" dt="2023-03-22T13:41:29.855" v="209" actId="207"/>
          <ac:spMkLst>
            <pc:docMk/>
            <pc:sldMk cId="2485505036" sldId="291"/>
            <ac:spMk id="3" creationId="{C07B5B05-D2B7-E088-FCFD-1D3A5A5F00F1}"/>
          </ac:spMkLst>
        </pc:spChg>
        <pc:spChg chg="mod">
          <ac:chgData name="nur hazwani" userId="245d08349d6b07af" providerId="LiveId" clId="{35130DC4-BD91-43E8-9184-C7923F033908}" dt="2023-03-22T14:19:04.072" v="1257"/>
          <ac:spMkLst>
            <pc:docMk/>
            <pc:sldMk cId="2485505036" sldId="291"/>
            <ac:spMk id="3" creationId="{D27D0D93-9C14-313A-9D21-90B6AE2CDD7B}"/>
          </ac:spMkLst>
        </pc:spChg>
        <pc:spChg chg="mod">
          <ac:chgData name="nur hazwani" userId="245d08349d6b07af" providerId="LiveId" clId="{35130DC4-BD91-43E8-9184-C7923F033908}" dt="2023-03-22T13:41:29.855" v="209" actId="207"/>
          <ac:spMkLst>
            <pc:docMk/>
            <pc:sldMk cId="2485505036" sldId="291"/>
            <ac:spMk id="4" creationId="{49D47326-4530-8971-99AD-000B42F1B6D8}"/>
          </ac:spMkLst>
        </pc:spChg>
        <pc:spChg chg="mod">
          <ac:chgData name="nur hazwani" userId="245d08349d6b07af" providerId="LiveId" clId="{35130DC4-BD91-43E8-9184-C7923F033908}" dt="2023-03-22T14:19:04.072" v="1257"/>
          <ac:spMkLst>
            <pc:docMk/>
            <pc:sldMk cId="2485505036" sldId="291"/>
            <ac:spMk id="4" creationId="{7297F977-E279-F51A-2639-F4749FF6948C}"/>
          </ac:spMkLst>
        </pc:spChg>
        <pc:spChg chg="add mod">
          <ac:chgData name="nur hazwani" userId="245d08349d6b07af" providerId="LiveId" clId="{35130DC4-BD91-43E8-9184-C7923F033908}" dt="2023-03-22T14:52:18.261" v="1585" actId="14100"/>
          <ac:spMkLst>
            <pc:docMk/>
            <pc:sldMk cId="2485505036" sldId="291"/>
            <ac:spMk id="5" creationId="{4D11F0E9-5ED8-EBB8-EE97-AA30FE6BA890}"/>
          </ac:spMkLst>
        </pc:spChg>
        <pc:spChg chg="add mod">
          <ac:chgData name="nur hazwani" userId="245d08349d6b07af" providerId="LiveId" clId="{35130DC4-BD91-43E8-9184-C7923F033908}" dt="2023-03-22T15:34:20.419" v="2003" actId="1036"/>
          <ac:spMkLst>
            <pc:docMk/>
            <pc:sldMk cId="2485505036" sldId="291"/>
            <ac:spMk id="6" creationId="{7A14B66A-CF91-3540-B7A7-777233EDB071}"/>
          </ac:spMkLst>
        </pc:spChg>
        <pc:spChg chg="mod">
          <ac:chgData name="nur hazwani" userId="245d08349d6b07af" providerId="LiveId" clId="{35130DC4-BD91-43E8-9184-C7923F033908}" dt="2023-03-22T14:19:04.072" v="1257"/>
          <ac:spMkLst>
            <pc:docMk/>
            <pc:sldMk cId="2485505036" sldId="291"/>
            <ac:spMk id="9" creationId="{646C84DB-A108-1A14-863C-B1B517B5FC42}"/>
          </ac:spMkLst>
        </pc:spChg>
        <pc:spChg chg="mod">
          <ac:chgData name="nur hazwani" userId="245d08349d6b07af" providerId="LiveId" clId="{35130DC4-BD91-43E8-9184-C7923F033908}" dt="2023-03-22T13:48:38.865" v="967"/>
          <ac:spMkLst>
            <pc:docMk/>
            <pc:sldMk cId="2485505036" sldId="291"/>
            <ac:spMk id="9" creationId="{6F85E615-A5C5-B3DD-B3D8-908004672D3D}"/>
          </ac:spMkLst>
        </pc:spChg>
        <pc:spChg chg="mod">
          <ac:chgData name="nur hazwani" userId="245d08349d6b07af" providerId="LiveId" clId="{35130DC4-BD91-43E8-9184-C7923F033908}" dt="2023-03-22T14:19:04.072" v="1257"/>
          <ac:spMkLst>
            <pc:docMk/>
            <pc:sldMk cId="2485505036" sldId="291"/>
            <ac:spMk id="10" creationId="{97CE8F33-8FBC-421D-4E58-A52F810F5519}"/>
          </ac:spMkLst>
        </pc:spChg>
        <pc:spChg chg="mod">
          <ac:chgData name="nur hazwani" userId="245d08349d6b07af" providerId="LiveId" clId="{35130DC4-BD91-43E8-9184-C7923F033908}" dt="2023-03-22T13:48:38.865" v="967"/>
          <ac:spMkLst>
            <pc:docMk/>
            <pc:sldMk cId="2485505036" sldId="291"/>
            <ac:spMk id="10" creationId="{F113CC42-CFA6-D62B-34F1-2B77663805F0}"/>
          </ac:spMkLst>
        </pc:spChg>
        <pc:spChg chg="mod">
          <ac:chgData name="nur hazwani" userId="245d08349d6b07af" providerId="LiveId" clId="{35130DC4-BD91-43E8-9184-C7923F033908}" dt="2023-03-22T14:19:04.072" v="1257"/>
          <ac:spMkLst>
            <pc:docMk/>
            <pc:sldMk cId="2485505036" sldId="291"/>
            <ac:spMk id="12" creationId="{40CD7B6A-5468-E564-86F4-B0EFF3E9781A}"/>
          </ac:spMkLst>
        </pc:spChg>
        <pc:spChg chg="mod">
          <ac:chgData name="nur hazwani" userId="245d08349d6b07af" providerId="LiveId" clId="{35130DC4-BD91-43E8-9184-C7923F033908}" dt="2023-03-22T13:48:38.865" v="967"/>
          <ac:spMkLst>
            <pc:docMk/>
            <pc:sldMk cId="2485505036" sldId="291"/>
            <ac:spMk id="12" creationId="{87959EDB-5592-6B1A-E1AE-104D7838547E}"/>
          </ac:spMkLst>
        </pc:spChg>
        <pc:spChg chg="mod">
          <ac:chgData name="nur hazwani" userId="245d08349d6b07af" providerId="LiveId" clId="{35130DC4-BD91-43E8-9184-C7923F033908}" dt="2023-03-22T14:19:04.072" v="1257"/>
          <ac:spMkLst>
            <pc:docMk/>
            <pc:sldMk cId="2485505036" sldId="291"/>
            <ac:spMk id="13" creationId="{22CEBD3C-DFBF-122A-DABD-8C3A23B6D632}"/>
          </ac:spMkLst>
        </pc:spChg>
        <pc:spChg chg="mod">
          <ac:chgData name="nur hazwani" userId="245d08349d6b07af" providerId="LiveId" clId="{35130DC4-BD91-43E8-9184-C7923F033908}" dt="2023-03-22T13:48:38.865" v="967"/>
          <ac:spMkLst>
            <pc:docMk/>
            <pc:sldMk cId="2485505036" sldId="291"/>
            <ac:spMk id="13" creationId="{565A2B5C-1DB5-5F15-C923-8CA0B09CEB97}"/>
          </ac:spMkLst>
        </pc:spChg>
        <pc:spChg chg="mod">
          <ac:chgData name="nur hazwani" userId="245d08349d6b07af" providerId="LiveId" clId="{35130DC4-BD91-43E8-9184-C7923F033908}" dt="2023-03-22T13:49:14.392" v="968"/>
          <ac:spMkLst>
            <pc:docMk/>
            <pc:sldMk cId="2485505036" sldId="291"/>
            <ac:spMk id="15" creationId="{1988E746-21D0-F4DE-B403-C8D35FA28DED}"/>
          </ac:spMkLst>
        </pc:spChg>
        <pc:spChg chg="mod">
          <ac:chgData name="nur hazwani" userId="245d08349d6b07af" providerId="LiveId" clId="{35130DC4-BD91-43E8-9184-C7923F033908}" dt="2023-03-22T13:49:14.392" v="968"/>
          <ac:spMkLst>
            <pc:docMk/>
            <pc:sldMk cId="2485505036" sldId="291"/>
            <ac:spMk id="16" creationId="{EFAE4FA0-F51A-36D3-ABC9-D0AF6B35793E}"/>
          </ac:spMkLst>
        </pc:spChg>
        <pc:spChg chg="mod">
          <ac:chgData name="nur hazwani" userId="245d08349d6b07af" providerId="LiveId" clId="{35130DC4-BD91-43E8-9184-C7923F033908}" dt="2023-03-22T13:49:14.392" v="968"/>
          <ac:spMkLst>
            <pc:docMk/>
            <pc:sldMk cId="2485505036" sldId="291"/>
            <ac:spMk id="18" creationId="{D726C70D-893B-DC21-8F91-92A67AD51611}"/>
          </ac:spMkLst>
        </pc:spChg>
        <pc:spChg chg="mod">
          <ac:chgData name="nur hazwani" userId="245d08349d6b07af" providerId="LiveId" clId="{35130DC4-BD91-43E8-9184-C7923F033908}" dt="2023-03-22T13:49:14.392" v="968"/>
          <ac:spMkLst>
            <pc:docMk/>
            <pc:sldMk cId="2485505036" sldId="291"/>
            <ac:spMk id="19" creationId="{4C4CDABF-31FC-6533-21AA-A2C9E86E05A4}"/>
          </ac:spMkLst>
        </pc:spChg>
        <pc:spChg chg="mod">
          <ac:chgData name="nur hazwani" userId="245d08349d6b07af" providerId="LiveId" clId="{35130DC4-BD91-43E8-9184-C7923F033908}" dt="2023-03-22T13:49:14.392" v="968"/>
          <ac:spMkLst>
            <pc:docMk/>
            <pc:sldMk cId="2485505036" sldId="291"/>
            <ac:spMk id="23" creationId="{566DA0C8-7577-46E3-B613-3332BBB3397D}"/>
          </ac:spMkLst>
        </pc:spChg>
        <pc:spChg chg="mod">
          <ac:chgData name="nur hazwani" userId="245d08349d6b07af" providerId="LiveId" clId="{35130DC4-BD91-43E8-9184-C7923F033908}" dt="2023-03-22T13:49:14.392" v="968"/>
          <ac:spMkLst>
            <pc:docMk/>
            <pc:sldMk cId="2485505036" sldId="291"/>
            <ac:spMk id="24" creationId="{C2FCF001-C0BA-5C64-CA2D-6442334FE303}"/>
          </ac:spMkLst>
        </pc:spChg>
        <pc:spChg chg="mod">
          <ac:chgData name="nur hazwani" userId="245d08349d6b07af" providerId="LiveId" clId="{35130DC4-BD91-43E8-9184-C7923F033908}" dt="2023-03-22T13:49:14.392" v="968"/>
          <ac:spMkLst>
            <pc:docMk/>
            <pc:sldMk cId="2485505036" sldId="291"/>
            <ac:spMk id="26" creationId="{826730A5-9FFC-0D08-E3A7-7954F758B450}"/>
          </ac:spMkLst>
        </pc:spChg>
        <pc:spChg chg="mod">
          <ac:chgData name="nur hazwani" userId="245d08349d6b07af" providerId="LiveId" clId="{35130DC4-BD91-43E8-9184-C7923F033908}" dt="2023-03-22T13:49:14.392" v="968"/>
          <ac:spMkLst>
            <pc:docMk/>
            <pc:sldMk cId="2485505036" sldId="291"/>
            <ac:spMk id="27" creationId="{D2FA6A44-28D1-9BFE-FCC8-A78578E9D8D9}"/>
          </ac:spMkLst>
        </pc:spChg>
        <pc:spChg chg="mod">
          <ac:chgData name="nur hazwani" userId="245d08349d6b07af" providerId="LiveId" clId="{35130DC4-BD91-43E8-9184-C7923F033908}" dt="2023-03-22T14:19:04.072" v="1257"/>
          <ac:spMkLst>
            <pc:docMk/>
            <pc:sldMk cId="2485505036" sldId="291"/>
            <ac:spMk id="29" creationId="{6F5D5568-E33A-97F5-B648-1F0FD5BC14E5}"/>
          </ac:spMkLst>
        </pc:spChg>
        <pc:spChg chg="mod">
          <ac:chgData name="nur hazwani" userId="245d08349d6b07af" providerId="LiveId" clId="{35130DC4-BD91-43E8-9184-C7923F033908}" dt="2023-03-22T14:19:04.072" v="1257"/>
          <ac:spMkLst>
            <pc:docMk/>
            <pc:sldMk cId="2485505036" sldId="291"/>
            <ac:spMk id="30" creationId="{163E2318-28F9-2A1D-BAE1-9B652F7D8CFE}"/>
          </ac:spMkLst>
        </pc:spChg>
        <pc:spChg chg="add mod">
          <ac:chgData name="nur hazwani" userId="245d08349d6b07af" providerId="LiveId" clId="{35130DC4-BD91-43E8-9184-C7923F033908}" dt="2023-03-22T14:20:52.843" v="1282" actId="1076"/>
          <ac:spMkLst>
            <pc:docMk/>
            <pc:sldMk cId="2485505036" sldId="291"/>
            <ac:spMk id="31" creationId="{D6867EFD-026E-7ECB-8C0B-AE72F0E084DD}"/>
          </ac:spMkLst>
        </pc:spChg>
        <pc:grpChg chg="add mod">
          <ac:chgData name="nur hazwani" userId="245d08349d6b07af" providerId="LiveId" clId="{35130DC4-BD91-43E8-9184-C7923F033908}" dt="2023-03-22T14:20:37.571" v="1278" actId="1076"/>
          <ac:grpSpMkLst>
            <pc:docMk/>
            <pc:sldMk cId="2485505036" sldId="291"/>
            <ac:grpSpMk id="2" creationId="{06C59D91-E8CD-A303-731B-50F249FEE811}"/>
          </ac:grpSpMkLst>
        </pc:grpChg>
        <pc:grpChg chg="add del mod">
          <ac:chgData name="nur hazwani" userId="245d08349d6b07af" providerId="LiveId" clId="{35130DC4-BD91-43E8-9184-C7923F033908}" dt="2023-03-22T13:41:35.662" v="211" actId="478"/>
          <ac:grpSpMkLst>
            <pc:docMk/>
            <pc:sldMk cId="2485505036" sldId="291"/>
            <ac:grpSpMk id="2" creationId="{CAB97528-60C9-D955-4E64-5DE5F07AC7BD}"/>
          </ac:grpSpMkLst>
        </pc:grpChg>
        <pc:grpChg chg="add mod">
          <ac:chgData name="nur hazwani" userId="245d08349d6b07af" providerId="LiveId" clId="{35130DC4-BD91-43E8-9184-C7923F033908}" dt="2023-03-22T14:20:12.454" v="1274" actId="14100"/>
          <ac:grpSpMkLst>
            <pc:docMk/>
            <pc:sldMk cId="2485505036" sldId="291"/>
            <ac:grpSpMk id="8" creationId="{721F3E40-01FD-CBFD-B39E-249CE60AE3C9}"/>
          </ac:grpSpMkLst>
        </pc:grpChg>
        <pc:grpChg chg="add del mod">
          <ac:chgData name="nur hazwani" userId="245d08349d6b07af" providerId="LiveId" clId="{35130DC4-BD91-43E8-9184-C7923F033908}" dt="2023-03-22T13:49:22.635" v="971" actId="478"/>
          <ac:grpSpMkLst>
            <pc:docMk/>
            <pc:sldMk cId="2485505036" sldId="291"/>
            <ac:grpSpMk id="8" creationId="{C1BE1BDA-83A0-F3EA-BB49-903BE04CAEC3}"/>
          </ac:grpSpMkLst>
        </pc:grpChg>
        <pc:grpChg chg="add mod">
          <ac:chgData name="nur hazwani" userId="245d08349d6b07af" providerId="LiveId" clId="{35130DC4-BD91-43E8-9184-C7923F033908}" dt="2023-03-22T14:21:19.593" v="1287" actId="1076"/>
          <ac:grpSpMkLst>
            <pc:docMk/>
            <pc:sldMk cId="2485505036" sldId="291"/>
            <ac:grpSpMk id="11" creationId="{493996D2-3345-99EB-8975-C0BFBD2F8EC9}"/>
          </ac:grpSpMkLst>
        </pc:grpChg>
        <pc:grpChg chg="add del mod">
          <ac:chgData name="nur hazwani" userId="245d08349d6b07af" providerId="LiveId" clId="{35130DC4-BD91-43E8-9184-C7923F033908}" dt="2023-03-22T13:49:21.471" v="970" actId="478"/>
          <ac:grpSpMkLst>
            <pc:docMk/>
            <pc:sldMk cId="2485505036" sldId="291"/>
            <ac:grpSpMk id="11" creationId="{4B8079A6-174D-ADE0-3ACD-965D68E453F5}"/>
          </ac:grpSpMkLst>
        </pc:grpChg>
        <pc:grpChg chg="add mod">
          <ac:chgData name="nur hazwani" userId="245d08349d6b07af" providerId="LiveId" clId="{35130DC4-BD91-43E8-9184-C7923F033908}" dt="2023-03-22T13:49:51.374" v="974" actId="14100"/>
          <ac:grpSpMkLst>
            <pc:docMk/>
            <pc:sldMk cId="2485505036" sldId="291"/>
            <ac:grpSpMk id="14" creationId="{52A71E52-2257-258A-C5DC-065DA0985FF1}"/>
          </ac:grpSpMkLst>
        </pc:grpChg>
        <pc:grpChg chg="add mod">
          <ac:chgData name="nur hazwani" userId="245d08349d6b07af" providerId="LiveId" clId="{35130DC4-BD91-43E8-9184-C7923F033908}" dt="2023-03-22T13:49:51.374" v="974" actId="14100"/>
          <ac:grpSpMkLst>
            <pc:docMk/>
            <pc:sldMk cId="2485505036" sldId="291"/>
            <ac:grpSpMk id="17" creationId="{B8DA042B-9123-5FDC-F191-AFFA9A1C1523}"/>
          </ac:grpSpMkLst>
        </pc:grpChg>
        <pc:grpChg chg="add mod">
          <ac:chgData name="nur hazwani" userId="245d08349d6b07af" providerId="LiveId" clId="{35130DC4-BD91-43E8-9184-C7923F033908}" dt="2023-03-22T13:49:51.374" v="974" actId="14100"/>
          <ac:grpSpMkLst>
            <pc:docMk/>
            <pc:sldMk cId="2485505036" sldId="291"/>
            <ac:grpSpMk id="22" creationId="{09EEE15D-ED37-D150-7100-BEE587EAA5C5}"/>
          </ac:grpSpMkLst>
        </pc:grpChg>
        <pc:grpChg chg="add mod">
          <ac:chgData name="nur hazwani" userId="245d08349d6b07af" providerId="LiveId" clId="{35130DC4-BD91-43E8-9184-C7923F033908}" dt="2023-03-22T13:49:51.374" v="974" actId="14100"/>
          <ac:grpSpMkLst>
            <pc:docMk/>
            <pc:sldMk cId="2485505036" sldId="291"/>
            <ac:grpSpMk id="25" creationId="{20444CB6-35F3-0F86-3348-AA4F7D09043B}"/>
          </ac:grpSpMkLst>
        </pc:grpChg>
        <pc:grpChg chg="add mod">
          <ac:chgData name="nur hazwani" userId="245d08349d6b07af" providerId="LiveId" clId="{35130DC4-BD91-43E8-9184-C7923F033908}" dt="2023-03-22T14:22:07.506" v="1318" actId="14100"/>
          <ac:grpSpMkLst>
            <pc:docMk/>
            <pc:sldMk cId="2485505036" sldId="291"/>
            <ac:grpSpMk id="28" creationId="{5FF9C820-AD1E-7D28-2518-7E74658C60A8}"/>
          </ac:grpSpMkLst>
        </pc:grpChg>
        <pc:picChg chg="add del mod">
          <ac:chgData name="nur hazwani" userId="245d08349d6b07af" providerId="LiveId" clId="{35130DC4-BD91-43E8-9184-C7923F033908}" dt="2023-03-22T14:49:20.601" v="1518" actId="478"/>
          <ac:picMkLst>
            <pc:docMk/>
            <pc:sldMk cId="2485505036" sldId="291"/>
            <ac:picMk id="7" creationId="{D5358DA0-877C-334A-075F-FF4B94C14D9F}"/>
          </ac:picMkLst>
        </pc:picChg>
        <pc:picChg chg="add mod">
          <ac:chgData name="nur hazwani" userId="245d08349d6b07af" providerId="LiveId" clId="{35130DC4-BD91-43E8-9184-C7923F033908}" dt="2023-03-22T13:49:51.374" v="974" actId="14100"/>
          <ac:picMkLst>
            <pc:docMk/>
            <pc:sldMk cId="2485505036" sldId="291"/>
            <ac:picMk id="20" creationId="{FDAC5237-B99B-97A9-09E3-59991088AB93}"/>
          </ac:picMkLst>
        </pc:picChg>
        <pc:picChg chg="add mod">
          <ac:chgData name="nur hazwani" userId="245d08349d6b07af" providerId="LiveId" clId="{35130DC4-BD91-43E8-9184-C7923F033908}" dt="2023-03-22T13:49:51.374" v="974" actId="14100"/>
          <ac:picMkLst>
            <pc:docMk/>
            <pc:sldMk cId="2485505036" sldId="291"/>
            <ac:picMk id="21" creationId="{250B9630-4FA9-7225-594E-5486AC42A4FA}"/>
          </ac:picMkLst>
        </pc:picChg>
        <pc:picChg chg="add mod">
          <ac:chgData name="nur hazwani" userId="245d08349d6b07af" providerId="LiveId" clId="{35130DC4-BD91-43E8-9184-C7923F033908}" dt="2023-03-22T14:49:23.370" v="1519"/>
          <ac:picMkLst>
            <pc:docMk/>
            <pc:sldMk cId="2485505036" sldId="291"/>
            <ac:picMk id="32" creationId="{98EBE211-115E-52CE-5929-4946338D1FB5}"/>
          </ac:picMkLst>
        </pc:picChg>
      </pc:sldChg>
      <pc:sldChg chg="addSp delSp modSp add mod ord modAnim">
        <pc:chgData name="nur hazwani" userId="245d08349d6b07af" providerId="LiveId" clId="{35130DC4-BD91-43E8-9184-C7923F033908}" dt="2023-03-22T15:35:01.829" v="2008" actId="1076"/>
        <pc:sldMkLst>
          <pc:docMk/>
          <pc:sldMk cId="4007824832" sldId="292"/>
        </pc:sldMkLst>
        <pc:spChg chg="add mod">
          <ac:chgData name="nur hazwani" userId="245d08349d6b07af" providerId="LiveId" clId="{35130DC4-BD91-43E8-9184-C7923F033908}" dt="2023-03-22T14:11:26.753" v="1191" actId="1076"/>
          <ac:spMkLst>
            <pc:docMk/>
            <pc:sldMk cId="4007824832" sldId="292"/>
            <ac:spMk id="2" creationId="{2E1B9B38-A78B-71A7-2EF8-1DD2FECDD9DA}"/>
          </ac:spMkLst>
        </pc:spChg>
        <pc:spChg chg="del">
          <ac:chgData name="nur hazwani" userId="245d08349d6b07af" providerId="LiveId" clId="{35130DC4-BD91-43E8-9184-C7923F033908}" dt="2023-03-22T14:58:37.256" v="1677" actId="478"/>
          <ac:spMkLst>
            <pc:docMk/>
            <pc:sldMk cId="4007824832" sldId="292"/>
            <ac:spMk id="6" creationId="{7A14B66A-CF91-3540-B7A7-777233EDB071}"/>
          </ac:spMkLst>
        </pc:spChg>
        <pc:spChg chg="add del mod">
          <ac:chgData name="nur hazwani" userId="245d08349d6b07af" providerId="LiveId" clId="{35130DC4-BD91-43E8-9184-C7923F033908}" dt="2023-03-22T14:58:54.934" v="1680" actId="478"/>
          <ac:spMkLst>
            <pc:docMk/>
            <pc:sldMk cId="4007824832" sldId="292"/>
            <ac:spMk id="8" creationId="{7017451D-2394-D3CD-9C8C-A50A38CA3885}"/>
          </ac:spMkLst>
        </pc:spChg>
        <pc:spChg chg="mod">
          <ac:chgData name="nur hazwani" userId="245d08349d6b07af" providerId="LiveId" clId="{35130DC4-BD91-43E8-9184-C7923F033908}" dt="2023-03-22T14:58:38.989" v="1678"/>
          <ac:spMkLst>
            <pc:docMk/>
            <pc:sldMk cId="4007824832" sldId="292"/>
            <ac:spMk id="10" creationId="{6D1E525E-428F-9ADE-97DC-082F4E0B495E}"/>
          </ac:spMkLst>
        </pc:spChg>
        <pc:spChg chg="mod">
          <ac:chgData name="nur hazwani" userId="245d08349d6b07af" providerId="LiveId" clId="{35130DC4-BD91-43E8-9184-C7923F033908}" dt="2023-03-22T14:58:38.989" v="1678"/>
          <ac:spMkLst>
            <pc:docMk/>
            <pc:sldMk cId="4007824832" sldId="292"/>
            <ac:spMk id="11" creationId="{F89E90FB-A5AB-50F9-DBAF-639F2594B366}"/>
          </ac:spMkLst>
        </pc:spChg>
        <pc:spChg chg="mod">
          <ac:chgData name="nur hazwani" userId="245d08349d6b07af" providerId="LiveId" clId="{35130DC4-BD91-43E8-9184-C7923F033908}" dt="2023-03-22T14:58:38.989" v="1678"/>
          <ac:spMkLst>
            <pc:docMk/>
            <pc:sldMk cId="4007824832" sldId="292"/>
            <ac:spMk id="13" creationId="{FACF2AA7-0D1C-7B1E-5639-12E95940B019}"/>
          </ac:spMkLst>
        </pc:spChg>
        <pc:spChg chg="mod">
          <ac:chgData name="nur hazwani" userId="245d08349d6b07af" providerId="LiveId" clId="{35130DC4-BD91-43E8-9184-C7923F033908}" dt="2023-03-22T14:58:38.989" v="1678"/>
          <ac:spMkLst>
            <pc:docMk/>
            <pc:sldMk cId="4007824832" sldId="292"/>
            <ac:spMk id="28" creationId="{C9943876-08FF-D33A-F4E1-228C27E0E214}"/>
          </ac:spMkLst>
        </pc:spChg>
        <pc:spChg chg="mod">
          <ac:chgData name="nur hazwani" userId="245d08349d6b07af" providerId="LiveId" clId="{35130DC4-BD91-43E8-9184-C7923F033908}" dt="2023-03-22T14:58:38.989" v="1678"/>
          <ac:spMkLst>
            <pc:docMk/>
            <pc:sldMk cId="4007824832" sldId="292"/>
            <ac:spMk id="30" creationId="{BBA76369-E075-FFB7-0394-468322C453B1}"/>
          </ac:spMkLst>
        </pc:spChg>
        <pc:spChg chg="mod">
          <ac:chgData name="nur hazwani" userId="245d08349d6b07af" providerId="LiveId" clId="{35130DC4-BD91-43E8-9184-C7923F033908}" dt="2023-03-22T14:58:38.989" v="1678"/>
          <ac:spMkLst>
            <pc:docMk/>
            <pc:sldMk cId="4007824832" sldId="292"/>
            <ac:spMk id="31" creationId="{22B142D5-DC07-14B1-9FF8-801D0F69EBF4}"/>
          </ac:spMkLst>
        </pc:spChg>
        <pc:spChg chg="mod">
          <ac:chgData name="nur hazwani" userId="245d08349d6b07af" providerId="LiveId" clId="{35130DC4-BD91-43E8-9184-C7923F033908}" dt="2023-03-22T14:58:38.989" v="1678"/>
          <ac:spMkLst>
            <pc:docMk/>
            <pc:sldMk cId="4007824832" sldId="292"/>
            <ac:spMk id="33" creationId="{86E8EE66-2820-740E-DB0E-B5771B6A2AC4}"/>
          </ac:spMkLst>
        </pc:spChg>
        <pc:spChg chg="mod">
          <ac:chgData name="nur hazwani" userId="245d08349d6b07af" providerId="LiveId" clId="{35130DC4-BD91-43E8-9184-C7923F033908}" dt="2023-03-22T14:58:38.989" v="1678"/>
          <ac:spMkLst>
            <pc:docMk/>
            <pc:sldMk cId="4007824832" sldId="292"/>
            <ac:spMk id="34" creationId="{786FDCC1-4D93-9E02-1FB0-CD4AE6F10EEC}"/>
          </ac:spMkLst>
        </pc:spChg>
        <pc:spChg chg="add del mod">
          <ac:chgData name="nur hazwani" userId="245d08349d6b07af" providerId="LiveId" clId="{35130DC4-BD91-43E8-9184-C7923F033908}" dt="2023-03-22T14:58:49.361" v="1679" actId="478"/>
          <ac:spMkLst>
            <pc:docMk/>
            <pc:sldMk cId="4007824832" sldId="292"/>
            <ac:spMk id="35" creationId="{81F58263-378D-23AA-E9C0-8CEB87170447}"/>
          </ac:spMkLst>
        </pc:spChg>
        <pc:spChg chg="add del mod">
          <ac:chgData name="nur hazwani" userId="245d08349d6b07af" providerId="LiveId" clId="{35130DC4-BD91-43E8-9184-C7923F033908}" dt="2023-03-22T15:34:39.576" v="2004" actId="478"/>
          <ac:spMkLst>
            <pc:docMk/>
            <pc:sldMk cId="4007824832" sldId="292"/>
            <ac:spMk id="36" creationId="{C5EFBDA1-4C9B-3159-941B-44A19DF883DC}"/>
          </ac:spMkLst>
        </pc:spChg>
        <pc:spChg chg="mod">
          <ac:chgData name="nur hazwani" userId="245d08349d6b07af" providerId="LiveId" clId="{35130DC4-BD91-43E8-9184-C7923F033908}" dt="2023-03-22T14:58:56.423" v="1681"/>
          <ac:spMkLst>
            <pc:docMk/>
            <pc:sldMk cId="4007824832" sldId="292"/>
            <ac:spMk id="38" creationId="{0C5BA6A7-1D4F-E63E-A9FC-C9806B3F61E3}"/>
          </ac:spMkLst>
        </pc:spChg>
        <pc:spChg chg="mod">
          <ac:chgData name="nur hazwani" userId="245d08349d6b07af" providerId="LiveId" clId="{35130DC4-BD91-43E8-9184-C7923F033908}" dt="2023-03-22T14:58:56.423" v="1681"/>
          <ac:spMkLst>
            <pc:docMk/>
            <pc:sldMk cId="4007824832" sldId="292"/>
            <ac:spMk id="39" creationId="{FB9E93C4-C08E-6E21-AE3E-07728EF0921C}"/>
          </ac:spMkLst>
        </pc:spChg>
        <pc:spChg chg="mod">
          <ac:chgData name="nur hazwani" userId="245d08349d6b07af" providerId="LiveId" clId="{35130DC4-BD91-43E8-9184-C7923F033908}" dt="2023-03-22T14:58:56.423" v="1681"/>
          <ac:spMkLst>
            <pc:docMk/>
            <pc:sldMk cId="4007824832" sldId="292"/>
            <ac:spMk id="41" creationId="{3652ED19-5D0E-C9BD-139C-C87AFD815FAC}"/>
          </ac:spMkLst>
        </pc:spChg>
        <pc:spChg chg="mod">
          <ac:chgData name="nur hazwani" userId="245d08349d6b07af" providerId="LiveId" clId="{35130DC4-BD91-43E8-9184-C7923F033908}" dt="2023-03-22T14:58:56.423" v="1681"/>
          <ac:spMkLst>
            <pc:docMk/>
            <pc:sldMk cId="4007824832" sldId="292"/>
            <ac:spMk id="42" creationId="{C8BE0325-DC92-B8D1-CC74-C8E9EEA001A9}"/>
          </ac:spMkLst>
        </pc:spChg>
        <pc:spChg chg="mod">
          <ac:chgData name="nur hazwani" userId="245d08349d6b07af" providerId="LiveId" clId="{35130DC4-BD91-43E8-9184-C7923F033908}" dt="2023-03-22T14:58:56.423" v="1681"/>
          <ac:spMkLst>
            <pc:docMk/>
            <pc:sldMk cId="4007824832" sldId="292"/>
            <ac:spMk id="44" creationId="{9FE71575-DAA2-E10B-4427-C5F6028469EA}"/>
          </ac:spMkLst>
        </pc:spChg>
        <pc:spChg chg="mod">
          <ac:chgData name="nur hazwani" userId="245d08349d6b07af" providerId="LiveId" clId="{35130DC4-BD91-43E8-9184-C7923F033908}" dt="2023-03-22T14:58:56.423" v="1681"/>
          <ac:spMkLst>
            <pc:docMk/>
            <pc:sldMk cId="4007824832" sldId="292"/>
            <ac:spMk id="45" creationId="{90FCD656-494F-CB4D-FF66-F87B6611877C}"/>
          </ac:spMkLst>
        </pc:spChg>
        <pc:spChg chg="mod">
          <ac:chgData name="nur hazwani" userId="245d08349d6b07af" providerId="LiveId" clId="{35130DC4-BD91-43E8-9184-C7923F033908}" dt="2023-03-22T14:58:56.423" v="1681"/>
          <ac:spMkLst>
            <pc:docMk/>
            <pc:sldMk cId="4007824832" sldId="292"/>
            <ac:spMk id="47" creationId="{A3928F53-5E70-423D-4904-203182F87703}"/>
          </ac:spMkLst>
        </pc:spChg>
        <pc:spChg chg="mod">
          <ac:chgData name="nur hazwani" userId="245d08349d6b07af" providerId="LiveId" clId="{35130DC4-BD91-43E8-9184-C7923F033908}" dt="2023-03-22T14:58:56.423" v="1681"/>
          <ac:spMkLst>
            <pc:docMk/>
            <pc:sldMk cId="4007824832" sldId="292"/>
            <ac:spMk id="48" creationId="{19AB29A8-FCE1-77CA-355F-19A8C57CA2AC}"/>
          </ac:spMkLst>
        </pc:spChg>
        <pc:spChg chg="add mod">
          <ac:chgData name="nur hazwani" userId="245d08349d6b07af" providerId="LiveId" clId="{35130DC4-BD91-43E8-9184-C7923F033908}" dt="2023-03-22T14:58:56.423" v="1681"/>
          <ac:spMkLst>
            <pc:docMk/>
            <pc:sldMk cId="4007824832" sldId="292"/>
            <ac:spMk id="49" creationId="{9242B335-0A2D-41A2-997C-8AB1284460A5}"/>
          </ac:spMkLst>
        </pc:spChg>
        <pc:spChg chg="add del mod">
          <ac:chgData name="nur hazwani" userId="245d08349d6b07af" providerId="LiveId" clId="{35130DC4-BD91-43E8-9184-C7923F033908}" dt="2023-03-22T15:34:53.980" v="2006" actId="478"/>
          <ac:spMkLst>
            <pc:docMk/>
            <pc:sldMk cId="4007824832" sldId="292"/>
            <ac:spMk id="50" creationId="{DC81F7D5-0C5C-F3D6-39DE-6EC13FA21A96}"/>
          </ac:spMkLst>
        </pc:spChg>
        <pc:spChg chg="add mod">
          <ac:chgData name="nur hazwani" userId="245d08349d6b07af" providerId="LiveId" clId="{35130DC4-BD91-43E8-9184-C7923F033908}" dt="2023-03-22T15:35:01.829" v="2008" actId="1076"/>
          <ac:spMkLst>
            <pc:docMk/>
            <pc:sldMk cId="4007824832" sldId="292"/>
            <ac:spMk id="51" creationId="{BFB63156-B55F-3C45-0F3A-7567827D5FE6}"/>
          </ac:spMkLst>
        </pc:spChg>
        <pc:grpChg chg="add del mod">
          <ac:chgData name="nur hazwani" userId="245d08349d6b07af" providerId="LiveId" clId="{35130DC4-BD91-43E8-9184-C7923F033908}" dt="2023-03-22T14:58:49.361" v="1679" actId="478"/>
          <ac:grpSpMkLst>
            <pc:docMk/>
            <pc:sldMk cId="4007824832" sldId="292"/>
            <ac:grpSpMk id="9" creationId="{3E59CE68-F45B-377C-BB3D-07FDEA7DFEF8}"/>
          </ac:grpSpMkLst>
        </pc:grpChg>
        <pc:grpChg chg="add del mod">
          <ac:chgData name="nur hazwani" userId="245d08349d6b07af" providerId="LiveId" clId="{35130DC4-BD91-43E8-9184-C7923F033908}" dt="2023-03-22T14:58:49.361" v="1679" actId="478"/>
          <ac:grpSpMkLst>
            <pc:docMk/>
            <pc:sldMk cId="4007824832" sldId="292"/>
            <ac:grpSpMk id="12" creationId="{E2F174AA-BAAD-E212-6F4E-2E9615227400}"/>
          </ac:grpSpMkLst>
        </pc:grpChg>
        <pc:grpChg chg="add del mod">
          <ac:chgData name="nur hazwani" userId="245d08349d6b07af" providerId="LiveId" clId="{35130DC4-BD91-43E8-9184-C7923F033908}" dt="2023-03-22T14:58:49.361" v="1679" actId="478"/>
          <ac:grpSpMkLst>
            <pc:docMk/>
            <pc:sldMk cId="4007824832" sldId="292"/>
            <ac:grpSpMk id="29" creationId="{C2BC4F12-AE33-ECB6-9895-F2C10A89E628}"/>
          </ac:grpSpMkLst>
        </pc:grpChg>
        <pc:grpChg chg="add del mod">
          <ac:chgData name="nur hazwani" userId="245d08349d6b07af" providerId="LiveId" clId="{35130DC4-BD91-43E8-9184-C7923F033908}" dt="2023-03-22T14:58:49.361" v="1679" actId="478"/>
          <ac:grpSpMkLst>
            <pc:docMk/>
            <pc:sldMk cId="4007824832" sldId="292"/>
            <ac:grpSpMk id="32" creationId="{2B2C1C6C-DA97-D5F0-564B-B7770F62444A}"/>
          </ac:grpSpMkLst>
        </pc:grpChg>
        <pc:grpChg chg="add mod">
          <ac:chgData name="nur hazwani" userId="245d08349d6b07af" providerId="LiveId" clId="{35130DC4-BD91-43E8-9184-C7923F033908}" dt="2023-03-22T14:58:56.423" v="1681"/>
          <ac:grpSpMkLst>
            <pc:docMk/>
            <pc:sldMk cId="4007824832" sldId="292"/>
            <ac:grpSpMk id="37" creationId="{1B069E9E-C890-09F4-8D4E-08B1652A5556}"/>
          </ac:grpSpMkLst>
        </pc:grpChg>
        <pc:grpChg chg="add mod">
          <ac:chgData name="nur hazwani" userId="245d08349d6b07af" providerId="LiveId" clId="{35130DC4-BD91-43E8-9184-C7923F033908}" dt="2023-03-22T14:58:56.423" v="1681"/>
          <ac:grpSpMkLst>
            <pc:docMk/>
            <pc:sldMk cId="4007824832" sldId="292"/>
            <ac:grpSpMk id="40" creationId="{A1B123B7-AFF8-8906-7939-5106D043B1EA}"/>
          </ac:grpSpMkLst>
        </pc:grpChg>
        <pc:grpChg chg="add mod">
          <ac:chgData name="nur hazwani" userId="245d08349d6b07af" providerId="LiveId" clId="{35130DC4-BD91-43E8-9184-C7923F033908}" dt="2023-03-22T14:58:56.423" v="1681"/>
          <ac:grpSpMkLst>
            <pc:docMk/>
            <pc:sldMk cId="4007824832" sldId="292"/>
            <ac:grpSpMk id="43" creationId="{0C46BE5F-9F61-E2C5-F53A-5BA863A4E901}"/>
          </ac:grpSpMkLst>
        </pc:grpChg>
        <pc:grpChg chg="add mod">
          <ac:chgData name="nur hazwani" userId="245d08349d6b07af" providerId="LiveId" clId="{35130DC4-BD91-43E8-9184-C7923F033908}" dt="2023-03-22T14:58:56.423" v="1681"/>
          <ac:grpSpMkLst>
            <pc:docMk/>
            <pc:sldMk cId="4007824832" sldId="292"/>
            <ac:grpSpMk id="46" creationId="{640DC389-71CB-4DC6-8E10-ED07DF431E1D}"/>
          </ac:grpSpMkLst>
        </pc:grpChg>
        <pc:graphicFrameChg chg="add mod modGraphic">
          <ac:chgData name="nur hazwani" userId="245d08349d6b07af" providerId="LiveId" clId="{35130DC4-BD91-43E8-9184-C7923F033908}" dt="2023-03-22T14:10:48.564" v="1189" actId="1076"/>
          <ac:graphicFrameMkLst>
            <pc:docMk/>
            <pc:sldMk cId="4007824832" sldId="292"/>
            <ac:graphicFrameMk id="3" creationId="{092155FA-7FED-8710-135C-1280B1ECD19B}"/>
          </ac:graphicFrameMkLst>
        </pc:graphicFrameChg>
        <pc:picChg chg="add mod">
          <ac:chgData name="nur hazwani" userId="245d08349d6b07af" providerId="LiveId" clId="{35130DC4-BD91-43E8-9184-C7923F033908}" dt="2023-03-22T14:49:32.478" v="1521" actId="1076"/>
          <ac:picMkLst>
            <pc:docMk/>
            <pc:sldMk cId="4007824832" sldId="292"/>
            <ac:picMk id="4" creationId="{613DF8CA-ADB8-47A0-FAA9-424CBC2C2220}"/>
          </ac:picMkLst>
        </pc:picChg>
        <pc:picChg chg="del">
          <ac:chgData name="nur hazwani" userId="245d08349d6b07af" providerId="LiveId" clId="{35130DC4-BD91-43E8-9184-C7923F033908}" dt="2023-03-22T14:58:34.995" v="1676" actId="478"/>
          <ac:picMkLst>
            <pc:docMk/>
            <pc:sldMk cId="4007824832" sldId="292"/>
            <ac:picMk id="7" creationId="{D5358DA0-877C-334A-075F-FF4B94C14D9F}"/>
          </ac:picMkLst>
        </pc:picChg>
      </pc:sldChg>
      <pc:sldChg chg="addSp delSp modSp add mod ord modAnim">
        <pc:chgData name="nur hazwani" userId="245d08349d6b07af" providerId="LiveId" clId="{35130DC4-BD91-43E8-9184-C7923F033908}" dt="2023-03-22T15:35:18.505" v="2010"/>
        <pc:sldMkLst>
          <pc:docMk/>
          <pc:sldMk cId="1251720473" sldId="293"/>
        </pc:sldMkLst>
        <pc:spChg chg="add mod">
          <ac:chgData name="nur hazwani" userId="245d08349d6b07af" providerId="LiveId" clId="{35130DC4-BD91-43E8-9184-C7923F033908}" dt="2023-03-22T14:12:15.044" v="1197" actId="1076"/>
          <ac:spMkLst>
            <pc:docMk/>
            <pc:sldMk cId="1251720473" sldId="293"/>
            <ac:spMk id="2" creationId="{A05F16D1-D9F5-276C-657D-0EA84B028649}"/>
          </ac:spMkLst>
        </pc:spChg>
        <pc:spChg chg="del">
          <ac:chgData name="nur hazwani" userId="245d08349d6b07af" providerId="LiveId" clId="{35130DC4-BD91-43E8-9184-C7923F033908}" dt="2023-03-22T14:59:12.239" v="1683" actId="478"/>
          <ac:spMkLst>
            <pc:docMk/>
            <pc:sldMk cId="1251720473" sldId="293"/>
            <ac:spMk id="6" creationId="{7A14B66A-CF91-3540-B7A7-777233EDB071}"/>
          </ac:spMkLst>
        </pc:spChg>
        <pc:spChg chg="add del mod">
          <ac:chgData name="nur hazwani" userId="245d08349d6b07af" providerId="LiveId" clId="{35130DC4-BD91-43E8-9184-C7923F033908}" dt="2023-03-22T15:35:16.823" v="2009" actId="478"/>
          <ac:spMkLst>
            <pc:docMk/>
            <pc:sldMk cId="1251720473" sldId="293"/>
            <ac:spMk id="8" creationId="{324772E0-9566-4B1B-D3F5-D7AA5881F4E6}"/>
          </ac:spMkLst>
        </pc:spChg>
        <pc:spChg chg="mod">
          <ac:chgData name="nur hazwani" userId="245d08349d6b07af" providerId="LiveId" clId="{35130DC4-BD91-43E8-9184-C7923F033908}" dt="2023-03-22T14:59:13.722" v="1684"/>
          <ac:spMkLst>
            <pc:docMk/>
            <pc:sldMk cId="1251720473" sldId="293"/>
            <ac:spMk id="10" creationId="{8B184DF6-9402-6E13-EF3C-124616930280}"/>
          </ac:spMkLst>
        </pc:spChg>
        <pc:spChg chg="mod">
          <ac:chgData name="nur hazwani" userId="245d08349d6b07af" providerId="LiveId" clId="{35130DC4-BD91-43E8-9184-C7923F033908}" dt="2023-03-22T14:59:13.722" v="1684"/>
          <ac:spMkLst>
            <pc:docMk/>
            <pc:sldMk cId="1251720473" sldId="293"/>
            <ac:spMk id="11" creationId="{869473B4-FC2F-4694-D002-0FDBB042C2AB}"/>
          </ac:spMkLst>
        </pc:spChg>
        <pc:spChg chg="mod">
          <ac:chgData name="nur hazwani" userId="245d08349d6b07af" providerId="LiveId" clId="{35130DC4-BD91-43E8-9184-C7923F033908}" dt="2023-03-22T14:59:13.722" v="1684"/>
          <ac:spMkLst>
            <pc:docMk/>
            <pc:sldMk cId="1251720473" sldId="293"/>
            <ac:spMk id="13" creationId="{B3025E70-332D-C98B-90A4-1354BF5C0A07}"/>
          </ac:spMkLst>
        </pc:spChg>
        <pc:spChg chg="mod">
          <ac:chgData name="nur hazwani" userId="245d08349d6b07af" providerId="LiveId" clId="{35130DC4-BD91-43E8-9184-C7923F033908}" dt="2023-03-22T14:59:13.722" v="1684"/>
          <ac:spMkLst>
            <pc:docMk/>
            <pc:sldMk cId="1251720473" sldId="293"/>
            <ac:spMk id="28" creationId="{F3494AEF-2930-3F2B-6554-F032136B7306}"/>
          </ac:spMkLst>
        </pc:spChg>
        <pc:spChg chg="mod">
          <ac:chgData name="nur hazwani" userId="245d08349d6b07af" providerId="LiveId" clId="{35130DC4-BD91-43E8-9184-C7923F033908}" dt="2023-03-22T14:59:13.722" v="1684"/>
          <ac:spMkLst>
            <pc:docMk/>
            <pc:sldMk cId="1251720473" sldId="293"/>
            <ac:spMk id="30" creationId="{B2A2F25E-4148-5831-DC6C-5D745B43D559}"/>
          </ac:spMkLst>
        </pc:spChg>
        <pc:spChg chg="mod">
          <ac:chgData name="nur hazwani" userId="245d08349d6b07af" providerId="LiveId" clId="{35130DC4-BD91-43E8-9184-C7923F033908}" dt="2023-03-22T14:59:13.722" v="1684"/>
          <ac:spMkLst>
            <pc:docMk/>
            <pc:sldMk cId="1251720473" sldId="293"/>
            <ac:spMk id="31" creationId="{8F76363B-1CA7-F75F-D814-176DED8610B9}"/>
          </ac:spMkLst>
        </pc:spChg>
        <pc:spChg chg="mod">
          <ac:chgData name="nur hazwani" userId="245d08349d6b07af" providerId="LiveId" clId="{35130DC4-BD91-43E8-9184-C7923F033908}" dt="2023-03-22T14:59:13.722" v="1684"/>
          <ac:spMkLst>
            <pc:docMk/>
            <pc:sldMk cId="1251720473" sldId="293"/>
            <ac:spMk id="33" creationId="{86DD43F8-24AB-2DFB-CB14-BE31E537DC4A}"/>
          </ac:spMkLst>
        </pc:spChg>
        <pc:spChg chg="mod">
          <ac:chgData name="nur hazwani" userId="245d08349d6b07af" providerId="LiveId" clId="{35130DC4-BD91-43E8-9184-C7923F033908}" dt="2023-03-22T14:59:13.722" v="1684"/>
          <ac:spMkLst>
            <pc:docMk/>
            <pc:sldMk cId="1251720473" sldId="293"/>
            <ac:spMk id="34" creationId="{8B933B13-29F3-6AE5-819C-23882943F8A4}"/>
          </ac:spMkLst>
        </pc:spChg>
        <pc:spChg chg="add mod">
          <ac:chgData name="nur hazwani" userId="245d08349d6b07af" providerId="LiveId" clId="{35130DC4-BD91-43E8-9184-C7923F033908}" dt="2023-03-22T14:59:13.722" v="1684"/>
          <ac:spMkLst>
            <pc:docMk/>
            <pc:sldMk cId="1251720473" sldId="293"/>
            <ac:spMk id="35" creationId="{237E9D26-581A-D232-A735-CC72BC8BDF89}"/>
          </ac:spMkLst>
        </pc:spChg>
        <pc:spChg chg="add mod">
          <ac:chgData name="nur hazwani" userId="245d08349d6b07af" providerId="LiveId" clId="{35130DC4-BD91-43E8-9184-C7923F033908}" dt="2023-03-22T15:35:18.505" v="2010"/>
          <ac:spMkLst>
            <pc:docMk/>
            <pc:sldMk cId="1251720473" sldId="293"/>
            <ac:spMk id="36" creationId="{A31EA94A-AFAD-B26B-E58A-C9C9E5BC5EA5}"/>
          </ac:spMkLst>
        </pc:spChg>
        <pc:grpChg chg="add mod">
          <ac:chgData name="nur hazwani" userId="245d08349d6b07af" providerId="LiveId" clId="{35130DC4-BD91-43E8-9184-C7923F033908}" dt="2023-03-22T14:59:13.722" v="1684"/>
          <ac:grpSpMkLst>
            <pc:docMk/>
            <pc:sldMk cId="1251720473" sldId="293"/>
            <ac:grpSpMk id="9" creationId="{94777788-8B83-96CC-EB81-A928616B1D9A}"/>
          </ac:grpSpMkLst>
        </pc:grpChg>
        <pc:grpChg chg="add mod">
          <ac:chgData name="nur hazwani" userId="245d08349d6b07af" providerId="LiveId" clId="{35130DC4-BD91-43E8-9184-C7923F033908}" dt="2023-03-22T14:59:13.722" v="1684"/>
          <ac:grpSpMkLst>
            <pc:docMk/>
            <pc:sldMk cId="1251720473" sldId="293"/>
            <ac:grpSpMk id="12" creationId="{A852FB21-54F4-A645-7954-9D38B133CF27}"/>
          </ac:grpSpMkLst>
        </pc:grpChg>
        <pc:grpChg chg="add mod">
          <ac:chgData name="nur hazwani" userId="245d08349d6b07af" providerId="LiveId" clId="{35130DC4-BD91-43E8-9184-C7923F033908}" dt="2023-03-22T14:59:13.722" v="1684"/>
          <ac:grpSpMkLst>
            <pc:docMk/>
            <pc:sldMk cId="1251720473" sldId="293"/>
            <ac:grpSpMk id="29" creationId="{4745310D-3651-BD4E-A31F-353C44B76A0D}"/>
          </ac:grpSpMkLst>
        </pc:grpChg>
        <pc:grpChg chg="add mod">
          <ac:chgData name="nur hazwani" userId="245d08349d6b07af" providerId="LiveId" clId="{35130DC4-BD91-43E8-9184-C7923F033908}" dt="2023-03-22T14:59:13.722" v="1684"/>
          <ac:grpSpMkLst>
            <pc:docMk/>
            <pc:sldMk cId="1251720473" sldId="293"/>
            <ac:grpSpMk id="32" creationId="{A2C9BB82-41EB-36A1-CD76-CE01E46EE5B4}"/>
          </ac:grpSpMkLst>
        </pc:grpChg>
        <pc:graphicFrameChg chg="add mod modGraphic">
          <ac:chgData name="nur hazwani" userId="245d08349d6b07af" providerId="LiveId" clId="{35130DC4-BD91-43E8-9184-C7923F033908}" dt="2023-03-22T14:12:22.580" v="1199" actId="1076"/>
          <ac:graphicFrameMkLst>
            <pc:docMk/>
            <pc:sldMk cId="1251720473" sldId="293"/>
            <ac:graphicFrameMk id="3" creationId="{E71EF23B-1037-7054-A28F-FE489B69AA73}"/>
          </ac:graphicFrameMkLst>
        </pc:graphicFrameChg>
        <pc:picChg chg="add mod">
          <ac:chgData name="nur hazwani" userId="245d08349d6b07af" providerId="LiveId" clId="{35130DC4-BD91-43E8-9184-C7923F033908}" dt="2023-03-22T14:49:37.646" v="1522"/>
          <ac:picMkLst>
            <pc:docMk/>
            <pc:sldMk cId="1251720473" sldId="293"/>
            <ac:picMk id="4" creationId="{204F4634-C0A3-F94E-C222-0E1C70B79F88}"/>
          </ac:picMkLst>
        </pc:picChg>
        <pc:picChg chg="del">
          <ac:chgData name="nur hazwani" userId="245d08349d6b07af" providerId="LiveId" clId="{35130DC4-BD91-43E8-9184-C7923F033908}" dt="2023-03-22T14:59:10.742" v="1682" actId="478"/>
          <ac:picMkLst>
            <pc:docMk/>
            <pc:sldMk cId="1251720473" sldId="293"/>
            <ac:picMk id="7" creationId="{D5358DA0-877C-334A-075F-FF4B94C14D9F}"/>
          </ac:picMkLst>
        </pc:picChg>
      </pc:sldChg>
      <pc:sldChg chg="addSp delSp modSp add mod modAnim">
        <pc:chgData name="nur hazwani" userId="245d08349d6b07af" providerId="LiveId" clId="{35130DC4-BD91-43E8-9184-C7923F033908}" dt="2023-03-22T15:35:28.749" v="2012"/>
        <pc:sldMkLst>
          <pc:docMk/>
          <pc:sldMk cId="1020580663" sldId="294"/>
        </pc:sldMkLst>
        <pc:spChg chg="add mod">
          <ac:chgData name="nur hazwani" userId="245d08349d6b07af" providerId="LiveId" clId="{35130DC4-BD91-43E8-9184-C7923F033908}" dt="2023-03-22T14:11:51.921" v="1195" actId="1076"/>
          <ac:spMkLst>
            <pc:docMk/>
            <pc:sldMk cId="1020580663" sldId="294"/>
            <ac:spMk id="2" creationId="{4959C192-61F1-D42E-E705-2AACB9551481}"/>
          </ac:spMkLst>
        </pc:spChg>
        <pc:spChg chg="del">
          <ac:chgData name="nur hazwani" userId="245d08349d6b07af" providerId="LiveId" clId="{35130DC4-BD91-43E8-9184-C7923F033908}" dt="2023-03-22T14:59:19.363" v="1686" actId="478"/>
          <ac:spMkLst>
            <pc:docMk/>
            <pc:sldMk cId="1020580663" sldId="294"/>
            <ac:spMk id="6" creationId="{7A14B66A-CF91-3540-B7A7-777233EDB071}"/>
          </ac:spMkLst>
        </pc:spChg>
        <pc:spChg chg="add del mod">
          <ac:chgData name="nur hazwani" userId="245d08349d6b07af" providerId="LiveId" clId="{35130DC4-BD91-43E8-9184-C7923F033908}" dt="2023-03-22T15:35:27.190" v="2011" actId="478"/>
          <ac:spMkLst>
            <pc:docMk/>
            <pc:sldMk cId="1020580663" sldId="294"/>
            <ac:spMk id="8" creationId="{347BD9D4-CE1A-A66D-53D9-BFD4FBCB4F8C}"/>
          </ac:spMkLst>
        </pc:spChg>
        <pc:spChg chg="mod">
          <ac:chgData name="nur hazwani" userId="245d08349d6b07af" providerId="LiveId" clId="{35130DC4-BD91-43E8-9184-C7923F033908}" dt="2023-03-22T14:59:20.794" v="1687"/>
          <ac:spMkLst>
            <pc:docMk/>
            <pc:sldMk cId="1020580663" sldId="294"/>
            <ac:spMk id="10" creationId="{DAB8F6A0-6102-5CBA-B2F2-F446B64876E1}"/>
          </ac:spMkLst>
        </pc:spChg>
        <pc:spChg chg="mod">
          <ac:chgData name="nur hazwani" userId="245d08349d6b07af" providerId="LiveId" clId="{35130DC4-BD91-43E8-9184-C7923F033908}" dt="2023-03-22T14:59:20.794" v="1687"/>
          <ac:spMkLst>
            <pc:docMk/>
            <pc:sldMk cId="1020580663" sldId="294"/>
            <ac:spMk id="11" creationId="{778E7FDE-5B4B-58CD-E45C-7780FAC8DC6C}"/>
          </ac:spMkLst>
        </pc:spChg>
        <pc:spChg chg="mod">
          <ac:chgData name="nur hazwani" userId="245d08349d6b07af" providerId="LiveId" clId="{35130DC4-BD91-43E8-9184-C7923F033908}" dt="2023-03-22T14:59:20.794" v="1687"/>
          <ac:spMkLst>
            <pc:docMk/>
            <pc:sldMk cId="1020580663" sldId="294"/>
            <ac:spMk id="13" creationId="{50E76C25-2908-8029-E578-2FE4FDAEB129}"/>
          </ac:spMkLst>
        </pc:spChg>
        <pc:spChg chg="mod">
          <ac:chgData name="nur hazwani" userId="245d08349d6b07af" providerId="LiveId" clId="{35130DC4-BD91-43E8-9184-C7923F033908}" dt="2023-03-22T14:59:20.794" v="1687"/>
          <ac:spMkLst>
            <pc:docMk/>
            <pc:sldMk cId="1020580663" sldId="294"/>
            <ac:spMk id="28" creationId="{8333BD54-474C-510B-BCD5-CC602F3EFC1E}"/>
          </ac:spMkLst>
        </pc:spChg>
        <pc:spChg chg="mod">
          <ac:chgData name="nur hazwani" userId="245d08349d6b07af" providerId="LiveId" clId="{35130DC4-BD91-43E8-9184-C7923F033908}" dt="2023-03-22T14:59:20.794" v="1687"/>
          <ac:spMkLst>
            <pc:docMk/>
            <pc:sldMk cId="1020580663" sldId="294"/>
            <ac:spMk id="30" creationId="{C50FF5B2-8A22-C5D3-22F7-82066EF623DC}"/>
          </ac:spMkLst>
        </pc:spChg>
        <pc:spChg chg="mod">
          <ac:chgData name="nur hazwani" userId="245d08349d6b07af" providerId="LiveId" clId="{35130DC4-BD91-43E8-9184-C7923F033908}" dt="2023-03-22T14:59:20.794" v="1687"/>
          <ac:spMkLst>
            <pc:docMk/>
            <pc:sldMk cId="1020580663" sldId="294"/>
            <ac:spMk id="31" creationId="{DA43839E-9B0F-36DD-CB1B-D4DE8583E0E3}"/>
          </ac:spMkLst>
        </pc:spChg>
        <pc:spChg chg="mod">
          <ac:chgData name="nur hazwani" userId="245d08349d6b07af" providerId="LiveId" clId="{35130DC4-BD91-43E8-9184-C7923F033908}" dt="2023-03-22T14:59:20.794" v="1687"/>
          <ac:spMkLst>
            <pc:docMk/>
            <pc:sldMk cId="1020580663" sldId="294"/>
            <ac:spMk id="33" creationId="{929DC91D-5378-B0F9-8BFE-78BFA398B9BC}"/>
          </ac:spMkLst>
        </pc:spChg>
        <pc:spChg chg="mod">
          <ac:chgData name="nur hazwani" userId="245d08349d6b07af" providerId="LiveId" clId="{35130DC4-BD91-43E8-9184-C7923F033908}" dt="2023-03-22T14:59:20.794" v="1687"/>
          <ac:spMkLst>
            <pc:docMk/>
            <pc:sldMk cId="1020580663" sldId="294"/>
            <ac:spMk id="34" creationId="{EE92850D-EE6C-A224-D93A-264EC22AE033}"/>
          </ac:spMkLst>
        </pc:spChg>
        <pc:spChg chg="add mod">
          <ac:chgData name="nur hazwani" userId="245d08349d6b07af" providerId="LiveId" clId="{35130DC4-BD91-43E8-9184-C7923F033908}" dt="2023-03-22T14:59:20.794" v="1687"/>
          <ac:spMkLst>
            <pc:docMk/>
            <pc:sldMk cId="1020580663" sldId="294"/>
            <ac:spMk id="35" creationId="{9C07EFB4-1BFC-7293-28B4-FF959868CFBA}"/>
          </ac:spMkLst>
        </pc:spChg>
        <pc:spChg chg="add mod">
          <ac:chgData name="nur hazwani" userId="245d08349d6b07af" providerId="LiveId" clId="{35130DC4-BD91-43E8-9184-C7923F033908}" dt="2023-03-22T15:35:28.749" v="2012"/>
          <ac:spMkLst>
            <pc:docMk/>
            <pc:sldMk cId="1020580663" sldId="294"/>
            <ac:spMk id="36" creationId="{F1A40870-4338-6E0C-766B-B841D67914A5}"/>
          </ac:spMkLst>
        </pc:spChg>
        <pc:grpChg chg="add mod">
          <ac:chgData name="nur hazwani" userId="245d08349d6b07af" providerId="LiveId" clId="{35130DC4-BD91-43E8-9184-C7923F033908}" dt="2023-03-22T14:59:20.794" v="1687"/>
          <ac:grpSpMkLst>
            <pc:docMk/>
            <pc:sldMk cId="1020580663" sldId="294"/>
            <ac:grpSpMk id="9" creationId="{96B792CE-BCE4-0C46-78AF-F5050981E059}"/>
          </ac:grpSpMkLst>
        </pc:grpChg>
        <pc:grpChg chg="add mod">
          <ac:chgData name="nur hazwani" userId="245d08349d6b07af" providerId="LiveId" clId="{35130DC4-BD91-43E8-9184-C7923F033908}" dt="2023-03-22T14:59:20.794" v="1687"/>
          <ac:grpSpMkLst>
            <pc:docMk/>
            <pc:sldMk cId="1020580663" sldId="294"/>
            <ac:grpSpMk id="12" creationId="{08330952-E33F-C03D-65D5-EB425491F258}"/>
          </ac:grpSpMkLst>
        </pc:grpChg>
        <pc:grpChg chg="add mod">
          <ac:chgData name="nur hazwani" userId="245d08349d6b07af" providerId="LiveId" clId="{35130DC4-BD91-43E8-9184-C7923F033908}" dt="2023-03-22T14:59:20.794" v="1687"/>
          <ac:grpSpMkLst>
            <pc:docMk/>
            <pc:sldMk cId="1020580663" sldId="294"/>
            <ac:grpSpMk id="29" creationId="{D808E990-DDE7-F6CC-2B38-64725C58AC94}"/>
          </ac:grpSpMkLst>
        </pc:grpChg>
        <pc:grpChg chg="add mod">
          <ac:chgData name="nur hazwani" userId="245d08349d6b07af" providerId="LiveId" clId="{35130DC4-BD91-43E8-9184-C7923F033908}" dt="2023-03-22T14:59:20.794" v="1687"/>
          <ac:grpSpMkLst>
            <pc:docMk/>
            <pc:sldMk cId="1020580663" sldId="294"/>
            <ac:grpSpMk id="32" creationId="{30C428D9-0C44-8B48-2766-81291C1B0869}"/>
          </ac:grpSpMkLst>
        </pc:grpChg>
        <pc:graphicFrameChg chg="add mod modGraphic">
          <ac:chgData name="nur hazwani" userId="245d08349d6b07af" providerId="LiveId" clId="{35130DC4-BD91-43E8-9184-C7923F033908}" dt="2023-03-22T14:08:53.076" v="1177" actId="207"/>
          <ac:graphicFrameMkLst>
            <pc:docMk/>
            <pc:sldMk cId="1020580663" sldId="294"/>
            <ac:graphicFrameMk id="3" creationId="{51A71E23-4A68-A0F2-EDF0-25A923BB9453}"/>
          </ac:graphicFrameMkLst>
        </pc:graphicFrameChg>
        <pc:picChg chg="add mod">
          <ac:chgData name="nur hazwani" userId="245d08349d6b07af" providerId="LiveId" clId="{35130DC4-BD91-43E8-9184-C7923F033908}" dt="2023-03-22T14:49:39.984" v="1523"/>
          <ac:picMkLst>
            <pc:docMk/>
            <pc:sldMk cId="1020580663" sldId="294"/>
            <ac:picMk id="4" creationId="{E4F163B4-B7C6-E999-3AC8-F910245F8D44}"/>
          </ac:picMkLst>
        </pc:picChg>
        <pc:picChg chg="del">
          <ac:chgData name="nur hazwani" userId="245d08349d6b07af" providerId="LiveId" clId="{35130DC4-BD91-43E8-9184-C7923F033908}" dt="2023-03-22T14:59:17.943" v="1685" actId="478"/>
          <ac:picMkLst>
            <pc:docMk/>
            <pc:sldMk cId="1020580663" sldId="294"/>
            <ac:picMk id="7" creationId="{D5358DA0-877C-334A-075F-FF4B94C14D9F}"/>
          </ac:picMkLst>
        </pc:picChg>
      </pc:sldChg>
      <pc:sldChg chg="addSp delSp modSp add mod ord modAnim">
        <pc:chgData name="nur hazwani" userId="245d08349d6b07af" providerId="LiveId" clId="{35130DC4-BD91-43E8-9184-C7923F033908}" dt="2023-03-22T15:35:33.294" v="2014"/>
        <pc:sldMkLst>
          <pc:docMk/>
          <pc:sldMk cId="1279085420" sldId="295"/>
        </pc:sldMkLst>
        <pc:spChg chg="add mod">
          <ac:chgData name="nur hazwani" userId="245d08349d6b07af" providerId="LiveId" clId="{35130DC4-BD91-43E8-9184-C7923F033908}" dt="2023-03-22T14:03:19.018" v="1114" actId="1076"/>
          <ac:spMkLst>
            <pc:docMk/>
            <pc:sldMk cId="1279085420" sldId="295"/>
            <ac:spMk id="2" creationId="{2F390299-2D5A-F7A1-1484-9B8EE49F0F9F}"/>
          </ac:spMkLst>
        </pc:spChg>
        <pc:spChg chg="del">
          <ac:chgData name="nur hazwani" userId="245d08349d6b07af" providerId="LiveId" clId="{35130DC4-BD91-43E8-9184-C7923F033908}" dt="2023-03-22T14:59:25.006" v="1689" actId="478"/>
          <ac:spMkLst>
            <pc:docMk/>
            <pc:sldMk cId="1279085420" sldId="295"/>
            <ac:spMk id="6" creationId="{7A14B66A-CF91-3540-B7A7-777233EDB071}"/>
          </ac:spMkLst>
        </pc:spChg>
        <pc:spChg chg="add del mod">
          <ac:chgData name="nur hazwani" userId="245d08349d6b07af" providerId="LiveId" clId="{35130DC4-BD91-43E8-9184-C7923F033908}" dt="2023-03-22T15:35:31.819" v="2013" actId="478"/>
          <ac:spMkLst>
            <pc:docMk/>
            <pc:sldMk cId="1279085420" sldId="295"/>
            <ac:spMk id="8" creationId="{DD83178D-72CB-C6E5-476D-334D7F4EB6C8}"/>
          </ac:spMkLst>
        </pc:spChg>
        <pc:spChg chg="mod">
          <ac:chgData name="nur hazwani" userId="245d08349d6b07af" providerId="LiveId" clId="{35130DC4-BD91-43E8-9184-C7923F033908}" dt="2023-03-22T14:59:26.334" v="1690"/>
          <ac:spMkLst>
            <pc:docMk/>
            <pc:sldMk cId="1279085420" sldId="295"/>
            <ac:spMk id="10" creationId="{9D968757-2F7C-A9D5-7EE7-AD2E1696E978}"/>
          </ac:spMkLst>
        </pc:spChg>
        <pc:spChg chg="mod">
          <ac:chgData name="nur hazwani" userId="245d08349d6b07af" providerId="LiveId" clId="{35130DC4-BD91-43E8-9184-C7923F033908}" dt="2023-03-22T14:59:26.334" v="1690"/>
          <ac:spMkLst>
            <pc:docMk/>
            <pc:sldMk cId="1279085420" sldId="295"/>
            <ac:spMk id="11" creationId="{7177110F-134C-93C3-4175-13C1203C4D84}"/>
          </ac:spMkLst>
        </pc:spChg>
        <pc:spChg chg="mod">
          <ac:chgData name="nur hazwani" userId="245d08349d6b07af" providerId="LiveId" clId="{35130DC4-BD91-43E8-9184-C7923F033908}" dt="2023-03-22T14:59:26.334" v="1690"/>
          <ac:spMkLst>
            <pc:docMk/>
            <pc:sldMk cId="1279085420" sldId="295"/>
            <ac:spMk id="13" creationId="{86D273C8-7FDF-5F20-3A7F-7B8E1787E6E9}"/>
          </ac:spMkLst>
        </pc:spChg>
        <pc:spChg chg="mod">
          <ac:chgData name="nur hazwani" userId="245d08349d6b07af" providerId="LiveId" clId="{35130DC4-BD91-43E8-9184-C7923F033908}" dt="2023-03-22T14:59:26.334" v="1690"/>
          <ac:spMkLst>
            <pc:docMk/>
            <pc:sldMk cId="1279085420" sldId="295"/>
            <ac:spMk id="28" creationId="{B972E677-95DA-2C8D-83EB-CDE60543B145}"/>
          </ac:spMkLst>
        </pc:spChg>
        <pc:spChg chg="mod">
          <ac:chgData name="nur hazwani" userId="245d08349d6b07af" providerId="LiveId" clId="{35130DC4-BD91-43E8-9184-C7923F033908}" dt="2023-03-22T14:59:26.334" v="1690"/>
          <ac:spMkLst>
            <pc:docMk/>
            <pc:sldMk cId="1279085420" sldId="295"/>
            <ac:spMk id="30" creationId="{1635288E-DAFA-DA5A-601E-644273CA603D}"/>
          </ac:spMkLst>
        </pc:spChg>
        <pc:spChg chg="mod">
          <ac:chgData name="nur hazwani" userId="245d08349d6b07af" providerId="LiveId" clId="{35130DC4-BD91-43E8-9184-C7923F033908}" dt="2023-03-22T14:59:26.334" v="1690"/>
          <ac:spMkLst>
            <pc:docMk/>
            <pc:sldMk cId="1279085420" sldId="295"/>
            <ac:spMk id="31" creationId="{932468E2-9671-D046-1A6F-6F8C74D758EE}"/>
          </ac:spMkLst>
        </pc:spChg>
        <pc:spChg chg="mod">
          <ac:chgData name="nur hazwani" userId="245d08349d6b07af" providerId="LiveId" clId="{35130DC4-BD91-43E8-9184-C7923F033908}" dt="2023-03-22T14:59:26.334" v="1690"/>
          <ac:spMkLst>
            <pc:docMk/>
            <pc:sldMk cId="1279085420" sldId="295"/>
            <ac:spMk id="33" creationId="{866540A5-485E-EC46-14BD-952CCD3B0D0C}"/>
          </ac:spMkLst>
        </pc:spChg>
        <pc:spChg chg="mod">
          <ac:chgData name="nur hazwani" userId="245d08349d6b07af" providerId="LiveId" clId="{35130DC4-BD91-43E8-9184-C7923F033908}" dt="2023-03-22T14:59:26.334" v="1690"/>
          <ac:spMkLst>
            <pc:docMk/>
            <pc:sldMk cId="1279085420" sldId="295"/>
            <ac:spMk id="34" creationId="{9F6CCCAA-B539-0AC7-1ED1-EF0A6B166CF8}"/>
          </ac:spMkLst>
        </pc:spChg>
        <pc:spChg chg="add mod">
          <ac:chgData name="nur hazwani" userId="245d08349d6b07af" providerId="LiveId" clId="{35130DC4-BD91-43E8-9184-C7923F033908}" dt="2023-03-22T14:59:26.334" v="1690"/>
          <ac:spMkLst>
            <pc:docMk/>
            <pc:sldMk cId="1279085420" sldId="295"/>
            <ac:spMk id="35" creationId="{B5CC4A97-09CB-06A0-44B3-EB261E59C457}"/>
          </ac:spMkLst>
        </pc:spChg>
        <pc:spChg chg="add mod">
          <ac:chgData name="nur hazwani" userId="245d08349d6b07af" providerId="LiveId" clId="{35130DC4-BD91-43E8-9184-C7923F033908}" dt="2023-03-22T15:35:33.294" v="2014"/>
          <ac:spMkLst>
            <pc:docMk/>
            <pc:sldMk cId="1279085420" sldId="295"/>
            <ac:spMk id="36" creationId="{BF5E349A-6719-6DE3-62A7-194251324C05}"/>
          </ac:spMkLst>
        </pc:spChg>
        <pc:grpChg chg="add mod">
          <ac:chgData name="nur hazwani" userId="245d08349d6b07af" providerId="LiveId" clId="{35130DC4-BD91-43E8-9184-C7923F033908}" dt="2023-03-22T14:59:26.334" v="1690"/>
          <ac:grpSpMkLst>
            <pc:docMk/>
            <pc:sldMk cId="1279085420" sldId="295"/>
            <ac:grpSpMk id="9" creationId="{6C33E4AA-6335-7C4C-1F61-68B1C7C100D2}"/>
          </ac:grpSpMkLst>
        </pc:grpChg>
        <pc:grpChg chg="add mod">
          <ac:chgData name="nur hazwani" userId="245d08349d6b07af" providerId="LiveId" clId="{35130DC4-BD91-43E8-9184-C7923F033908}" dt="2023-03-22T14:59:26.334" v="1690"/>
          <ac:grpSpMkLst>
            <pc:docMk/>
            <pc:sldMk cId="1279085420" sldId="295"/>
            <ac:grpSpMk id="12" creationId="{1D356FA3-5CA4-A513-6E4A-791E54EB561A}"/>
          </ac:grpSpMkLst>
        </pc:grpChg>
        <pc:grpChg chg="add mod">
          <ac:chgData name="nur hazwani" userId="245d08349d6b07af" providerId="LiveId" clId="{35130DC4-BD91-43E8-9184-C7923F033908}" dt="2023-03-22T14:59:26.334" v="1690"/>
          <ac:grpSpMkLst>
            <pc:docMk/>
            <pc:sldMk cId="1279085420" sldId="295"/>
            <ac:grpSpMk id="29" creationId="{1BDD2863-7E8E-0D24-A0D1-5F42A6546B76}"/>
          </ac:grpSpMkLst>
        </pc:grpChg>
        <pc:grpChg chg="add mod">
          <ac:chgData name="nur hazwani" userId="245d08349d6b07af" providerId="LiveId" clId="{35130DC4-BD91-43E8-9184-C7923F033908}" dt="2023-03-22T14:59:26.334" v="1690"/>
          <ac:grpSpMkLst>
            <pc:docMk/>
            <pc:sldMk cId="1279085420" sldId="295"/>
            <ac:grpSpMk id="32" creationId="{0FE79B57-BE6A-2C6B-5536-FC2CAEB6BDE8}"/>
          </ac:grpSpMkLst>
        </pc:grpChg>
        <pc:graphicFrameChg chg="add mod modGraphic">
          <ac:chgData name="nur hazwani" userId="245d08349d6b07af" providerId="LiveId" clId="{35130DC4-BD91-43E8-9184-C7923F033908}" dt="2023-03-22T14:08:40.129" v="1176" actId="207"/>
          <ac:graphicFrameMkLst>
            <pc:docMk/>
            <pc:sldMk cId="1279085420" sldId="295"/>
            <ac:graphicFrameMk id="3" creationId="{EE064432-1782-9553-831B-3E8083581FF2}"/>
          </ac:graphicFrameMkLst>
        </pc:graphicFrameChg>
        <pc:picChg chg="add mod">
          <ac:chgData name="nur hazwani" userId="245d08349d6b07af" providerId="LiveId" clId="{35130DC4-BD91-43E8-9184-C7923F033908}" dt="2023-03-22T14:49:51.498" v="1524"/>
          <ac:picMkLst>
            <pc:docMk/>
            <pc:sldMk cId="1279085420" sldId="295"/>
            <ac:picMk id="4" creationId="{0D580098-535A-F3EB-D6D1-7352328CB7E1}"/>
          </ac:picMkLst>
        </pc:picChg>
        <pc:picChg chg="del">
          <ac:chgData name="nur hazwani" userId="245d08349d6b07af" providerId="LiveId" clId="{35130DC4-BD91-43E8-9184-C7923F033908}" dt="2023-03-22T14:59:23.800" v="1688" actId="478"/>
          <ac:picMkLst>
            <pc:docMk/>
            <pc:sldMk cId="1279085420" sldId="295"/>
            <ac:picMk id="7" creationId="{D5358DA0-877C-334A-075F-FF4B94C14D9F}"/>
          </ac:picMkLst>
        </pc:picChg>
      </pc:sldChg>
      <pc:sldChg chg="addSp delSp modSp add mod ord modAnim">
        <pc:chgData name="nur hazwani" userId="245d08349d6b07af" providerId="LiveId" clId="{35130DC4-BD91-43E8-9184-C7923F033908}" dt="2023-03-22T15:35:39.563" v="2016"/>
        <pc:sldMkLst>
          <pc:docMk/>
          <pc:sldMk cId="1438897328" sldId="296"/>
        </pc:sldMkLst>
        <pc:spChg chg="del">
          <ac:chgData name="nur hazwani" userId="245d08349d6b07af" providerId="LiveId" clId="{35130DC4-BD91-43E8-9184-C7923F033908}" dt="2023-03-22T14:59:29.420" v="1691" actId="478"/>
          <ac:spMkLst>
            <pc:docMk/>
            <pc:sldMk cId="1438897328" sldId="296"/>
            <ac:spMk id="6" creationId="{7A14B66A-CF91-3540-B7A7-777233EDB071}"/>
          </ac:spMkLst>
        </pc:spChg>
        <pc:spChg chg="add del mod">
          <ac:chgData name="nur hazwani" userId="245d08349d6b07af" providerId="LiveId" clId="{35130DC4-BD91-43E8-9184-C7923F033908}" dt="2023-03-22T15:35:37.602" v="2015" actId="478"/>
          <ac:spMkLst>
            <pc:docMk/>
            <pc:sldMk cId="1438897328" sldId="296"/>
            <ac:spMk id="10" creationId="{D4CF8F51-B9A0-4BFA-5C86-BD2EBBF2248A}"/>
          </ac:spMkLst>
        </pc:spChg>
        <pc:spChg chg="mod">
          <ac:chgData name="nur hazwani" userId="245d08349d6b07af" providerId="LiveId" clId="{35130DC4-BD91-43E8-9184-C7923F033908}" dt="2023-03-22T14:59:31.468" v="1693"/>
          <ac:spMkLst>
            <pc:docMk/>
            <pc:sldMk cId="1438897328" sldId="296"/>
            <ac:spMk id="12" creationId="{824B23A0-DA88-D68D-8889-25D7744A53A3}"/>
          </ac:spMkLst>
        </pc:spChg>
        <pc:spChg chg="mod">
          <ac:chgData name="nur hazwani" userId="245d08349d6b07af" providerId="LiveId" clId="{35130DC4-BD91-43E8-9184-C7923F033908}" dt="2023-03-22T14:59:31.468" v="1693"/>
          <ac:spMkLst>
            <pc:docMk/>
            <pc:sldMk cId="1438897328" sldId="296"/>
            <ac:spMk id="13" creationId="{2362D209-090A-6687-D330-CD336B7C8E62}"/>
          </ac:spMkLst>
        </pc:spChg>
        <pc:spChg chg="mod">
          <ac:chgData name="nur hazwani" userId="245d08349d6b07af" providerId="LiveId" clId="{35130DC4-BD91-43E8-9184-C7923F033908}" dt="2023-03-22T14:59:31.468" v="1693"/>
          <ac:spMkLst>
            <pc:docMk/>
            <pc:sldMk cId="1438897328" sldId="296"/>
            <ac:spMk id="29" creationId="{124CC48D-B2F9-611D-40C4-6EA94693201E}"/>
          </ac:spMkLst>
        </pc:spChg>
        <pc:spChg chg="mod">
          <ac:chgData name="nur hazwani" userId="245d08349d6b07af" providerId="LiveId" clId="{35130DC4-BD91-43E8-9184-C7923F033908}" dt="2023-03-22T14:59:31.468" v="1693"/>
          <ac:spMkLst>
            <pc:docMk/>
            <pc:sldMk cId="1438897328" sldId="296"/>
            <ac:spMk id="30" creationId="{132DB2D9-D6DC-18AD-BD6F-E3B0B4611215}"/>
          </ac:spMkLst>
        </pc:spChg>
        <pc:spChg chg="mod">
          <ac:chgData name="nur hazwani" userId="245d08349d6b07af" providerId="LiveId" clId="{35130DC4-BD91-43E8-9184-C7923F033908}" dt="2023-03-22T14:59:31.468" v="1693"/>
          <ac:spMkLst>
            <pc:docMk/>
            <pc:sldMk cId="1438897328" sldId="296"/>
            <ac:spMk id="32" creationId="{DBBF4016-E15A-3230-D16B-5F4A8C199BE2}"/>
          </ac:spMkLst>
        </pc:spChg>
        <pc:spChg chg="mod">
          <ac:chgData name="nur hazwani" userId="245d08349d6b07af" providerId="LiveId" clId="{35130DC4-BD91-43E8-9184-C7923F033908}" dt="2023-03-22T14:59:31.468" v="1693"/>
          <ac:spMkLst>
            <pc:docMk/>
            <pc:sldMk cId="1438897328" sldId="296"/>
            <ac:spMk id="33" creationId="{6EB93401-98B5-A423-34A4-0C4011C0571F}"/>
          </ac:spMkLst>
        </pc:spChg>
        <pc:spChg chg="mod">
          <ac:chgData name="nur hazwani" userId="245d08349d6b07af" providerId="LiveId" clId="{35130DC4-BD91-43E8-9184-C7923F033908}" dt="2023-03-22T14:59:31.468" v="1693"/>
          <ac:spMkLst>
            <pc:docMk/>
            <pc:sldMk cId="1438897328" sldId="296"/>
            <ac:spMk id="35" creationId="{130A6E5E-AA9E-2D0E-82B5-48AF33DFE449}"/>
          </ac:spMkLst>
        </pc:spChg>
        <pc:spChg chg="mod">
          <ac:chgData name="nur hazwani" userId="245d08349d6b07af" providerId="LiveId" clId="{35130DC4-BD91-43E8-9184-C7923F033908}" dt="2023-03-22T14:59:31.468" v="1693"/>
          <ac:spMkLst>
            <pc:docMk/>
            <pc:sldMk cId="1438897328" sldId="296"/>
            <ac:spMk id="36" creationId="{1356D59A-0907-C96D-96FD-494A1A6C91D7}"/>
          </ac:spMkLst>
        </pc:spChg>
        <pc:spChg chg="add mod">
          <ac:chgData name="nur hazwani" userId="245d08349d6b07af" providerId="LiveId" clId="{35130DC4-BD91-43E8-9184-C7923F033908}" dt="2023-03-22T14:59:31.468" v="1693"/>
          <ac:spMkLst>
            <pc:docMk/>
            <pc:sldMk cId="1438897328" sldId="296"/>
            <ac:spMk id="37" creationId="{C25588EE-A7BD-7DB7-B1FC-9334B39BB6E5}"/>
          </ac:spMkLst>
        </pc:spChg>
        <pc:spChg chg="add mod">
          <ac:chgData name="nur hazwani" userId="245d08349d6b07af" providerId="LiveId" clId="{35130DC4-BD91-43E8-9184-C7923F033908}" dt="2023-03-22T15:35:39.563" v="2016"/>
          <ac:spMkLst>
            <pc:docMk/>
            <pc:sldMk cId="1438897328" sldId="296"/>
            <ac:spMk id="38" creationId="{316F6E22-47AE-D9A8-B951-85B371FEC4E0}"/>
          </ac:spMkLst>
        </pc:spChg>
        <pc:grpChg chg="add mod">
          <ac:chgData name="nur hazwani" userId="245d08349d6b07af" providerId="LiveId" clId="{35130DC4-BD91-43E8-9184-C7923F033908}" dt="2023-03-22T14:59:31.468" v="1693"/>
          <ac:grpSpMkLst>
            <pc:docMk/>
            <pc:sldMk cId="1438897328" sldId="296"/>
            <ac:grpSpMk id="11" creationId="{B05CB00C-512A-A187-5EE9-D58C8A716B15}"/>
          </ac:grpSpMkLst>
        </pc:grpChg>
        <pc:grpChg chg="add mod">
          <ac:chgData name="nur hazwani" userId="245d08349d6b07af" providerId="LiveId" clId="{35130DC4-BD91-43E8-9184-C7923F033908}" dt="2023-03-22T14:59:31.468" v="1693"/>
          <ac:grpSpMkLst>
            <pc:docMk/>
            <pc:sldMk cId="1438897328" sldId="296"/>
            <ac:grpSpMk id="28" creationId="{BF11B3B8-50E3-8566-0EBE-4A21C2EF3B12}"/>
          </ac:grpSpMkLst>
        </pc:grpChg>
        <pc:grpChg chg="add mod">
          <ac:chgData name="nur hazwani" userId="245d08349d6b07af" providerId="LiveId" clId="{35130DC4-BD91-43E8-9184-C7923F033908}" dt="2023-03-22T14:59:31.468" v="1693"/>
          <ac:grpSpMkLst>
            <pc:docMk/>
            <pc:sldMk cId="1438897328" sldId="296"/>
            <ac:grpSpMk id="31" creationId="{9C4E1A34-F90D-2C4B-9E5A-53D71B26875F}"/>
          </ac:grpSpMkLst>
        </pc:grpChg>
        <pc:grpChg chg="add mod">
          <ac:chgData name="nur hazwani" userId="245d08349d6b07af" providerId="LiveId" clId="{35130DC4-BD91-43E8-9184-C7923F033908}" dt="2023-03-22T14:59:31.468" v="1693"/>
          <ac:grpSpMkLst>
            <pc:docMk/>
            <pc:sldMk cId="1438897328" sldId="296"/>
            <ac:grpSpMk id="34" creationId="{24780CAB-606A-618E-EBE8-86B710461986}"/>
          </ac:grpSpMkLst>
        </pc:grpChg>
        <pc:picChg chg="add mod ord modCrop">
          <ac:chgData name="nur hazwani" userId="245d08349d6b07af" providerId="LiveId" clId="{35130DC4-BD91-43E8-9184-C7923F033908}" dt="2023-03-22T14:05:28.373" v="1140" actId="1076"/>
          <ac:picMkLst>
            <pc:docMk/>
            <pc:sldMk cId="1438897328" sldId="296"/>
            <ac:picMk id="2" creationId="{44DAD5EA-D37D-F862-D817-1B5A7607832D}"/>
          </ac:picMkLst>
        </pc:picChg>
        <pc:picChg chg="add mod ord modCrop">
          <ac:chgData name="nur hazwani" userId="245d08349d6b07af" providerId="LiveId" clId="{35130DC4-BD91-43E8-9184-C7923F033908}" dt="2023-03-22T14:06:22.953" v="1156" actId="14100"/>
          <ac:picMkLst>
            <pc:docMk/>
            <pc:sldMk cId="1438897328" sldId="296"/>
            <ac:picMk id="3" creationId="{AB66CB5D-E6E7-7B3F-65EA-C3A626F27202}"/>
          </ac:picMkLst>
        </pc:picChg>
        <pc:picChg chg="add mod ord modCrop">
          <ac:chgData name="nur hazwani" userId="245d08349d6b07af" providerId="LiveId" clId="{35130DC4-BD91-43E8-9184-C7923F033908}" dt="2023-03-22T14:05:45.914" v="1146" actId="14100"/>
          <ac:picMkLst>
            <pc:docMk/>
            <pc:sldMk cId="1438897328" sldId="296"/>
            <ac:picMk id="4" creationId="{26B2EFDA-06DB-82C4-C38A-4BEF591301A0}"/>
          </ac:picMkLst>
        </pc:picChg>
        <pc:picChg chg="del">
          <ac:chgData name="nur hazwani" userId="245d08349d6b07af" providerId="LiveId" clId="{35130DC4-BD91-43E8-9184-C7923F033908}" dt="2023-03-22T14:59:30.013" v="1692" actId="478"/>
          <ac:picMkLst>
            <pc:docMk/>
            <pc:sldMk cId="1438897328" sldId="296"/>
            <ac:picMk id="7" creationId="{D5358DA0-877C-334A-075F-FF4B94C14D9F}"/>
          </ac:picMkLst>
        </pc:picChg>
        <pc:picChg chg="add mod ord modCrop">
          <ac:chgData name="nur hazwani" userId="245d08349d6b07af" providerId="LiveId" clId="{35130DC4-BD91-43E8-9184-C7923F033908}" dt="2023-03-22T14:06:18.125" v="1155" actId="1076"/>
          <ac:picMkLst>
            <pc:docMk/>
            <pc:sldMk cId="1438897328" sldId="296"/>
            <ac:picMk id="8" creationId="{8F5D5E05-7E7D-A0EC-D7EE-1233C9A51129}"/>
          </ac:picMkLst>
        </pc:picChg>
        <pc:picChg chg="add mod">
          <ac:chgData name="nur hazwani" userId="245d08349d6b07af" providerId="LiveId" clId="{35130DC4-BD91-43E8-9184-C7923F033908}" dt="2023-03-22T14:49:54.858" v="1525"/>
          <ac:picMkLst>
            <pc:docMk/>
            <pc:sldMk cId="1438897328" sldId="296"/>
            <ac:picMk id="9" creationId="{3E112915-69DF-2D1E-7CDB-38C5FF45FF5B}"/>
          </ac:picMkLst>
        </pc:picChg>
      </pc:sldChg>
      <pc:sldChg chg="addSp delSp modSp add mod ord modAnim">
        <pc:chgData name="nur hazwani" userId="245d08349d6b07af" providerId="LiveId" clId="{35130DC4-BD91-43E8-9184-C7923F033908}" dt="2023-03-22T15:35:46.474" v="2018"/>
        <pc:sldMkLst>
          <pc:docMk/>
          <pc:sldMk cId="1004905323" sldId="297"/>
        </pc:sldMkLst>
        <pc:spChg chg="add mod">
          <ac:chgData name="nur hazwani" userId="245d08349d6b07af" providerId="LiveId" clId="{35130DC4-BD91-43E8-9184-C7923F033908}" dt="2023-03-22T14:14:10.923" v="1206" actId="1076"/>
          <ac:spMkLst>
            <pc:docMk/>
            <pc:sldMk cId="1004905323" sldId="297"/>
            <ac:spMk id="2" creationId="{730F40ED-41CD-6537-8696-A986FF783D91}"/>
          </ac:spMkLst>
        </pc:spChg>
        <pc:spChg chg="del">
          <ac:chgData name="nur hazwani" userId="245d08349d6b07af" providerId="LiveId" clId="{35130DC4-BD91-43E8-9184-C7923F033908}" dt="2023-03-22T14:59:38.867" v="1695" actId="478"/>
          <ac:spMkLst>
            <pc:docMk/>
            <pc:sldMk cId="1004905323" sldId="297"/>
            <ac:spMk id="6" creationId="{7A14B66A-CF91-3540-B7A7-777233EDB071}"/>
          </ac:spMkLst>
        </pc:spChg>
        <pc:spChg chg="add del mod">
          <ac:chgData name="nur hazwani" userId="245d08349d6b07af" providerId="LiveId" clId="{35130DC4-BD91-43E8-9184-C7923F033908}" dt="2023-03-22T15:35:45.096" v="2017" actId="478"/>
          <ac:spMkLst>
            <pc:docMk/>
            <pc:sldMk cId="1004905323" sldId="297"/>
            <ac:spMk id="9" creationId="{252E077C-4262-E891-8670-FF1820215E93}"/>
          </ac:spMkLst>
        </pc:spChg>
        <pc:spChg chg="mod">
          <ac:chgData name="nur hazwani" userId="245d08349d6b07af" providerId="LiveId" clId="{35130DC4-BD91-43E8-9184-C7923F033908}" dt="2023-03-22T14:59:40.494" v="1696"/>
          <ac:spMkLst>
            <pc:docMk/>
            <pc:sldMk cId="1004905323" sldId="297"/>
            <ac:spMk id="11" creationId="{E2B98F78-3F27-C632-40ED-E8990CBA9CD0}"/>
          </ac:spMkLst>
        </pc:spChg>
        <pc:spChg chg="mod">
          <ac:chgData name="nur hazwani" userId="245d08349d6b07af" providerId="LiveId" clId="{35130DC4-BD91-43E8-9184-C7923F033908}" dt="2023-03-22T14:59:40.494" v="1696"/>
          <ac:spMkLst>
            <pc:docMk/>
            <pc:sldMk cId="1004905323" sldId="297"/>
            <ac:spMk id="12" creationId="{C3D95374-5E28-07E7-13F8-E55C50903DF8}"/>
          </ac:spMkLst>
        </pc:spChg>
        <pc:spChg chg="mod">
          <ac:chgData name="nur hazwani" userId="245d08349d6b07af" providerId="LiveId" clId="{35130DC4-BD91-43E8-9184-C7923F033908}" dt="2023-03-22T14:59:40.494" v="1696"/>
          <ac:spMkLst>
            <pc:docMk/>
            <pc:sldMk cId="1004905323" sldId="297"/>
            <ac:spMk id="28" creationId="{6461881C-50BE-ED3F-108E-285DC304D805}"/>
          </ac:spMkLst>
        </pc:spChg>
        <pc:spChg chg="mod">
          <ac:chgData name="nur hazwani" userId="245d08349d6b07af" providerId="LiveId" clId="{35130DC4-BD91-43E8-9184-C7923F033908}" dt="2023-03-22T14:59:40.494" v="1696"/>
          <ac:spMkLst>
            <pc:docMk/>
            <pc:sldMk cId="1004905323" sldId="297"/>
            <ac:spMk id="29" creationId="{13F58E8E-F8C1-7D3F-EB87-F06C32D9D9AA}"/>
          </ac:spMkLst>
        </pc:spChg>
        <pc:spChg chg="mod">
          <ac:chgData name="nur hazwani" userId="245d08349d6b07af" providerId="LiveId" clId="{35130DC4-BD91-43E8-9184-C7923F033908}" dt="2023-03-22T14:59:40.494" v="1696"/>
          <ac:spMkLst>
            <pc:docMk/>
            <pc:sldMk cId="1004905323" sldId="297"/>
            <ac:spMk id="31" creationId="{9016F1C6-E708-5A00-5C93-5228FBCDC024}"/>
          </ac:spMkLst>
        </pc:spChg>
        <pc:spChg chg="mod">
          <ac:chgData name="nur hazwani" userId="245d08349d6b07af" providerId="LiveId" clId="{35130DC4-BD91-43E8-9184-C7923F033908}" dt="2023-03-22T14:59:40.494" v="1696"/>
          <ac:spMkLst>
            <pc:docMk/>
            <pc:sldMk cId="1004905323" sldId="297"/>
            <ac:spMk id="32" creationId="{5ED6AB9B-D78B-51A2-3D5F-878B35E4334C}"/>
          </ac:spMkLst>
        </pc:spChg>
        <pc:spChg chg="mod">
          <ac:chgData name="nur hazwani" userId="245d08349d6b07af" providerId="LiveId" clId="{35130DC4-BD91-43E8-9184-C7923F033908}" dt="2023-03-22T14:59:40.494" v="1696"/>
          <ac:spMkLst>
            <pc:docMk/>
            <pc:sldMk cId="1004905323" sldId="297"/>
            <ac:spMk id="34" creationId="{32E05BEF-03E3-55D6-E9EF-07595D62470F}"/>
          </ac:spMkLst>
        </pc:spChg>
        <pc:spChg chg="mod">
          <ac:chgData name="nur hazwani" userId="245d08349d6b07af" providerId="LiveId" clId="{35130DC4-BD91-43E8-9184-C7923F033908}" dt="2023-03-22T14:59:40.494" v="1696"/>
          <ac:spMkLst>
            <pc:docMk/>
            <pc:sldMk cId="1004905323" sldId="297"/>
            <ac:spMk id="35" creationId="{C57D35E5-E947-CF02-E608-9F2E2FA0BD96}"/>
          </ac:spMkLst>
        </pc:spChg>
        <pc:spChg chg="add mod">
          <ac:chgData name="nur hazwani" userId="245d08349d6b07af" providerId="LiveId" clId="{35130DC4-BD91-43E8-9184-C7923F033908}" dt="2023-03-22T14:59:40.494" v="1696"/>
          <ac:spMkLst>
            <pc:docMk/>
            <pc:sldMk cId="1004905323" sldId="297"/>
            <ac:spMk id="36" creationId="{71500156-CA0C-3F32-19EA-BA4B59E9FD55}"/>
          </ac:spMkLst>
        </pc:spChg>
        <pc:spChg chg="add mod">
          <ac:chgData name="nur hazwani" userId="245d08349d6b07af" providerId="LiveId" clId="{35130DC4-BD91-43E8-9184-C7923F033908}" dt="2023-03-22T15:35:46.474" v="2018"/>
          <ac:spMkLst>
            <pc:docMk/>
            <pc:sldMk cId="1004905323" sldId="297"/>
            <ac:spMk id="37" creationId="{B534DF2A-DB46-F120-1F0C-CC721A52508B}"/>
          </ac:spMkLst>
        </pc:spChg>
        <pc:grpChg chg="add mod">
          <ac:chgData name="nur hazwani" userId="245d08349d6b07af" providerId="LiveId" clId="{35130DC4-BD91-43E8-9184-C7923F033908}" dt="2023-03-22T14:59:40.494" v="1696"/>
          <ac:grpSpMkLst>
            <pc:docMk/>
            <pc:sldMk cId="1004905323" sldId="297"/>
            <ac:grpSpMk id="10" creationId="{4C051D1E-9228-0C68-0D30-39AB3D8474F9}"/>
          </ac:grpSpMkLst>
        </pc:grpChg>
        <pc:grpChg chg="add mod">
          <ac:chgData name="nur hazwani" userId="245d08349d6b07af" providerId="LiveId" clId="{35130DC4-BD91-43E8-9184-C7923F033908}" dt="2023-03-22T14:59:40.494" v="1696"/>
          <ac:grpSpMkLst>
            <pc:docMk/>
            <pc:sldMk cId="1004905323" sldId="297"/>
            <ac:grpSpMk id="13" creationId="{E66FF9C5-6463-35E9-0930-E828C2C33310}"/>
          </ac:grpSpMkLst>
        </pc:grpChg>
        <pc:grpChg chg="add mod">
          <ac:chgData name="nur hazwani" userId="245d08349d6b07af" providerId="LiveId" clId="{35130DC4-BD91-43E8-9184-C7923F033908}" dt="2023-03-22T14:59:40.494" v="1696"/>
          <ac:grpSpMkLst>
            <pc:docMk/>
            <pc:sldMk cId="1004905323" sldId="297"/>
            <ac:grpSpMk id="30" creationId="{BA3AFA84-28F7-A731-BF69-B551FBB248F3}"/>
          </ac:grpSpMkLst>
        </pc:grpChg>
        <pc:grpChg chg="add mod">
          <ac:chgData name="nur hazwani" userId="245d08349d6b07af" providerId="LiveId" clId="{35130DC4-BD91-43E8-9184-C7923F033908}" dt="2023-03-22T14:59:40.494" v="1696"/>
          <ac:grpSpMkLst>
            <pc:docMk/>
            <pc:sldMk cId="1004905323" sldId="297"/>
            <ac:grpSpMk id="33" creationId="{8721A47A-C9A0-87DD-6CAC-32D10C089867}"/>
          </ac:grpSpMkLst>
        </pc:grpChg>
        <pc:graphicFrameChg chg="add mod modGraphic">
          <ac:chgData name="nur hazwani" userId="245d08349d6b07af" providerId="LiveId" clId="{35130DC4-BD91-43E8-9184-C7923F033908}" dt="2023-03-22T14:14:15.592" v="1207" actId="1076"/>
          <ac:graphicFrameMkLst>
            <pc:docMk/>
            <pc:sldMk cId="1004905323" sldId="297"/>
            <ac:graphicFrameMk id="3" creationId="{71489C3B-3501-A347-DB6B-F0C301297766}"/>
          </ac:graphicFrameMkLst>
        </pc:graphicFrameChg>
        <pc:picChg chg="add mod">
          <ac:chgData name="nur hazwani" userId="245d08349d6b07af" providerId="LiveId" clId="{35130DC4-BD91-43E8-9184-C7923F033908}" dt="2023-03-22T14:14:05.354" v="1205" actId="1076"/>
          <ac:picMkLst>
            <pc:docMk/>
            <pc:sldMk cId="1004905323" sldId="297"/>
            <ac:picMk id="4" creationId="{E008BE38-4848-8EE3-D89C-FCAE19C71574}"/>
          </ac:picMkLst>
        </pc:picChg>
        <pc:picChg chg="del">
          <ac:chgData name="nur hazwani" userId="245d08349d6b07af" providerId="LiveId" clId="{35130DC4-BD91-43E8-9184-C7923F033908}" dt="2023-03-22T14:59:37.386" v="1694" actId="478"/>
          <ac:picMkLst>
            <pc:docMk/>
            <pc:sldMk cId="1004905323" sldId="297"/>
            <ac:picMk id="7" creationId="{D5358DA0-877C-334A-075F-FF4B94C14D9F}"/>
          </ac:picMkLst>
        </pc:picChg>
        <pc:picChg chg="add mod">
          <ac:chgData name="nur hazwani" userId="245d08349d6b07af" providerId="LiveId" clId="{35130DC4-BD91-43E8-9184-C7923F033908}" dt="2023-03-22T14:49:56.675" v="1526"/>
          <ac:picMkLst>
            <pc:docMk/>
            <pc:sldMk cId="1004905323" sldId="297"/>
            <ac:picMk id="8" creationId="{7F19FE5B-FA49-02DF-E295-D43CB9936EFC}"/>
          </ac:picMkLst>
        </pc:picChg>
      </pc:sldChg>
      <pc:sldChg chg="addSp delSp modSp add mod modAnim">
        <pc:chgData name="nur hazwani" userId="245d08349d6b07af" providerId="LiveId" clId="{35130DC4-BD91-43E8-9184-C7923F033908}" dt="2023-03-22T15:35:52.727" v="2020"/>
        <pc:sldMkLst>
          <pc:docMk/>
          <pc:sldMk cId="3903105079" sldId="298"/>
        </pc:sldMkLst>
        <pc:spChg chg="add mod">
          <ac:chgData name="nur hazwani" userId="245d08349d6b07af" providerId="LiveId" clId="{35130DC4-BD91-43E8-9184-C7923F033908}" dt="2023-03-22T14:16:18.412" v="1232" actId="1076"/>
          <ac:spMkLst>
            <pc:docMk/>
            <pc:sldMk cId="3903105079" sldId="298"/>
            <ac:spMk id="2" creationId="{D1643962-4DC3-494B-D446-1285671B06B2}"/>
          </ac:spMkLst>
        </pc:spChg>
        <pc:spChg chg="del">
          <ac:chgData name="nur hazwani" userId="245d08349d6b07af" providerId="LiveId" clId="{35130DC4-BD91-43E8-9184-C7923F033908}" dt="2023-03-22T14:59:45.085" v="1698" actId="478"/>
          <ac:spMkLst>
            <pc:docMk/>
            <pc:sldMk cId="3903105079" sldId="298"/>
            <ac:spMk id="6" creationId="{7A14B66A-CF91-3540-B7A7-777233EDB071}"/>
          </ac:spMkLst>
        </pc:spChg>
        <pc:spChg chg="add del mod">
          <ac:chgData name="nur hazwani" userId="245d08349d6b07af" providerId="LiveId" clId="{35130DC4-BD91-43E8-9184-C7923F033908}" dt="2023-03-22T15:35:50.849" v="2019" actId="478"/>
          <ac:spMkLst>
            <pc:docMk/>
            <pc:sldMk cId="3903105079" sldId="298"/>
            <ac:spMk id="8" creationId="{E942037B-51E3-0E48-BE3F-B7F749B85EB6}"/>
          </ac:spMkLst>
        </pc:spChg>
        <pc:spChg chg="mod">
          <ac:chgData name="nur hazwani" userId="245d08349d6b07af" providerId="LiveId" clId="{35130DC4-BD91-43E8-9184-C7923F033908}" dt="2023-03-22T14:59:46.542" v="1699"/>
          <ac:spMkLst>
            <pc:docMk/>
            <pc:sldMk cId="3903105079" sldId="298"/>
            <ac:spMk id="10" creationId="{4C60F92F-2125-4AA3-6ECA-2BD90228BAB2}"/>
          </ac:spMkLst>
        </pc:spChg>
        <pc:spChg chg="mod">
          <ac:chgData name="nur hazwani" userId="245d08349d6b07af" providerId="LiveId" clId="{35130DC4-BD91-43E8-9184-C7923F033908}" dt="2023-03-22T14:59:46.542" v="1699"/>
          <ac:spMkLst>
            <pc:docMk/>
            <pc:sldMk cId="3903105079" sldId="298"/>
            <ac:spMk id="11" creationId="{78D3CCF5-2115-386F-AAB4-61F8510C4607}"/>
          </ac:spMkLst>
        </pc:spChg>
        <pc:spChg chg="mod">
          <ac:chgData name="nur hazwani" userId="245d08349d6b07af" providerId="LiveId" clId="{35130DC4-BD91-43E8-9184-C7923F033908}" dt="2023-03-22T14:59:46.542" v="1699"/>
          <ac:spMkLst>
            <pc:docMk/>
            <pc:sldMk cId="3903105079" sldId="298"/>
            <ac:spMk id="13" creationId="{6444BBD8-F096-8DFF-B138-938B0E53D295}"/>
          </ac:spMkLst>
        </pc:spChg>
        <pc:spChg chg="mod">
          <ac:chgData name="nur hazwani" userId="245d08349d6b07af" providerId="LiveId" clId="{35130DC4-BD91-43E8-9184-C7923F033908}" dt="2023-03-22T14:59:46.542" v="1699"/>
          <ac:spMkLst>
            <pc:docMk/>
            <pc:sldMk cId="3903105079" sldId="298"/>
            <ac:spMk id="28" creationId="{39E382D7-E5B3-F85E-8A28-7B9317BBFA33}"/>
          </ac:spMkLst>
        </pc:spChg>
        <pc:spChg chg="mod">
          <ac:chgData name="nur hazwani" userId="245d08349d6b07af" providerId="LiveId" clId="{35130DC4-BD91-43E8-9184-C7923F033908}" dt="2023-03-22T14:59:46.542" v="1699"/>
          <ac:spMkLst>
            <pc:docMk/>
            <pc:sldMk cId="3903105079" sldId="298"/>
            <ac:spMk id="30" creationId="{0888A012-E2F1-5277-43C0-4903A63879CF}"/>
          </ac:spMkLst>
        </pc:spChg>
        <pc:spChg chg="mod">
          <ac:chgData name="nur hazwani" userId="245d08349d6b07af" providerId="LiveId" clId="{35130DC4-BD91-43E8-9184-C7923F033908}" dt="2023-03-22T14:59:46.542" v="1699"/>
          <ac:spMkLst>
            <pc:docMk/>
            <pc:sldMk cId="3903105079" sldId="298"/>
            <ac:spMk id="31" creationId="{4C74E3C8-E081-B704-CFCC-91F5367364FF}"/>
          </ac:spMkLst>
        </pc:spChg>
        <pc:spChg chg="mod">
          <ac:chgData name="nur hazwani" userId="245d08349d6b07af" providerId="LiveId" clId="{35130DC4-BD91-43E8-9184-C7923F033908}" dt="2023-03-22T14:59:46.542" v="1699"/>
          <ac:spMkLst>
            <pc:docMk/>
            <pc:sldMk cId="3903105079" sldId="298"/>
            <ac:spMk id="33" creationId="{773CA844-093F-3B21-7314-4D25356E6E05}"/>
          </ac:spMkLst>
        </pc:spChg>
        <pc:spChg chg="mod">
          <ac:chgData name="nur hazwani" userId="245d08349d6b07af" providerId="LiveId" clId="{35130DC4-BD91-43E8-9184-C7923F033908}" dt="2023-03-22T14:59:46.542" v="1699"/>
          <ac:spMkLst>
            <pc:docMk/>
            <pc:sldMk cId="3903105079" sldId="298"/>
            <ac:spMk id="34" creationId="{E3AA8CDF-8A91-0136-CAC2-4BE048A7459B}"/>
          </ac:spMkLst>
        </pc:spChg>
        <pc:spChg chg="add mod">
          <ac:chgData name="nur hazwani" userId="245d08349d6b07af" providerId="LiveId" clId="{35130DC4-BD91-43E8-9184-C7923F033908}" dt="2023-03-22T14:59:46.542" v="1699"/>
          <ac:spMkLst>
            <pc:docMk/>
            <pc:sldMk cId="3903105079" sldId="298"/>
            <ac:spMk id="35" creationId="{CE958D42-829B-DB83-ED42-49987EC6E1BE}"/>
          </ac:spMkLst>
        </pc:spChg>
        <pc:spChg chg="add mod">
          <ac:chgData name="nur hazwani" userId="245d08349d6b07af" providerId="LiveId" clId="{35130DC4-BD91-43E8-9184-C7923F033908}" dt="2023-03-22T15:35:52.727" v="2020"/>
          <ac:spMkLst>
            <pc:docMk/>
            <pc:sldMk cId="3903105079" sldId="298"/>
            <ac:spMk id="36" creationId="{8D7391A9-874F-CC39-12D9-0235AF45BC36}"/>
          </ac:spMkLst>
        </pc:spChg>
        <pc:grpChg chg="add mod">
          <ac:chgData name="nur hazwani" userId="245d08349d6b07af" providerId="LiveId" clId="{35130DC4-BD91-43E8-9184-C7923F033908}" dt="2023-03-22T14:59:46.542" v="1699"/>
          <ac:grpSpMkLst>
            <pc:docMk/>
            <pc:sldMk cId="3903105079" sldId="298"/>
            <ac:grpSpMk id="9" creationId="{D3DEC459-984D-798D-3C15-71C0164F7E03}"/>
          </ac:grpSpMkLst>
        </pc:grpChg>
        <pc:grpChg chg="add mod">
          <ac:chgData name="nur hazwani" userId="245d08349d6b07af" providerId="LiveId" clId="{35130DC4-BD91-43E8-9184-C7923F033908}" dt="2023-03-22T14:59:46.542" v="1699"/>
          <ac:grpSpMkLst>
            <pc:docMk/>
            <pc:sldMk cId="3903105079" sldId="298"/>
            <ac:grpSpMk id="12" creationId="{90F6B8F2-BD37-67AF-E859-1936D384A5D0}"/>
          </ac:grpSpMkLst>
        </pc:grpChg>
        <pc:grpChg chg="add mod">
          <ac:chgData name="nur hazwani" userId="245d08349d6b07af" providerId="LiveId" clId="{35130DC4-BD91-43E8-9184-C7923F033908}" dt="2023-03-22T14:59:46.542" v="1699"/>
          <ac:grpSpMkLst>
            <pc:docMk/>
            <pc:sldMk cId="3903105079" sldId="298"/>
            <ac:grpSpMk id="29" creationId="{C42EC15D-BDD1-92C6-5EBE-EE2E841319B8}"/>
          </ac:grpSpMkLst>
        </pc:grpChg>
        <pc:grpChg chg="add mod">
          <ac:chgData name="nur hazwani" userId="245d08349d6b07af" providerId="LiveId" clId="{35130DC4-BD91-43E8-9184-C7923F033908}" dt="2023-03-22T14:59:46.542" v="1699"/>
          <ac:grpSpMkLst>
            <pc:docMk/>
            <pc:sldMk cId="3903105079" sldId="298"/>
            <ac:grpSpMk id="32" creationId="{02DFF6FC-9168-52E6-D328-3A01055428A4}"/>
          </ac:grpSpMkLst>
        </pc:grpChg>
        <pc:graphicFrameChg chg="add mod modGraphic">
          <ac:chgData name="nur hazwani" userId="245d08349d6b07af" providerId="LiveId" clId="{35130DC4-BD91-43E8-9184-C7923F033908}" dt="2023-03-22T14:16:10.568" v="1231" actId="207"/>
          <ac:graphicFrameMkLst>
            <pc:docMk/>
            <pc:sldMk cId="3903105079" sldId="298"/>
            <ac:graphicFrameMk id="3" creationId="{397388DC-7479-6662-30A6-C1550795A025}"/>
          </ac:graphicFrameMkLst>
        </pc:graphicFrameChg>
        <pc:picChg chg="add mod">
          <ac:chgData name="nur hazwani" userId="245d08349d6b07af" providerId="LiveId" clId="{35130DC4-BD91-43E8-9184-C7923F033908}" dt="2023-03-22T14:49:59.265" v="1527"/>
          <ac:picMkLst>
            <pc:docMk/>
            <pc:sldMk cId="3903105079" sldId="298"/>
            <ac:picMk id="4" creationId="{A5C6125F-AB1A-5788-7F91-CBF5F5ECDF92}"/>
          </ac:picMkLst>
        </pc:picChg>
        <pc:picChg chg="del">
          <ac:chgData name="nur hazwani" userId="245d08349d6b07af" providerId="LiveId" clId="{35130DC4-BD91-43E8-9184-C7923F033908}" dt="2023-03-22T14:59:43.590" v="1697" actId="478"/>
          <ac:picMkLst>
            <pc:docMk/>
            <pc:sldMk cId="3903105079" sldId="298"/>
            <ac:picMk id="7" creationId="{D5358DA0-877C-334A-075F-FF4B94C14D9F}"/>
          </ac:picMkLst>
        </pc:picChg>
      </pc:sldChg>
      <pc:sldChg chg="addSp delSp modSp add mod ord modAnim">
        <pc:chgData name="nur hazwani" userId="245d08349d6b07af" providerId="LiveId" clId="{35130DC4-BD91-43E8-9184-C7923F033908}" dt="2023-03-22T15:15:34.397" v="1828"/>
        <pc:sldMkLst>
          <pc:docMk/>
          <pc:sldMk cId="3853528494" sldId="299"/>
        </pc:sldMkLst>
        <pc:spChg chg="add del mod">
          <ac:chgData name="nur hazwani" userId="245d08349d6b07af" providerId="LiveId" clId="{35130DC4-BD91-43E8-9184-C7923F033908}" dt="2023-03-22T14:16:42.176" v="1238"/>
          <ac:spMkLst>
            <pc:docMk/>
            <pc:sldMk cId="3853528494" sldId="299"/>
            <ac:spMk id="2" creationId="{CD4C7306-9EE6-9B7B-BEEF-8C24E5609F10}"/>
          </ac:spMkLst>
        </pc:spChg>
        <pc:spChg chg="add del mod">
          <ac:chgData name="nur hazwani" userId="245d08349d6b07af" providerId="LiveId" clId="{35130DC4-BD91-43E8-9184-C7923F033908}" dt="2023-03-22T14:16:42.176" v="1238"/>
          <ac:spMkLst>
            <pc:docMk/>
            <pc:sldMk cId="3853528494" sldId="299"/>
            <ac:spMk id="4" creationId="{2C6A9539-CB3D-423C-021A-81AEEFE84B67}"/>
          </ac:spMkLst>
        </pc:spChg>
        <pc:spChg chg="del mod">
          <ac:chgData name="nur hazwani" userId="245d08349d6b07af" providerId="LiveId" clId="{35130DC4-BD91-43E8-9184-C7923F033908}" dt="2023-03-22T14:59:56.636" v="1704" actId="478"/>
          <ac:spMkLst>
            <pc:docMk/>
            <pc:sldMk cId="3853528494" sldId="299"/>
            <ac:spMk id="6" creationId="{7A14B66A-CF91-3540-B7A7-777233EDB071}"/>
          </ac:spMkLst>
        </pc:spChg>
        <pc:spChg chg="add del mod">
          <ac:chgData name="nur hazwani" userId="245d08349d6b07af" providerId="LiveId" clId="{35130DC4-BD91-43E8-9184-C7923F033908}" dt="2023-03-22T14:16:42.176" v="1238"/>
          <ac:spMkLst>
            <pc:docMk/>
            <pc:sldMk cId="3853528494" sldId="299"/>
            <ac:spMk id="11" creationId="{8849DEF6-25B9-89E0-D3D0-5995A6D06DC2}"/>
          </ac:spMkLst>
        </pc:spChg>
        <pc:spChg chg="add del mod">
          <ac:chgData name="nur hazwani" userId="245d08349d6b07af" providerId="LiveId" clId="{35130DC4-BD91-43E8-9184-C7923F033908}" dt="2023-03-22T14:16:42.176" v="1238"/>
          <ac:spMkLst>
            <pc:docMk/>
            <pc:sldMk cId="3853528494" sldId="299"/>
            <ac:spMk id="29" creationId="{92FB6B12-1FD5-1744-7B3D-81729E204F16}"/>
          </ac:spMkLst>
        </pc:spChg>
        <pc:spChg chg="add mod">
          <ac:chgData name="nur hazwani" userId="245d08349d6b07af" providerId="LiveId" clId="{35130DC4-BD91-43E8-9184-C7923F033908}" dt="2023-03-22T14:28:43.498" v="1365"/>
          <ac:spMkLst>
            <pc:docMk/>
            <pc:sldMk cId="3853528494" sldId="299"/>
            <ac:spMk id="33" creationId="{2BD62804-2F88-42A6-8F7E-965CD508186E}"/>
          </ac:spMkLst>
        </pc:spChg>
        <pc:spChg chg="add mod">
          <ac:chgData name="nur hazwani" userId="245d08349d6b07af" providerId="LiveId" clId="{35130DC4-BD91-43E8-9184-C7923F033908}" dt="2023-03-22T14:59:57.969" v="1705"/>
          <ac:spMkLst>
            <pc:docMk/>
            <pc:sldMk cId="3853528494" sldId="299"/>
            <ac:spMk id="36" creationId="{4EFCB42C-4D78-16A7-A9A5-5413F66A5832}"/>
          </ac:spMkLst>
        </pc:spChg>
        <pc:spChg chg="mod">
          <ac:chgData name="nur hazwani" userId="245d08349d6b07af" providerId="LiveId" clId="{35130DC4-BD91-43E8-9184-C7923F033908}" dt="2023-03-22T14:59:57.969" v="1705"/>
          <ac:spMkLst>
            <pc:docMk/>
            <pc:sldMk cId="3853528494" sldId="299"/>
            <ac:spMk id="38" creationId="{128ABE9A-AEBB-CD6E-D0E2-AC0E43468B1F}"/>
          </ac:spMkLst>
        </pc:spChg>
        <pc:spChg chg="mod">
          <ac:chgData name="nur hazwani" userId="245d08349d6b07af" providerId="LiveId" clId="{35130DC4-BD91-43E8-9184-C7923F033908}" dt="2023-03-22T14:59:57.969" v="1705"/>
          <ac:spMkLst>
            <pc:docMk/>
            <pc:sldMk cId="3853528494" sldId="299"/>
            <ac:spMk id="39" creationId="{F27AE814-F9B4-6CC9-09EE-93124FD8A6F0}"/>
          </ac:spMkLst>
        </pc:spChg>
        <pc:spChg chg="mod">
          <ac:chgData name="nur hazwani" userId="245d08349d6b07af" providerId="LiveId" clId="{35130DC4-BD91-43E8-9184-C7923F033908}" dt="2023-03-22T14:59:57.969" v="1705"/>
          <ac:spMkLst>
            <pc:docMk/>
            <pc:sldMk cId="3853528494" sldId="299"/>
            <ac:spMk id="41" creationId="{6F239001-48BF-DEDF-BE78-5CD0BD93BB2F}"/>
          </ac:spMkLst>
        </pc:spChg>
        <pc:spChg chg="mod">
          <ac:chgData name="nur hazwani" userId="245d08349d6b07af" providerId="LiveId" clId="{35130DC4-BD91-43E8-9184-C7923F033908}" dt="2023-03-22T14:59:57.969" v="1705"/>
          <ac:spMkLst>
            <pc:docMk/>
            <pc:sldMk cId="3853528494" sldId="299"/>
            <ac:spMk id="42" creationId="{EB0AD424-4D4C-BEE0-A730-A31F9ECB0AD8}"/>
          </ac:spMkLst>
        </pc:spChg>
        <pc:spChg chg="mod">
          <ac:chgData name="nur hazwani" userId="245d08349d6b07af" providerId="LiveId" clId="{35130DC4-BD91-43E8-9184-C7923F033908}" dt="2023-03-22T14:59:57.969" v="1705"/>
          <ac:spMkLst>
            <pc:docMk/>
            <pc:sldMk cId="3853528494" sldId="299"/>
            <ac:spMk id="44" creationId="{021DD965-E6B8-5B37-F7C1-0925E9946BE4}"/>
          </ac:spMkLst>
        </pc:spChg>
        <pc:spChg chg="mod">
          <ac:chgData name="nur hazwani" userId="245d08349d6b07af" providerId="LiveId" clId="{35130DC4-BD91-43E8-9184-C7923F033908}" dt="2023-03-22T14:59:57.969" v="1705"/>
          <ac:spMkLst>
            <pc:docMk/>
            <pc:sldMk cId="3853528494" sldId="299"/>
            <ac:spMk id="45" creationId="{00B04738-272C-26DC-F8EF-37BD6D07F40D}"/>
          </ac:spMkLst>
        </pc:spChg>
        <pc:spChg chg="mod">
          <ac:chgData name="nur hazwani" userId="245d08349d6b07af" providerId="LiveId" clId="{35130DC4-BD91-43E8-9184-C7923F033908}" dt="2023-03-22T14:59:57.969" v="1705"/>
          <ac:spMkLst>
            <pc:docMk/>
            <pc:sldMk cId="3853528494" sldId="299"/>
            <ac:spMk id="47" creationId="{0E765307-1D5D-13FD-E19C-105AEDC71765}"/>
          </ac:spMkLst>
        </pc:spChg>
        <pc:spChg chg="mod">
          <ac:chgData name="nur hazwani" userId="245d08349d6b07af" providerId="LiveId" clId="{35130DC4-BD91-43E8-9184-C7923F033908}" dt="2023-03-22T14:59:57.969" v="1705"/>
          <ac:spMkLst>
            <pc:docMk/>
            <pc:sldMk cId="3853528494" sldId="299"/>
            <ac:spMk id="48" creationId="{50BC4C88-EFE5-C308-585C-6A5E42D8DA08}"/>
          </ac:spMkLst>
        </pc:spChg>
        <pc:spChg chg="add mod">
          <ac:chgData name="nur hazwani" userId="245d08349d6b07af" providerId="LiveId" clId="{35130DC4-BD91-43E8-9184-C7923F033908}" dt="2023-03-22T14:59:57.969" v="1705"/>
          <ac:spMkLst>
            <pc:docMk/>
            <pc:sldMk cId="3853528494" sldId="299"/>
            <ac:spMk id="49" creationId="{1370C14E-E1F1-6107-88F9-E639D7E95929}"/>
          </ac:spMkLst>
        </pc:spChg>
        <pc:grpChg chg="add mod">
          <ac:chgData name="nur hazwani" userId="245d08349d6b07af" providerId="LiveId" clId="{35130DC4-BD91-43E8-9184-C7923F033908}" dt="2023-03-22T14:59:57.969" v="1705"/>
          <ac:grpSpMkLst>
            <pc:docMk/>
            <pc:sldMk cId="3853528494" sldId="299"/>
            <ac:grpSpMk id="37" creationId="{1927FE85-1CF4-8405-2BA1-450A0AFFD8A1}"/>
          </ac:grpSpMkLst>
        </pc:grpChg>
        <pc:grpChg chg="add mod">
          <ac:chgData name="nur hazwani" userId="245d08349d6b07af" providerId="LiveId" clId="{35130DC4-BD91-43E8-9184-C7923F033908}" dt="2023-03-22T14:59:57.969" v="1705"/>
          <ac:grpSpMkLst>
            <pc:docMk/>
            <pc:sldMk cId="3853528494" sldId="299"/>
            <ac:grpSpMk id="40" creationId="{EB61AABA-9D99-AEEE-CFF7-51BA5941F9B0}"/>
          </ac:grpSpMkLst>
        </pc:grpChg>
        <pc:grpChg chg="add mod">
          <ac:chgData name="nur hazwani" userId="245d08349d6b07af" providerId="LiveId" clId="{35130DC4-BD91-43E8-9184-C7923F033908}" dt="2023-03-22T14:59:57.969" v="1705"/>
          <ac:grpSpMkLst>
            <pc:docMk/>
            <pc:sldMk cId="3853528494" sldId="299"/>
            <ac:grpSpMk id="43" creationId="{81A7E1FB-3EA6-4D2E-2278-C8EE0F78F0E2}"/>
          </ac:grpSpMkLst>
        </pc:grpChg>
        <pc:grpChg chg="add mod">
          <ac:chgData name="nur hazwani" userId="245d08349d6b07af" providerId="LiveId" clId="{35130DC4-BD91-43E8-9184-C7923F033908}" dt="2023-03-22T14:59:57.969" v="1705"/>
          <ac:grpSpMkLst>
            <pc:docMk/>
            <pc:sldMk cId="3853528494" sldId="299"/>
            <ac:grpSpMk id="46" creationId="{A2ECC496-44FB-ADAF-639F-77C86C7A9D0A}"/>
          </ac:grpSpMkLst>
        </pc:grpChg>
        <pc:graphicFrameChg chg="add del mod">
          <ac:chgData name="nur hazwani" userId="245d08349d6b07af" providerId="LiveId" clId="{35130DC4-BD91-43E8-9184-C7923F033908}" dt="2023-03-22T14:16:42.176" v="1238"/>
          <ac:graphicFrameMkLst>
            <pc:docMk/>
            <pc:sldMk cId="3853528494" sldId="299"/>
            <ac:graphicFrameMk id="3" creationId="{63B51344-DDC9-6F50-EEC1-9EB14853C544}"/>
          </ac:graphicFrameMkLst>
        </pc:graphicFrameChg>
        <pc:graphicFrameChg chg="add mod modGraphic">
          <ac:chgData name="nur hazwani" userId="245d08349d6b07af" providerId="LiveId" clId="{35130DC4-BD91-43E8-9184-C7923F033908}" dt="2023-03-22T14:30:17.310" v="1379" actId="207"/>
          <ac:graphicFrameMkLst>
            <pc:docMk/>
            <pc:sldMk cId="3853528494" sldId="299"/>
            <ac:graphicFrameMk id="34" creationId="{9CDE6C8E-BEE3-0FCE-DA21-3B66343E5161}"/>
          </ac:graphicFrameMkLst>
        </pc:graphicFrameChg>
        <pc:picChg chg="del">
          <ac:chgData name="nur hazwani" userId="245d08349d6b07af" providerId="LiveId" clId="{35130DC4-BD91-43E8-9184-C7923F033908}" dt="2023-03-22T14:59:55.186" v="1703" actId="478"/>
          <ac:picMkLst>
            <pc:docMk/>
            <pc:sldMk cId="3853528494" sldId="299"/>
            <ac:picMk id="7" creationId="{D5358DA0-877C-334A-075F-FF4B94C14D9F}"/>
          </ac:picMkLst>
        </pc:picChg>
        <pc:picChg chg="add del mod">
          <ac:chgData name="nur hazwani" userId="245d08349d6b07af" providerId="LiveId" clId="{35130DC4-BD91-43E8-9184-C7923F033908}" dt="2023-03-22T14:16:42.176" v="1238"/>
          <ac:picMkLst>
            <pc:docMk/>
            <pc:sldMk cId="3853528494" sldId="299"/>
            <ac:picMk id="8" creationId="{F678ADE2-AA7C-9F03-82B8-5EBA36CD0BAB}"/>
          </ac:picMkLst>
        </pc:picChg>
        <pc:picChg chg="add del mod">
          <ac:chgData name="nur hazwani" userId="245d08349d6b07af" providerId="LiveId" clId="{35130DC4-BD91-43E8-9184-C7923F033908}" dt="2023-03-22T14:16:42.176" v="1238"/>
          <ac:picMkLst>
            <pc:docMk/>
            <pc:sldMk cId="3853528494" sldId="299"/>
            <ac:picMk id="9" creationId="{3BF2543D-F1B2-317B-B08A-4E4BD9B159E3}"/>
          </ac:picMkLst>
        </pc:picChg>
        <pc:picChg chg="add del mod">
          <ac:chgData name="nur hazwani" userId="245d08349d6b07af" providerId="LiveId" clId="{35130DC4-BD91-43E8-9184-C7923F033908}" dt="2023-03-22T14:16:42.176" v="1238"/>
          <ac:picMkLst>
            <pc:docMk/>
            <pc:sldMk cId="3853528494" sldId="299"/>
            <ac:picMk id="10" creationId="{16DA8D0B-85ED-C4BA-B4DE-D0245F77D925}"/>
          </ac:picMkLst>
        </pc:picChg>
        <pc:picChg chg="add del mod">
          <ac:chgData name="nur hazwani" userId="245d08349d6b07af" providerId="LiveId" clId="{35130DC4-BD91-43E8-9184-C7923F033908}" dt="2023-03-22T14:16:42.176" v="1238"/>
          <ac:picMkLst>
            <pc:docMk/>
            <pc:sldMk cId="3853528494" sldId="299"/>
            <ac:picMk id="12" creationId="{BF1E4BAB-E587-7230-3A3E-65626CB010B7}"/>
          </ac:picMkLst>
        </pc:picChg>
        <pc:picChg chg="add del mod">
          <ac:chgData name="nur hazwani" userId="245d08349d6b07af" providerId="LiveId" clId="{35130DC4-BD91-43E8-9184-C7923F033908}" dt="2023-03-22T14:16:42.176" v="1238"/>
          <ac:picMkLst>
            <pc:docMk/>
            <pc:sldMk cId="3853528494" sldId="299"/>
            <ac:picMk id="13" creationId="{AC2FC42D-11C7-B466-60E2-7D6D51EBE7A8}"/>
          </ac:picMkLst>
        </pc:picChg>
        <pc:picChg chg="add del mod">
          <ac:chgData name="nur hazwani" userId="245d08349d6b07af" providerId="LiveId" clId="{35130DC4-BD91-43E8-9184-C7923F033908}" dt="2023-03-22T14:16:42.176" v="1238"/>
          <ac:picMkLst>
            <pc:docMk/>
            <pc:sldMk cId="3853528494" sldId="299"/>
            <ac:picMk id="28" creationId="{F61B109F-AF64-9B6E-1146-3DC74CFEC5CA}"/>
          </ac:picMkLst>
        </pc:picChg>
        <pc:picChg chg="add del mod">
          <ac:chgData name="nur hazwani" userId="245d08349d6b07af" providerId="LiveId" clId="{35130DC4-BD91-43E8-9184-C7923F033908}" dt="2023-03-22T14:16:42.176" v="1238"/>
          <ac:picMkLst>
            <pc:docMk/>
            <pc:sldMk cId="3853528494" sldId="299"/>
            <ac:picMk id="30" creationId="{D699D6FD-D8EF-276D-5664-0C40DDDC5F80}"/>
          </ac:picMkLst>
        </pc:picChg>
        <pc:picChg chg="add del mod">
          <ac:chgData name="nur hazwani" userId="245d08349d6b07af" providerId="LiveId" clId="{35130DC4-BD91-43E8-9184-C7923F033908}" dt="2023-03-22T14:16:42.176" v="1238"/>
          <ac:picMkLst>
            <pc:docMk/>
            <pc:sldMk cId="3853528494" sldId="299"/>
            <ac:picMk id="31" creationId="{14E9F3B7-215C-5DB9-A756-EEB585CBEAEA}"/>
          </ac:picMkLst>
        </pc:picChg>
        <pc:picChg chg="add del mod">
          <ac:chgData name="nur hazwani" userId="245d08349d6b07af" providerId="LiveId" clId="{35130DC4-BD91-43E8-9184-C7923F033908}" dt="2023-03-22T14:16:42.176" v="1238"/>
          <ac:picMkLst>
            <pc:docMk/>
            <pc:sldMk cId="3853528494" sldId="299"/>
            <ac:picMk id="32" creationId="{BE304C6A-0C4A-381B-A579-AC0B13E49FD6}"/>
          </ac:picMkLst>
        </pc:picChg>
        <pc:picChg chg="add mod">
          <ac:chgData name="nur hazwani" userId="245d08349d6b07af" providerId="LiveId" clId="{35130DC4-BD91-43E8-9184-C7923F033908}" dt="2023-03-22T14:50:05.906" v="1529"/>
          <ac:picMkLst>
            <pc:docMk/>
            <pc:sldMk cId="3853528494" sldId="299"/>
            <ac:picMk id="35" creationId="{C5E61689-4316-54B2-893B-8C2AE96B700B}"/>
          </ac:picMkLst>
        </pc:picChg>
      </pc:sldChg>
      <pc:sldChg chg="addSp delSp modSp add mod ord modTransition modAnim">
        <pc:chgData name="nur hazwani" userId="245d08349d6b07af" providerId="LiveId" clId="{35130DC4-BD91-43E8-9184-C7923F033908}" dt="2023-03-22T15:45:26.199" v="2120"/>
        <pc:sldMkLst>
          <pc:docMk/>
          <pc:sldMk cId="2264746875" sldId="300"/>
        </pc:sldMkLst>
        <pc:spChg chg="add mod">
          <ac:chgData name="nur hazwani" userId="245d08349d6b07af" providerId="LiveId" clId="{35130DC4-BD91-43E8-9184-C7923F033908}" dt="2023-03-22T15:01:06.682" v="1728" actId="1076"/>
          <ac:spMkLst>
            <pc:docMk/>
            <pc:sldMk cId="2264746875" sldId="300"/>
            <ac:spMk id="3" creationId="{062DE633-4ABE-AF81-8B06-72DA18E1924E}"/>
          </ac:spMkLst>
        </pc:spChg>
        <pc:spChg chg="add mod">
          <ac:chgData name="nur hazwani" userId="245d08349d6b07af" providerId="LiveId" clId="{35130DC4-BD91-43E8-9184-C7923F033908}" dt="2023-03-22T15:03:40.667" v="1748" actId="14100"/>
          <ac:spMkLst>
            <pc:docMk/>
            <pc:sldMk cId="2264746875" sldId="300"/>
            <ac:spMk id="4" creationId="{9766F3B3-7F7B-E995-F7F2-8E887C6F1967}"/>
          </ac:spMkLst>
        </pc:spChg>
        <pc:spChg chg="mod">
          <ac:chgData name="nur hazwani" userId="245d08349d6b07af" providerId="LiveId" clId="{35130DC4-BD91-43E8-9184-C7923F033908}" dt="2023-03-22T14:55:12.064" v="1642" actId="14100"/>
          <ac:spMkLst>
            <pc:docMk/>
            <pc:sldMk cId="2264746875" sldId="300"/>
            <ac:spMk id="5" creationId="{4D11F0E9-5ED8-EBB8-EE97-AA30FE6BA890}"/>
          </ac:spMkLst>
        </pc:spChg>
        <pc:spChg chg="mod">
          <ac:chgData name="nur hazwani" userId="245d08349d6b07af" providerId="LiveId" clId="{35130DC4-BD91-43E8-9184-C7923F033908}" dt="2023-03-22T15:20:07.308" v="1864" actId="1076"/>
          <ac:spMkLst>
            <pc:docMk/>
            <pc:sldMk cId="2264746875" sldId="300"/>
            <ac:spMk id="6" creationId="{7A14B66A-CF91-3540-B7A7-777233EDB071}"/>
          </ac:spMkLst>
        </pc:spChg>
        <pc:spChg chg="mod">
          <ac:chgData name="nur hazwani" userId="245d08349d6b07af" providerId="LiveId" clId="{35130DC4-BD91-43E8-9184-C7923F033908}" dt="2023-03-22T14:56:31.820" v="1657"/>
          <ac:spMkLst>
            <pc:docMk/>
            <pc:sldMk cId="2264746875" sldId="300"/>
            <ac:spMk id="9" creationId="{4F5482AE-DD29-6A4D-D23F-FFC92F1B8C11}"/>
          </ac:spMkLst>
        </pc:spChg>
        <pc:spChg chg="mod">
          <ac:chgData name="nur hazwani" userId="245d08349d6b07af" providerId="LiveId" clId="{35130DC4-BD91-43E8-9184-C7923F033908}" dt="2023-03-22T14:56:31.820" v="1657"/>
          <ac:spMkLst>
            <pc:docMk/>
            <pc:sldMk cId="2264746875" sldId="300"/>
            <ac:spMk id="10" creationId="{1E9F9335-D5DB-EAFF-1034-09018EC7340E}"/>
          </ac:spMkLst>
        </pc:spChg>
        <pc:spChg chg="mod">
          <ac:chgData name="nur hazwani" userId="245d08349d6b07af" providerId="LiveId" clId="{35130DC4-BD91-43E8-9184-C7923F033908}" dt="2023-03-22T14:56:31.820" v="1657"/>
          <ac:spMkLst>
            <pc:docMk/>
            <pc:sldMk cId="2264746875" sldId="300"/>
            <ac:spMk id="12" creationId="{906140FD-300F-1323-F622-85664A5FE602}"/>
          </ac:spMkLst>
        </pc:spChg>
        <pc:spChg chg="mod">
          <ac:chgData name="nur hazwani" userId="245d08349d6b07af" providerId="LiveId" clId="{35130DC4-BD91-43E8-9184-C7923F033908}" dt="2023-03-22T14:56:31.820" v="1657"/>
          <ac:spMkLst>
            <pc:docMk/>
            <pc:sldMk cId="2264746875" sldId="300"/>
            <ac:spMk id="13" creationId="{9C945443-56BF-31E1-6E5F-64AA359DF788}"/>
          </ac:spMkLst>
        </pc:spChg>
        <pc:spChg chg="mod">
          <ac:chgData name="nur hazwani" userId="245d08349d6b07af" providerId="LiveId" clId="{35130DC4-BD91-43E8-9184-C7923F033908}" dt="2023-03-22T14:56:31.820" v="1657"/>
          <ac:spMkLst>
            <pc:docMk/>
            <pc:sldMk cId="2264746875" sldId="300"/>
            <ac:spMk id="29" creationId="{0EB31F3B-AFF3-7A84-B488-EB886E907FF0}"/>
          </ac:spMkLst>
        </pc:spChg>
        <pc:spChg chg="mod">
          <ac:chgData name="nur hazwani" userId="245d08349d6b07af" providerId="LiveId" clId="{35130DC4-BD91-43E8-9184-C7923F033908}" dt="2023-03-22T14:56:31.820" v="1657"/>
          <ac:spMkLst>
            <pc:docMk/>
            <pc:sldMk cId="2264746875" sldId="300"/>
            <ac:spMk id="30" creationId="{0CFE1026-5A48-784F-44FE-104E2438A371}"/>
          </ac:spMkLst>
        </pc:spChg>
        <pc:spChg chg="mod">
          <ac:chgData name="nur hazwani" userId="245d08349d6b07af" providerId="LiveId" clId="{35130DC4-BD91-43E8-9184-C7923F033908}" dt="2023-03-22T14:56:31.820" v="1657"/>
          <ac:spMkLst>
            <pc:docMk/>
            <pc:sldMk cId="2264746875" sldId="300"/>
            <ac:spMk id="32" creationId="{A7B3F53F-023B-8F34-4AC6-0BA9AC32A888}"/>
          </ac:spMkLst>
        </pc:spChg>
        <pc:spChg chg="mod">
          <ac:chgData name="nur hazwani" userId="245d08349d6b07af" providerId="LiveId" clId="{35130DC4-BD91-43E8-9184-C7923F033908}" dt="2023-03-22T14:56:31.820" v="1657"/>
          <ac:spMkLst>
            <pc:docMk/>
            <pc:sldMk cId="2264746875" sldId="300"/>
            <ac:spMk id="33" creationId="{25FA8C79-4F3A-D423-A603-5C255283D3A2}"/>
          </ac:spMkLst>
        </pc:spChg>
        <pc:spChg chg="add mod">
          <ac:chgData name="nur hazwani" userId="245d08349d6b07af" providerId="LiveId" clId="{35130DC4-BD91-43E8-9184-C7923F033908}" dt="2023-03-22T14:57:55.131" v="1675" actId="1036"/>
          <ac:spMkLst>
            <pc:docMk/>
            <pc:sldMk cId="2264746875" sldId="300"/>
            <ac:spMk id="34" creationId="{1D02A4F4-CA2B-4D9E-FA55-915848FFC051}"/>
          </ac:spMkLst>
        </pc:spChg>
        <pc:grpChg chg="add mod">
          <ac:chgData name="nur hazwani" userId="245d08349d6b07af" providerId="LiveId" clId="{35130DC4-BD91-43E8-9184-C7923F033908}" dt="2023-03-22T14:57:55.131" v="1675" actId="1036"/>
          <ac:grpSpMkLst>
            <pc:docMk/>
            <pc:sldMk cId="2264746875" sldId="300"/>
            <ac:grpSpMk id="8" creationId="{8CEA24C7-62BC-3815-585B-9DAA1E77165A}"/>
          </ac:grpSpMkLst>
        </pc:grpChg>
        <pc:grpChg chg="add mod">
          <ac:chgData name="nur hazwani" userId="245d08349d6b07af" providerId="LiveId" clId="{35130DC4-BD91-43E8-9184-C7923F033908}" dt="2023-03-22T14:57:55.131" v="1675" actId="1036"/>
          <ac:grpSpMkLst>
            <pc:docMk/>
            <pc:sldMk cId="2264746875" sldId="300"/>
            <ac:grpSpMk id="11" creationId="{86F3C803-8C21-425D-CBBF-BC7670931D5A}"/>
          </ac:grpSpMkLst>
        </pc:grpChg>
        <pc:grpChg chg="add mod">
          <ac:chgData name="nur hazwani" userId="245d08349d6b07af" providerId="LiveId" clId="{35130DC4-BD91-43E8-9184-C7923F033908}" dt="2023-03-22T14:57:55.131" v="1675" actId="1036"/>
          <ac:grpSpMkLst>
            <pc:docMk/>
            <pc:sldMk cId="2264746875" sldId="300"/>
            <ac:grpSpMk id="28" creationId="{223A8320-5FA7-3516-171D-FEBB469FDCE8}"/>
          </ac:grpSpMkLst>
        </pc:grpChg>
        <pc:grpChg chg="add mod">
          <ac:chgData name="nur hazwani" userId="245d08349d6b07af" providerId="LiveId" clId="{35130DC4-BD91-43E8-9184-C7923F033908}" dt="2023-03-22T14:57:55.131" v="1675" actId="1036"/>
          <ac:grpSpMkLst>
            <pc:docMk/>
            <pc:sldMk cId="2264746875" sldId="300"/>
            <ac:grpSpMk id="31" creationId="{E045E687-EA22-4240-950B-DE20B8119143}"/>
          </ac:grpSpMkLst>
        </pc:grpChg>
        <pc:picChg chg="add mod">
          <ac:chgData name="nur hazwani" userId="245d08349d6b07af" providerId="LiveId" clId="{35130DC4-BD91-43E8-9184-C7923F033908}" dt="2023-03-22T15:01:10.620" v="1729" actId="1076"/>
          <ac:picMkLst>
            <pc:docMk/>
            <pc:sldMk cId="2264746875" sldId="300"/>
            <ac:picMk id="2" creationId="{4B48A95D-AEC1-557C-36A9-BA31CFD3775F}"/>
          </ac:picMkLst>
        </pc:picChg>
        <pc:picChg chg="del">
          <ac:chgData name="nur hazwani" userId="245d08349d6b07af" providerId="LiveId" clId="{35130DC4-BD91-43E8-9184-C7923F033908}" dt="2023-03-22T14:50:26.016" v="1537" actId="478"/>
          <ac:picMkLst>
            <pc:docMk/>
            <pc:sldMk cId="2264746875" sldId="300"/>
            <ac:picMk id="7" creationId="{D5358DA0-877C-334A-075F-FF4B94C14D9F}"/>
          </ac:picMkLst>
        </pc:picChg>
      </pc:sldChg>
      <pc:sldChg chg="add del setBg">
        <pc:chgData name="nur hazwani" userId="245d08349d6b07af" providerId="LiveId" clId="{35130DC4-BD91-43E8-9184-C7923F033908}" dt="2023-03-22T14:18:42.495" v="1255" actId="2696"/>
        <pc:sldMkLst>
          <pc:docMk/>
          <pc:sldMk cId="606848067" sldId="301"/>
        </pc:sldMkLst>
      </pc:sldChg>
      <pc:sldChg chg="add del">
        <pc:chgData name="nur hazwani" userId="245d08349d6b07af" providerId="LiveId" clId="{35130DC4-BD91-43E8-9184-C7923F033908}" dt="2023-03-22T15:36:49.552" v="2039" actId="2696"/>
        <pc:sldMkLst>
          <pc:docMk/>
          <pc:sldMk cId="0" sldId="305"/>
        </pc:sldMkLst>
      </pc:sldChg>
      <pc:sldChg chg="addSp delSp modSp add del mod modAnim">
        <pc:chgData name="nur hazwani" userId="245d08349d6b07af" providerId="LiveId" clId="{35130DC4-BD91-43E8-9184-C7923F033908}" dt="2023-03-22T15:32:27.934" v="1989" actId="2696"/>
        <pc:sldMkLst>
          <pc:docMk/>
          <pc:sldMk cId="2532193973" sldId="489"/>
        </pc:sldMkLst>
        <pc:spChg chg="add del">
          <ac:chgData name="nur hazwani" userId="245d08349d6b07af" providerId="LiveId" clId="{35130DC4-BD91-43E8-9184-C7923F033908}" dt="2023-03-22T15:24:19.081" v="1877" actId="22"/>
          <ac:spMkLst>
            <pc:docMk/>
            <pc:sldMk cId="2532193973" sldId="489"/>
            <ac:spMk id="13" creationId="{3B29B840-171D-066D-A5AE-82536144124D}"/>
          </ac:spMkLst>
        </pc:spChg>
        <pc:spChg chg="add del">
          <ac:chgData name="nur hazwani" userId="245d08349d6b07af" providerId="LiveId" clId="{35130DC4-BD91-43E8-9184-C7923F033908}" dt="2023-03-22T15:24:24.622" v="1879" actId="22"/>
          <ac:spMkLst>
            <pc:docMk/>
            <pc:sldMk cId="2532193973" sldId="489"/>
            <ac:spMk id="15" creationId="{3460303A-CBEC-C86E-D9CC-CDB09D272DB0}"/>
          </ac:spMkLst>
        </pc:spChg>
        <pc:spChg chg="add del mod">
          <ac:chgData name="nur hazwani" userId="245d08349d6b07af" providerId="LiveId" clId="{35130DC4-BD91-43E8-9184-C7923F033908}" dt="2023-03-22T15:25:08.851" v="1891"/>
          <ac:spMkLst>
            <pc:docMk/>
            <pc:sldMk cId="2532193973" sldId="489"/>
            <ac:spMk id="17" creationId="{E8A3E9FA-F866-D655-C973-FF57A7879CD9}"/>
          </ac:spMkLst>
        </pc:spChg>
        <pc:spChg chg="add mod">
          <ac:chgData name="nur hazwani" userId="245d08349d6b07af" providerId="LiveId" clId="{35130DC4-BD91-43E8-9184-C7923F033908}" dt="2023-03-22T15:26:28.349" v="1905" actId="1076"/>
          <ac:spMkLst>
            <pc:docMk/>
            <pc:sldMk cId="2532193973" sldId="489"/>
            <ac:spMk id="18" creationId="{5A17B5DB-5E7E-4D01-CF4C-481E6CE1CA94}"/>
          </ac:spMkLst>
        </pc:spChg>
        <pc:spChg chg="add mod">
          <ac:chgData name="nur hazwani" userId="245d08349d6b07af" providerId="LiveId" clId="{35130DC4-BD91-43E8-9184-C7923F033908}" dt="2023-03-22T15:26:28.349" v="1905" actId="1076"/>
          <ac:spMkLst>
            <pc:docMk/>
            <pc:sldMk cId="2532193973" sldId="489"/>
            <ac:spMk id="19" creationId="{BB458A9C-1B68-10F6-0723-36B577021A1D}"/>
          </ac:spMkLst>
        </pc:spChg>
        <pc:spChg chg="add del mod">
          <ac:chgData name="nur hazwani" userId="245d08349d6b07af" providerId="LiveId" clId="{35130DC4-BD91-43E8-9184-C7923F033908}" dt="2023-03-22T15:27:53.088" v="1927"/>
          <ac:spMkLst>
            <pc:docMk/>
            <pc:sldMk cId="2532193973" sldId="489"/>
            <ac:spMk id="20" creationId="{F392D8F6-177C-9DFA-A6BB-005D204D5208}"/>
          </ac:spMkLst>
        </pc:spChg>
        <pc:spChg chg="add del mod">
          <ac:chgData name="nur hazwani" userId="245d08349d6b07af" providerId="LiveId" clId="{35130DC4-BD91-43E8-9184-C7923F033908}" dt="2023-03-22T15:27:53.088" v="1927"/>
          <ac:spMkLst>
            <pc:docMk/>
            <pc:sldMk cId="2532193973" sldId="489"/>
            <ac:spMk id="21" creationId="{ECA48854-C29E-9C3C-7B76-C88C3DC93C2C}"/>
          </ac:spMkLst>
        </pc:spChg>
        <pc:spChg chg="mod">
          <ac:chgData name="nur hazwani" userId="245d08349d6b07af" providerId="LiveId" clId="{35130DC4-BD91-43E8-9184-C7923F033908}" dt="2023-03-22T15:27:48.101" v="1926"/>
          <ac:spMkLst>
            <pc:docMk/>
            <pc:sldMk cId="2532193973" sldId="489"/>
            <ac:spMk id="23" creationId="{898BAED3-3C7B-A9B0-40B9-F4DEDA5A3C98}"/>
          </ac:spMkLst>
        </pc:spChg>
        <pc:spChg chg="mod">
          <ac:chgData name="nur hazwani" userId="245d08349d6b07af" providerId="LiveId" clId="{35130DC4-BD91-43E8-9184-C7923F033908}" dt="2023-03-22T15:27:48.101" v="1926"/>
          <ac:spMkLst>
            <pc:docMk/>
            <pc:sldMk cId="2532193973" sldId="489"/>
            <ac:spMk id="24" creationId="{18636FDB-C2A4-BA3E-DE4F-6C546F2974F8}"/>
          </ac:spMkLst>
        </pc:spChg>
        <pc:spChg chg="mod">
          <ac:chgData name="nur hazwani" userId="245d08349d6b07af" providerId="LiveId" clId="{35130DC4-BD91-43E8-9184-C7923F033908}" dt="2023-03-22T15:27:48.101" v="1926"/>
          <ac:spMkLst>
            <pc:docMk/>
            <pc:sldMk cId="2532193973" sldId="489"/>
            <ac:spMk id="26" creationId="{B6712DD9-5E74-8669-3D12-9681355270CD}"/>
          </ac:spMkLst>
        </pc:spChg>
        <pc:spChg chg="mod">
          <ac:chgData name="nur hazwani" userId="245d08349d6b07af" providerId="LiveId" clId="{35130DC4-BD91-43E8-9184-C7923F033908}" dt="2023-03-22T15:27:48.101" v="1926"/>
          <ac:spMkLst>
            <pc:docMk/>
            <pc:sldMk cId="2532193973" sldId="489"/>
            <ac:spMk id="27" creationId="{BF846F16-C9D0-A58E-577B-65E8F5151D8B}"/>
          </ac:spMkLst>
        </pc:spChg>
        <pc:spChg chg="mod">
          <ac:chgData name="nur hazwani" userId="245d08349d6b07af" providerId="LiveId" clId="{35130DC4-BD91-43E8-9184-C7923F033908}" dt="2023-03-22T15:27:48.101" v="1926"/>
          <ac:spMkLst>
            <pc:docMk/>
            <pc:sldMk cId="2532193973" sldId="489"/>
            <ac:spMk id="31" creationId="{43EBA14D-F631-E2F3-F26F-F78090411375}"/>
          </ac:spMkLst>
        </pc:spChg>
        <pc:spChg chg="mod">
          <ac:chgData name="nur hazwani" userId="245d08349d6b07af" providerId="LiveId" clId="{35130DC4-BD91-43E8-9184-C7923F033908}" dt="2023-03-22T15:27:48.101" v="1926"/>
          <ac:spMkLst>
            <pc:docMk/>
            <pc:sldMk cId="2532193973" sldId="489"/>
            <ac:spMk id="32" creationId="{BC470228-700E-E51A-C576-34947C96CAE8}"/>
          </ac:spMkLst>
        </pc:spChg>
        <pc:spChg chg="mod">
          <ac:chgData name="nur hazwani" userId="245d08349d6b07af" providerId="LiveId" clId="{35130DC4-BD91-43E8-9184-C7923F033908}" dt="2023-03-22T15:27:48.101" v="1926"/>
          <ac:spMkLst>
            <pc:docMk/>
            <pc:sldMk cId="2532193973" sldId="489"/>
            <ac:spMk id="34" creationId="{54C894EE-68AA-EBAF-479F-69668758E933}"/>
          </ac:spMkLst>
        </pc:spChg>
        <pc:spChg chg="mod">
          <ac:chgData name="nur hazwani" userId="245d08349d6b07af" providerId="LiveId" clId="{35130DC4-BD91-43E8-9184-C7923F033908}" dt="2023-03-22T15:27:48.101" v="1926"/>
          <ac:spMkLst>
            <pc:docMk/>
            <pc:sldMk cId="2532193973" sldId="489"/>
            <ac:spMk id="35" creationId="{3A183DD6-0ED7-A062-61CA-8076246A1EDE}"/>
          </ac:spMkLst>
        </pc:spChg>
        <pc:spChg chg="mod">
          <ac:chgData name="nur hazwani" userId="245d08349d6b07af" providerId="LiveId" clId="{35130DC4-BD91-43E8-9184-C7923F033908}" dt="2023-03-22T15:27:48.101" v="1926"/>
          <ac:spMkLst>
            <pc:docMk/>
            <pc:sldMk cId="2532193973" sldId="489"/>
            <ac:spMk id="37" creationId="{292022F8-DCBF-13E7-660C-1DEBDFE41CF6}"/>
          </ac:spMkLst>
        </pc:spChg>
        <pc:spChg chg="mod">
          <ac:chgData name="nur hazwani" userId="245d08349d6b07af" providerId="LiveId" clId="{35130DC4-BD91-43E8-9184-C7923F033908}" dt="2023-03-22T15:27:48.101" v="1926"/>
          <ac:spMkLst>
            <pc:docMk/>
            <pc:sldMk cId="2532193973" sldId="489"/>
            <ac:spMk id="38" creationId="{0921A326-4B37-DB77-3973-21804D513AE9}"/>
          </ac:spMkLst>
        </pc:spChg>
        <pc:spChg chg="mod">
          <ac:chgData name="nur hazwani" userId="245d08349d6b07af" providerId="LiveId" clId="{35130DC4-BD91-43E8-9184-C7923F033908}" dt="2023-03-22T15:27:02.057" v="1925" actId="20577"/>
          <ac:spMkLst>
            <pc:docMk/>
            <pc:sldMk cId="2532193973" sldId="489"/>
            <ac:spMk id="44" creationId="{6B44F021-26D2-9441-999E-BEBBC36D696C}"/>
          </ac:spMkLst>
        </pc:spChg>
        <pc:spChg chg="mod">
          <ac:chgData name="nur hazwani" userId="245d08349d6b07af" providerId="LiveId" clId="{35130DC4-BD91-43E8-9184-C7923F033908}" dt="2023-03-22T15:27:48.101" v="1926"/>
          <ac:spMkLst>
            <pc:docMk/>
            <pc:sldMk cId="2532193973" sldId="489"/>
            <ac:spMk id="45" creationId="{8BC31C99-0A01-CE31-B707-C71C4967FE65}"/>
          </ac:spMkLst>
        </pc:spChg>
        <pc:spChg chg="mod">
          <ac:chgData name="nur hazwani" userId="245d08349d6b07af" providerId="LiveId" clId="{35130DC4-BD91-43E8-9184-C7923F033908}" dt="2023-03-22T15:27:48.101" v="1926"/>
          <ac:spMkLst>
            <pc:docMk/>
            <pc:sldMk cId="2532193973" sldId="489"/>
            <ac:spMk id="46" creationId="{F7C66D6C-7D76-2ECB-1ABF-B24F788A19BE}"/>
          </ac:spMkLst>
        </pc:spChg>
        <pc:spChg chg="mod">
          <ac:chgData name="nur hazwani" userId="245d08349d6b07af" providerId="LiveId" clId="{35130DC4-BD91-43E8-9184-C7923F033908}" dt="2023-03-22T15:27:48.101" v="1926"/>
          <ac:spMkLst>
            <pc:docMk/>
            <pc:sldMk cId="2532193973" sldId="489"/>
            <ac:spMk id="48" creationId="{2EDADE32-D139-C996-5CDF-CB833B64510B}"/>
          </ac:spMkLst>
        </pc:spChg>
        <pc:spChg chg="mod">
          <ac:chgData name="nur hazwani" userId="245d08349d6b07af" providerId="LiveId" clId="{35130DC4-BD91-43E8-9184-C7923F033908}" dt="2023-03-22T15:27:48.101" v="1926"/>
          <ac:spMkLst>
            <pc:docMk/>
            <pc:sldMk cId="2532193973" sldId="489"/>
            <ac:spMk id="49" creationId="{FDE57FB2-4485-9912-80CE-4C444B7AF425}"/>
          </ac:spMkLst>
        </pc:spChg>
        <pc:spChg chg="add del mod">
          <ac:chgData name="nur hazwani" userId="245d08349d6b07af" providerId="LiveId" clId="{35130DC4-BD91-43E8-9184-C7923F033908}" dt="2023-03-22T15:27:53.088" v="1927"/>
          <ac:spMkLst>
            <pc:docMk/>
            <pc:sldMk cId="2532193973" sldId="489"/>
            <ac:spMk id="50" creationId="{031ABE80-E795-E2AC-0847-3C8B14DE2C18}"/>
          </ac:spMkLst>
        </pc:spChg>
        <pc:spChg chg="del mod">
          <ac:chgData name="nur hazwani" userId="245d08349d6b07af" providerId="LiveId" clId="{35130DC4-BD91-43E8-9184-C7923F033908}" dt="2023-03-22T15:26:08.104" v="1902" actId="478"/>
          <ac:spMkLst>
            <pc:docMk/>
            <pc:sldMk cId="2532193973" sldId="489"/>
            <ac:spMk id="195" creationId="{00000000-0000-0000-0000-000000000000}"/>
          </ac:spMkLst>
        </pc:spChg>
        <pc:spChg chg="del">
          <ac:chgData name="nur hazwani" userId="245d08349d6b07af" providerId="LiveId" clId="{35130DC4-BD91-43E8-9184-C7923F033908}" dt="2023-03-22T15:26:14.742" v="1904" actId="478"/>
          <ac:spMkLst>
            <pc:docMk/>
            <pc:sldMk cId="2532193973" sldId="489"/>
            <ac:spMk id="196" creationId="{00000000-0000-0000-0000-000000000000}"/>
          </ac:spMkLst>
        </pc:spChg>
        <pc:spChg chg="del">
          <ac:chgData name="nur hazwani" userId="245d08349d6b07af" providerId="LiveId" clId="{35130DC4-BD91-43E8-9184-C7923F033908}" dt="2023-03-22T15:26:14.742" v="1904" actId="478"/>
          <ac:spMkLst>
            <pc:docMk/>
            <pc:sldMk cId="2532193973" sldId="489"/>
            <ac:spMk id="200" creationId="{00000000-0000-0000-0000-000000000000}"/>
          </ac:spMkLst>
        </pc:spChg>
        <pc:spChg chg="del">
          <ac:chgData name="nur hazwani" userId="245d08349d6b07af" providerId="LiveId" clId="{35130DC4-BD91-43E8-9184-C7923F033908}" dt="2023-03-22T15:23:45.473" v="1868" actId="478"/>
          <ac:spMkLst>
            <pc:docMk/>
            <pc:sldMk cId="2532193973" sldId="489"/>
            <ac:spMk id="201" creationId="{00000000-0000-0000-0000-000000000000}"/>
          </ac:spMkLst>
        </pc:spChg>
        <pc:spChg chg="add del mod topLvl">
          <ac:chgData name="nur hazwani" userId="245d08349d6b07af" providerId="LiveId" clId="{35130DC4-BD91-43E8-9184-C7923F033908}" dt="2023-03-22T15:24:27.116" v="1880" actId="20577"/>
          <ac:spMkLst>
            <pc:docMk/>
            <pc:sldMk cId="2532193973" sldId="489"/>
            <ac:spMk id="202" creationId="{00000000-0000-0000-0000-000000000000}"/>
          </ac:spMkLst>
        </pc:spChg>
        <pc:spChg chg="add del mod topLvl">
          <ac:chgData name="nur hazwani" userId="245d08349d6b07af" providerId="LiveId" clId="{35130DC4-BD91-43E8-9184-C7923F033908}" dt="2023-03-22T15:24:13.255" v="1874" actId="478"/>
          <ac:spMkLst>
            <pc:docMk/>
            <pc:sldMk cId="2532193973" sldId="489"/>
            <ac:spMk id="203" creationId="{00000000-0000-0000-0000-000000000000}"/>
          </ac:spMkLst>
        </pc:spChg>
        <pc:spChg chg="mod">
          <ac:chgData name="nur hazwani" userId="245d08349d6b07af" providerId="LiveId" clId="{35130DC4-BD91-43E8-9184-C7923F033908}" dt="2023-03-22T15:26:28.349" v="1905" actId="1076"/>
          <ac:spMkLst>
            <pc:docMk/>
            <pc:sldMk cId="2532193973" sldId="489"/>
            <ac:spMk id="204" creationId="{00000000-0000-0000-0000-000000000000}"/>
          </ac:spMkLst>
        </pc:spChg>
        <pc:spChg chg="mod">
          <ac:chgData name="nur hazwani" userId="245d08349d6b07af" providerId="LiveId" clId="{35130DC4-BD91-43E8-9184-C7923F033908}" dt="2023-03-22T15:26:28.349" v="1905" actId="1076"/>
          <ac:spMkLst>
            <pc:docMk/>
            <pc:sldMk cId="2532193973" sldId="489"/>
            <ac:spMk id="205" creationId="{00000000-0000-0000-0000-000000000000}"/>
          </ac:spMkLst>
        </pc:spChg>
        <pc:grpChg chg="mod">
          <ac:chgData name="nur hazwani" userId="245d08349d6b07af" providerId="LiveId" clId="{35130DC4-BD91-43E8-9184-C7923F033908}" dt="2023-03-22T15:26:28.349" v="1905" actId="1076"/>
          <ac:grpSpMkLst>
            <pc:docMk/>
            <pc:sldMk cId="2532193973" sldId="489"/>
            <ac:grpSpMk id="2" creationId="{6BD84D35-72D0-1042-A59E-5D1BF25671B9}"/>
          </ac:grpSpMkLst>
        </pc:grpChg>
        <pc:grpChg chg="mod">
          <ac:chgData name="nur hazwani" userId="245d08349d6b07af" providerId="LiveId" clId="{35130DC4-BD91-43E8-9184-C7923F033908}" dt="2023-03-22T15:26:28.349" v="1905" actId="1076"/>
          <ac:grpSpMkLst>
            <pc:docMk/>
            <pc:sldMk cId="2532193973" sldId="489"/>
            <ac:grpSpMk id="3" creationId="{E79F6337-FF51-674B-8A95-F3767BF2C3FB}"/>
          </ac:grpSpMkLst>
        </pc:grpChg>
        <pc:grpChg chg="mod">
          <ac:chgData name="nur hazwani" userId="245d08349d6b07af" providerId="LiveId" clId="{35130DC4-BD91-43E8-9184-C7923F033908}" dt="2023-03-22T15:26:28.349" v="1905" actId="1076"/>
          <ac:grpSpMkLst>
            <pc:docMk/>
            <pc:sldMk cId="2532193973" sldId="489"/>
            <ac:grpSpMk id="4" creationId="{1A667745-9EF2-4144-AAA2-02FBF75BADBE}"/>
          </ac:grpSpMkLst>
        </pc:grpChg>
        <pc:grpChg chg="mod">
          <ac:chgData name="nur hazwani" userId="245d08349d6b07af" providerId="LiveId" clId="{35130DC4-BD91-43E8-9184-C7923F033908}" dt="2023-03-22T15:26:28.349" v="1905" actId="1076"/>
          <ac:grpSpMkLst>
            <pc:docMk/>
            <pc:sldMk cId="2532193973" sldId="489"/>
            <ac:grpSpMk id="5" creationId="{97494A8B-67EE-9042-900E-6994C6566078}"/>
          </ac:grpSpMkLst>
        </pc:grpChg>
        <pc:grpChg chg="add del mod">
          <ac:chgData name="nur hazwani" userId="245d08349d6b07af" providerId="LiveId" clId="{35130DC4-BD91-43E8-9184-C7923F033908}" dt="2023-03-22T15:26:28.349" v="1905" actId="1076"/>
          <ac:grpSpMkLst>
            <pc:docMk/>
            <pc:sldMk cId="2532193973" sldId="489"/>
            <ac:grpSpMk id="6" creationId="{0354910E-0C2C-0A44-93E4-EFC07F37DB3E}"/>
          </ac:grpSpMkLst>
        </pc:grpChg>
        <pc:grpChg chg="del">
          <ac:chgData name="nur hazwani" userId="245d08349d6b07af" providerId="LiveId" clId="{35130DC4-BD91-43E8-9184-C7923F033908}" dt="2023-03-22T15:26:14.742" v="1904" actId="478"/>
          <ac:grpSpMkLst>
            <pc:docMk/>
            <pc:sldMk cId="2532193973" sldId="489"/>
            <ac:grpSpMk id="7" creationId="{617425B6-7F85-2344-A0F1-76A3F6BBEB66}"/>
          </ac:grpSpMkLst>
        </pc:grpChg>
        <pc:grpChg chg="del">
          <ac:chgData name="nur hazwani" userId="245d08349d6b07af" providerId="LiveId" clId="{35130DC4-BD91-43E8-9184-C7923F033908}" dt="2023-03-22T15:26:14.742" v="1904" actId="478"/>
          <ac:grpSpMkLst>
            <pc:docMk/>
            <pc:sldMk cId="2532193973" sldId="489"/>
            <ac:grpSpMk id="8" creationId="{813782F7-47CC-3947-93D4-F8F2E90E9B65}"/>
          </ac:grpSpMkLst>
        </pc:grpChg>
        <pc:grpChg chg="del">
          <ac:chgData name="nur hazwani" userId="245d08349d6b07af" providerId="LiveId" clId="{35130DC4-BD91-43E8-9184-C7923F033908}" dt="2023-03-22T15:26:10.592" v="1903" actId="478"/>
          <ac:grpSpMkLst>
            <pc:docMk/>
            <pc:sldMk cId="2532193973" sldId="489"/>
            <ac:grpSpMk id="9" creationId="{0610AB66-F423-C749-8BB4-602E3C06EFF1}"/>
          </ac:grpSpMkLst>
        </pc:grpChg>
        <pc:grpChg chg="del">
          <ac:chgData name="nur hazwani" userId="245d08349d6b07af" providerId="LiveId" clId="{35130DC4-BD91-43E8-9184-C7923F033908}" dt="2023-03-22T15:25:27.452" v="1893" actId="478"/>
          <ac:grpSpMkLst>
            <pc:docMk/>
            <pc:sldMk cId="2532193973" sldId="489"/>
            <ac:grpSpMk id="10" creationId="{255DB413-106F-1947-A5E0-9D9F1B1B5A99}"/>
          </ac:grpSpMkLst>
        </pc:grpChg>
        <pc:grpChg chg="del">
          <ac:chgData name="nur hazwani" userId="245d08349d6b07af" providerId="LiveId" clId="{35130DC4-BD91-43E8-9184-C7923F033908}" dt="2023-03-22T15:26:14.742" v="1904" actId="478"/>
          <ac:grpSpMkLst>
            <pc:docMk/>
            <pc:sldMk cId="2532193973" sldId="489"/>
            <ac:grpSpMk id="11" creationId="{310D47A7-951C-1C4E-8AA8-7BD6DEE2340E}"/>
          </ac:grpSpMkLst>
        </pc:grpChg>
        <pc:grpChg chg="add del mod">
          <ac:chgData name="nur hazwani" userId="245d08349d6b07af" providerId="LiveId" clId="{35130DC4-BD91-43E8-9184-C7923F033908}" dt="2023-03-22T15:27:53.088" v="1927"/>
          <ac:grpSpMkLst>
            <pc:docMk/>
            <pc:sldMk cId="2532193973" sldId="489"/>
            <ac:grpSpMk id="22" creationId="{B8D769ED-BDFB-F22A-35FF-0C30450594B8}"/>
          </ac:grpSpMkLst>
        </pc:grpChg>
        <pc:grpChg chg="add del mod">
          <ac:chgData name="nur hazwani" userId="245d08349d6b07af" providerId="LiveId" clId="{35130DC4-BD91-43E8-9184-C7923F033908}" dt="2023-03-22T15:27:53.088" v="1927"/>
          <ac:grpSpMkLst>
            <pc:docMk/>
            <pc:sldMk cId="2532193973" sldId="489"/>
            <ac:grpSpMk id="25" creationId="{B9C5D9BA-5BEB-8B35-724B-26AEBFF0E798}"/>
          </ac:grpSpMkLst>
        </pc:grpChg>
        <pc:grpChg chg="add del mod">
          <ac:chgData name="nur hazwani" userId="245d08349d6b07af" providerId="LiveId" clId="{35130DC4-BD91-43E8-9184-C7923F033908}" dt="2023-03-22T15:27:53.088" v="1927"/>
          <ac:grpSpMkLst>
            <pc:docMk/>
            <pc:sldMk cId="2532193973" sldId="489"/>
            <ac:grpSpMk id="30" creationId="{CBF0ED5A-9CCD-5185-9159-C138505FE3A5}"/>
          </ac:grpSpMkLst>
        </pc:grpChg>
        <pc:grpChg chg="add del mod">
          <ac:chgData name="nur hazwani" userId="245d08349d6b07af" providerId="LiveId" clId="{35130DC4-BD91-43E8-9184-C7923F033908}" dt="2023-03-22T15:27:53.088" v="1927"/>
          <ac:grpSpMkLst>
            <pc:docMk/>
            <pc:sldMk cId="2532193973" sldId="489"/>
            <ac:grpSpMk id="33" creationId="{56023D31-D1CC-AD5D-1A6E-9FC8153DEC29}"/>
          </ac:grpSpMkLst>
        </pc:grpChg>
        <pc:grpChg chg="add del mod">
          <ac:chgData name="nur hazwani" userId="245d08349d6b07af" providerId="LiveId" clId="{35130DC4-BD91-43E8-9184-C7923F033908}" dt="2023-03-22T15:27:53.088" v="1927"/>
          <ac:grpSpMkLst>
            <pc:docMk/>
            <pc:sldMk cId="2532193973" sldId="489"/>
            <ac:grpSpMk id="36" creationId="{577EF8B1-AC81-4E0F-C250-6FF4F41BB5F1}"/>
          </ac:grpSpMkLst>
        </pc:grpChg>
        <pc:grpChg chg="add del mod">
          <ac:chgData name="nur hazwani" userId="245d08349d6b07af" providerId="LiveId" clId="{35130DC4-BD91-43E8-9184-C7923F033908}" dt="2023-03-22T15:27:53.088" v="1927"/>
          <ac:grpSpMkLst>
            <pc:docMk/>
            <pc:sldMk cId="2532193973" sldId="489"/>
            <ac:grpSpMk id="39" creationId="{E589C210-22EC-07C3-5472-D7862FC77FB6}"/>
          </ac:grpSpMkLst>
        </pc:grpChg>
        <pc:grpChg chg="del">
          <ac:chgData name="nur hazwani" userId="245d08349d6b07af" providerId="LiveId" clId="{35130DC4-BD91-43E8-9184-C7923F033908}" dt="2023-03-22T15:26:06.494" v="1900" actId="478"/>
          <ac:grpSpMkLst>
            <pc:docMk/>
            <pc:sldMk cId="2532193973" sldId="489"/>
            <ac:grpSpMk id="40" creationId="{95E3A152-1782-C847-8F98-FB0FFF3C9408}"/>
          </ac:grpSpMkLst>
        </pc:grpChg>
        <pc:grpChg chg="add del mod">
          <ac:chgData name="nur hazwani" userId="245d08349d6b07af" providerId="LiveId" clId="{35130DC4-BD91-43E8-9184-C7923F033908}" dt="2023-03-22T15:27:53.088" v="1927"/>
          <ac:grpSpMkLst>
            <pc:docMk/>
            <pc:sldMk cId="2532193973" sldId="489"/>
            <ac:grpSpMk id="47" creationId="{4BC6908C-7B6B-F281-2D53-71004B5C5219}"/>
          </ac:grpSpMkLst>
        </pc:grpChg>
        <pc:picChg chg="add del mod">
          <ac:chgData name="nur hazwani" userId="245d08349d6b07af" providerId="LiveId" clId="{35130DC4-BD91-43E8-9184-C7923F033908}" dt="2023-03-22T15:27:53.088" v="1927"/>
          <ac:picMkLst>
            <pc:docMk/>
            <pc:sldMk cId="2532193973" sldId="489"/>
            <ac:picMk id="28" creationId="{9A2472EA-65F6-5101-12F5-D0BD9F1E72FA}"/>
          </ac:picMkLst>
        </pc:picChg>
        <pc:picChg chg="add del mod">
          <ac:chgData name="nur hazwani" userId="245d08349d6b07af" providerId="LiveId" clId="{35130DC4-BD91-43E8-9184-C7923F033908}" dt="2023-03-22T15:27:53.088" v="1927"/>
          <ac:picMkLst>
            <pc:docMk/>
            <pc:sldMk cId="2532193973" sldId="489"/>
            <ac:picMk id="29" creationId="{3514585A-0D56-9DCB-46D3-69240CC9098E}"/>
          </ac:picMkLst>
        </pc:picChg>
        <pc:picChg chg="add del mod">
          <ac:chgData name="nur hazwani" userId="245d08349d6b07af" providerId="LiveId" clId="{35130DC4-BD91-43E8-9184-C7923F033908}" dt="2023-03-22T15:27:53.088" v="1927"/>
          <ac:picMkLst>
            <pc:docMk/>
            <pc:sldMk cId="2532193973" sldId="489"/>
            <ac:picMk id="51" creationId="{583DE7F9-5093-3E3F-F004-44CDA7B02E0D}"/>
          </ac:picMkLst>
        </pc:picChg>
      </pc:sldChg>
      <pc:sldChg chg="addSp delSp modSp add mod ord modTransition modAnim">
        <pc:chgData name="nur hazwani" userId="245d08349d6b07af" providerId="LiveId" clId="{35130DC4-BD91-43E8-9184-C7923F033908}" dt="2023-03-22T15:40:59.882" v="2074"/>
        <pc:sldMkLst>
          <pc:docMk/>
          <pc:sldMk cId="2590793310" sldId="490"/>
        </pc:sldMkLst>
        <pc:spChg chg="del">
          <ac:chgData name="nur hazwani" userId="245d08349d6b07af" providerId="LiveId" clId="{35130DC4-BD91-43E8-9184-C7923F033908}" dt="2023-03-22T15:36:39.007" v="2035" actId="478"/>
          <ac:spMkLst>
            <pc:docMk/>
            <pc:sldMk cId="2590793310" sldId="490"/>
            <ac:spMk id="6" creationId="{7A14B66A-CF91-3540-B7A7-777233EDB071}"/>
          </ac:spMkLst>
        </pc:spChg>
        <pc:spChg chg="mod">
          <ac:chgData name="nur hazwani" userId="245d08349d6b07af" providerId="LiveId" clId="{35130DC4-BD91-43E8-9184-C7923F033908}" dt="2023-03-22T15:28:17.234" v="1931"/>
          <ac:spMkLst>
            <pc:docMk/>
            <pc:sldMk cId="2590793310" sldId="490"/>
            <ac:spMk id="33" creationId="{AA331B38-3BB8-C32F-2043-935CBE6F2460}"/>
          </ac:spMkLst>
        </pc:spChg>
        <pc:spChg chg="mod">
          <ac:chgData name="nur hazwani" userId="245d08349d6b07af" providerId="LiveId" clId="{35130DC4-BD91-43E8-9184-C7923F033908}" dt="2023-03-22T15:28:17.234" v="1931"/>
          <ac:spMkLst>
            <pc:docMk/>
            <pc:sldMk cId="2590793310" sldId="490"/>
            <ac:spMk id="34" creationId="{EFAC8679-273F-3005-560B-FD4E7CD2250D}"/>
          </ac:spMkLst>
        </pc:spChg>
        <pc:spChg chg="add mod">
          <ac:chgData name="nur hazwani" userId="245d08349d6b07af" providerId="LiveId" clId="{35130DC4-BD91-43E8-9184-C7923F033908}" dt="2023-03-22T15:40:16.116" v="2068" actId="1076"/>
          <ac:spMkLst>
            <pc:docMk/>
            <pc:sldMk cId="2590793310" sldId="490"/>
            <ac:spMk id="35" creationId="{58B9C49A-A7C6-07C9-E4EE-E393E72C6565}"/>
          </ac:spMkLst>
        </pc:spChg>
        <pc:spChg chg="add mod">
          <ac:chgData name="nur hazwani" userId="245d08349d6b07af" providerId="LiveId" clId="{35130DC4-BD91-43E8-9184-C7923F033908}" dt="2023-03-22T15:30:32.904" v="1950" actId="1076"/>
          <ac:spMkLst>
            <pc:docMk/>
            <pc:sldMk cId="2590793310" sldId="490"/>
            <ac:spMk id="36" creationId="{B8C7A5E0-77B5-4EA0-556D-84CE429041A8}"/>
          </ac:spMkLst>
        </pc:spChg>
        <pc:spChg chg="mod">
          <ac:chgData name="nur hazwani" userId="245d08349d6b07af" providerId="LiveId" clId="{35130DC4-BD91-43E8-9184-C7923F033908}" dt="2023-03-22T15:28:17.234" v="1931"/>
          <ac:spMkLst>
            <pc:docMk/>
            <pc:sldMk cId="2590793310" sldId="490"/>
            <ac:spMk id="38" creationId="{34216828-BBD3-D671-EE44-8C9D8198F827}"/>
          </ac:spMkLst>
        </pc:spChg>
        <pc:spChg chg="mod">
          <ac:chgData name="nur hazwani" userId="245d08349d6b07af" providerId="LiveId" clId="{35130DC4-BD91-43E8-9184-C7923F033908}" dt="2023-03-22T15:28:17.234" v="1931"/>
          <ac:spMkLst>
            <pc:docMk/>
            <pc:sldMk cId="2590793310" sldId="490"/>
            <ac:spMk id="39" creationId="{DB276D09-7D55-05D4-6651-CBFC8A85B010}"/>
          </ac:spMkLst>
        </pc:spChg>
        <pc:spChg chg="mod">
          <ac:chgData name="nur hazwani" userId="245d08349d6b07af" providerId="LiveId" clId="{35130DC4-BD91-43E8-9184-C7923F033908}" dt="2023-03-22T15:28:17.234" v="1931"/>
          <ac:spMkLst>
            <pc:docMk/>
            <pc:sldMk cId="2590793310" sldId="490"/>
            <ac:spMk id="41" creationId="{E1984406-4E22-A155-D904-3DF998D3F5FB}"/>
          </ac:spMkLst>
        </pc:spChg>
        <pc:spChg chg="mod">
          <ac:chgData name="nur hazwani" userId="245d08349d6b07af" providerId="LiveId" clId="{35130DC4-BD91-43E8-9184-C7923F033908}" dt="2023-03-22T15:28:17.234" v="1931"/>
          <ac:spMkLst>
            <pc:docMk/>
            <pc:sldMk cId="2590793310" sldId="490"/>
            <ac:spMk id="42" creationId="{B5E62371-B07E-6EA7-20D2-3B1DDE949447}"/>
          </ac:spMkLst>
        </pc:spChg>
        <pc:spChg chg="mod">
          <ac:chgData name="nur hazwani" userId="245d08349d6b07af" providerId="LiveId" clId="{35130DC4-BD91-43E8-9184-C7923F033908}" dt="2023-03-22T15:28:17.234" v="1931"/>
          <ac:spMkLst>
            <pc:docMk/>
            <pc:sldMk cId="2590793310" sldId="490"/>
            <ac:spMk id="44" creationId="{90D177E1-A119-EB38-DDEB-C80589B0D617}"/>
          </ac:spMkLst>
        </pc:spChg>
        <pc:spChg chg="mod">
          <ac:chgData name="nur hazwani" userId="245d08349d6b07af" providerId="LiveId" clId="{35130DC4-BD91-43E8-9184-C7923F033908}" dt="2023-03-22T15:28:17.234" v="1931"/>
          <ac:spMkLst>
            <pc:docMk/>
            <pc:sldMk cId="2590793310" sldId="490"/>
            <ac:spMk id="45" creationId="{62D8FEE8-03FB-BB96-4801-4DDCC55FADD5}"/>
          </ac:spMkLst>
        </pc:spChg>
        <pc:spChg chg="mod">
          <ac:chgData name="nur hazwani" userId="245d08349d6b07af" providerId="LiveId" clId="{35130DC4-BD91-43E8-9184-C7923F033908}" dt="2023-03-22T15:28:17.234" v="1931"/>
          <ac:spMkLst>
            <pc:docMk/>
            <pc:sldMk cId="2590793310" sldId="490"/>
            <ac:spMk id="47" creationId="{7E64EFF2-1EBC-4276-EB66-D0EB63D1D332}"/>
          </ac:spMkLst>
        </pc:spChg>
        <pc:spChg chg="mod">
          <ac:chgData name="nur hazwani" userId="245d08349d6b07af" providerId="LiveId" clId="{35130DC4-BD91-43E8-9184-C7923F033908}" dt="2023-03-22T15:28:17.234" v="1931"/>
          <ac:spMkLst>
            <pc:docMk/>
            <pc:sldMk cId="2590793310" sldId="490"/>
            <ac:spMk id="48" creationId="{CC0E1818-A833-1F7E-78C8-7398EDAA376F}"/>
          </ac:spMkLst>
        </pc:spChg>
        <pc:spChg chg="add mod">
          <ac:chgData name="nur hazwani" userId="245d08349d6b07af" providerId="LiveId" clId="{35130DC4-BD91-43E8-9184-C7923F033908}" dt="2023-03-22T15:40:39.080" v="2071" actId="1076"/>
          <ac:spMkLst>
            <pc:docMk/>
            <pc:sldMk cId="2590793310" sldId="490"/>
            <ac:spMk id="49" creationId="{AFB679D0-B094-AC32-9496-40F5D45B20D4}"/>
          </ac:spMkLst>
        </pc:spChg>
        <pc:spChg chg="add mod">
          <ac:chgData name="nur hazwani" userId="245d08349d6b07af" providerId="LiveId" clId="{35130DC4-BD91-43E8-9184-C7923F033908}" dt="2023-03-22T15:30:13.522" v="1947" actId="1076"/>
          <ac:spMkLst>
            <pc:docMk/>
            <pc:sldMk cId="2590793310" sldId="490"/>
            <ac:spMk id="50" creationId="{42D16AC1-FBE8-1723-858C-9097D00ED211}"/>
          </ac:spMkLst>
        </pc:spChg>
        <pc:spChg chg="add mod">
          <ac:chgData name="nur hazwani" userId="245d08349d6b07af" providerId="LiveId" clId="{35130DC4-BD91-43E8-9184-C7923F033908}" dt="2023-03-22T15:30:57.395" v="1959" actId="14100"/>
          <ac:spMkLst>
            <pc:docMk/>
            <pc:sldMk cId="2590793310" sldId="490"/>
            <ac:spMk id="51" creationId="{EDB1EC3D-5F27-80B8-3EF1-26C4A06AD52C}"/>
          </ac:spMkLst>
        </pc:spChg>
        <pc:spChg chg="add mod">
          <ac:chgData name="nur hazwani" userId="245d08349d6b07af" providerId="LiveId" clId="{35130DC4-BD91-43E8-9184-C7923F033908}" dt="2023-03-22T15:31:54.740" v="1984" actId="14100"/>
          <ac:spMkLst>
            <pc:docMk/>
            <pc:sldMk cId="2590793310" sldId="490"/>
            <ac:spMk id="52" creationId="{9FAFC905-F08E-C1F7-7BD9-1827CFA02B03}"/>
          </ac:spMkLst>
        </pc:spChg>
        <pc:spChg chg="add mod">
          <ac:chgData name="nur hazwani" userId="245d08349d6b07af" providerId="LiveId" clId="{35130DC4-BD91-43E8-9184-C7923F033908}" dt="2023-03-22T15:36:40.617" v="2036"/>
          <ac:spMkLst>
            <pc:docMk/>
            <pc:sldMk cId="2590793310" sldId="490"/>
            <ac:spMk id="53" creationId="{C34EF08B-930D-17EB-7AE4-5BCA26E357D8}"/>
          </ac:spMkLst>
        </pc:spChg>
        <pc:spChg chg="add mod">
          <ac:chgData name="nur hazwani" userId="245d08349d6b07af" providerId="LiveId" clId="{35130DC4-BD91-43E8-9184-C7923F033908}" dt="2023-03-22T15:37:33.003" v="2054" actId="1076"/>
          <ac:spMkLst>
            <pc:docMk/>
            <pc:sldMk cId="2590793310" sldId="490"/>
            <ac:spMk id="54" creationId="{E72F19BA-EABE-3B39-A8B8-03C61F6F2847}"/>
          </ac:spMkLst>
        </pc:spChg>
        <pc:grpChg chg="add mod">
          <ac:chgData name="nur hazwani" userId="245d08349d6b07af" providerId="LiveId" clId="{35130DC4-BD91-43E8-9184-C7923F033908}" dt="2023-03-22T15:30:13.522" v="1947" actId="1076"/>
          <ac:grpSpMkLst>
            <pc:docMk/>
            <pc:sldMk cId="2590793310" sldId="490"/>
            <ac:grpSpMk id="7" creationId="{5DD3DF5C-328C-5839-5A3A-A0D4F5941002}"/>
          </ac:grpSpMkLst>
        </pc:grpChg>
        <pc:grpChg chg="add mod">
          <ac:chgData name="nur hazwani" userId="245d08349d6b07af" providerId="LiveId" clId="{35130DC4-BD91-43E8-9184-C7923F033908}" dt="2023-03-22T15:30:34.997" v="1951" actId="1076"/>
          <ac:grpSpMkLst>
            <pc:docMk/>
            <pc:sldMk cId="2590793310" sldId="490"/>
            <ac:grpSpMk id="37" creationId="{9755D567-A6A9-B1D4-A7B0-46DD77CC1E1E}"/>
          </ac:grpSpMkLst>
        </pc:grpChg>
        <pc:grpChg chg="add mod">
          <ac:chgData name="nur hazwani" userId="245d08349d6b07af" providerId="LiveId" clId="{35130DC4-BD91-43E8-9184-C7923F033908}" dt="2023-03-22T15:30:38.684" v="1952" actId="1076"/>
          <ac:grpSpMkLst>
            <pc:docMk/>
            <pc:sldMk cId="2590793310" sldId="490"/>
            <ac:grpSpMk id="40" creationId="{D53811BA-B502-1FCE-6C0C-E2B2F90E3FAA}"/>
          </ac:grpSpMkLst>
        </pc:grpChg>
        <pc:grpChg chg="add mod">
          <ac:chgData name="nur hazwani" userId="245d08349d6b07af" providerId="LiveId" clId="{35130DC4-BD91-43E8-9184-C7923F033908}" dt="2023-03-22T15:30:18.549" v="1948" actId="1076"/>
          <ac:grpSpMkLst>
            <pc:docMk/>
            <pc:sldMk cId="2590793310" sldId="490"/>
            <ac:grpSpMk id="43" creationId="{3A19D0EF-6BC6-ED87-D62F-DDD1EA8217CC}"/>
          </ac:grpSpMkLst>
        </pc:grpChg>
        <pc:grpChg chg="add mod">
          <ac:chgData name="nur hazwani" userId="245d08349d6b07af" providerId="LiveId" clId="{35130DC4-BD91-43E8-9184-C7923F033908}" dt="2023-03-22T15:30:13.522" v="1947" actId="1076"/>
          <ac:grpSpMkLst>
            <pc:docMk/>
            <pc:sldMk cId="2590793310" sldId="490"/>
            <ac:grpSpMk id="46" creationId="{A7CA25B8-CDCA-8ED4-AFC6-0F71C97E6D5C}"/>
          </ac:grpSpMkLst>
        </pc:grpChg>
      </pc:sldChg>
      <pc:sldChg chg="new ord">
        <pc:chgData name="nur hazwani" userId="245d08349d6b07af" providerId="LiveId" clId="{35130DC4-BD91-43E8-9184-C7923F033908}" dt="2023-03-22T15:33:36.748" v="1996"/>
        <pc:sldMkLst>
          <pc:docMk/>
          <pc:sldMk cId="404348235" sldId="491"/>
        </pc:sldMkLst>
      </pc:sldChg>
      <pc:sldChg chg="modSp add mod">
        <pc:chgData name="nur hazwani" userId="245d08349d6b07af" providerId="LiveId" clId="{35130DC4-BD91-43E8-9184-C7923F033908}" dt="2023-03-22T15:43:55.878" v="2119" actId="1076"/>
        <pc:sldMkLst>
          <pc:docMk/>
          <pc:sldMk cId="567689318" sldId="492"/>
        </pc:sldMkLst>
        <pc:spChg chg="mod">
          <ac:chgData name="nur hazwani" userId="245d08349d6b07af" providerId="LiveId" clId="{35130DC4-BD91-43E8-9184-C7923F033908}" dt="2023-03-22T15:43:55.878" v="2119" actId="1076"/>
          <ac:spMkLst>
            <pc:docMk/>
            <pc:sldMk cId="567689318" sldId="492"/>
            <ac:spMk id="35" creationId="{58B9C49A-A7C6-07C9-E4EE-E393E72C6565}"/>
          </ac:spMkLst>
        </pc:spChg>
        <pc:spChg chg="mod">
          <ac:chgData name="nur hazwani" userId="245d08349d6b07af" providerId="LiveId" clId="{35130DC4-BD91-43E8-9184-C7923F033908}" dt="2023-03-22T15:43:55.878" v="2119" actId="1076"/>
          <ac:spMkLst>
            <pc:docMk/>
            <pc:sldMk cId="567689318" sldId="492"/>
            <ac:spMk id="36" creationId="{B8C7A5E0-77B5-4EA0-556D-84CE429041A8}"/>
          </ac:spMkLst>
        </pc:spChg>
        <pc:spChg chg="mod">
          <ac:chgData name="nur hazwani" userId="245d08349d6b07af" providerId="LiveId" clId="{35130DC4-BD91-43E8-9184-C7923F033908}" dt="2023-03-22T15:43:55.878" v="2119" actId="1076"/>
          <ac:spMkLst>
            <pc:docMk/>
            <pc:sldMk cId="567689318" sldId="492"/>
            <ac:spMk id="49" creationId="{AFB679D0-B094-AC32-9496-40F5D45B20D4}"/>
          </ac:spMkLst>
        </pc:spChg>
        <pc:spChg chg="mod">
          <ac:chgData name="nur hazwani" userId="245d08349d6b07af" providerId="LiveId" clId="{35130DC4-BD91-43E8-9184-C7923F033908}" dt="2023-03-22T15:43:55.878" v="2119" actId="1076"/>
          <ac:spMkLst>
            <pc:docMk/>
            <pc:sldMk cId="567689318" sldId="492"/>
            <ac:spMk id="50" creationId="{42D16AC1-FBE8-1723-858C-9097D00ED211}"/>
          </ac:spMkLst>
        </pc:spChg>
        <pc:spChg chg="mod">
          <ac:chgData name="nur hazwani" userId="245d08349d6b07af" providerId="LiveId" clId="{35130DC4-BD91-43E8-9184-C7923F033908}" dt="2023-03-22T15:43:55.878" v="2119" actId="1076"/>
          <ac:spMkLst>
            <pc:docMk/>
            <pc:sldMk cId="567689318" sldId="492"/>
            <ac:spMk id="51" creationId="{EDB1EC3D-5F27-80B8-3EF1-26C4A06AD52C}"/>
          </ac:spMkLst>
        </pc:spChg>
        <pc:spChg chg="mod">
          <ac:chgData name="nur hazwani" userId="245d08349d6b07af" providerId="LiveId" clId="{35130DC4-BD91-43E8-9184-C7923F033908}" dt="2023-03-22T15:43:55.878" v="2119" actId="1076"/>
          <ac:spMkLst>
            <pc:docMk/>
            <pc:sldMk cId="567689318" sldId="492"/>
            <ac:spMk id="52" creationId="{9FAFC905-F08E-C1F7-7BD9-1827CFA02B03}"/>
          </ac:spMkLst>
        </pc:spChg>
        <pc:grpChg chg="mod">
          <ac:chgData name="nur hazwani" userId="245d08349d6b07af" providerId="LiveId" clId="{35130DC4-BD91-43E8-9184-C7923F033908}" dt="2023-03-22T15:43:55.878" v="2119" actId="1076"/>
          <ac:grpSpMkLst>
            <pc:docMk/>
            <pc:sldMk cId="567689318" sldId="492"/>
            <ac:grpSpMk id="7" creationId="{5DD3DF5C-328C-5839-5A3A-A0D4F5941002}"/>
          </ac:grpSpMkLst>
        </pc:grpChg>
        <pc:grpChg chg="mod">
          <ac:chgData name="nur hazwani" userId="245d08349d6b07af" providerId="LiveId" clId="{35130DC4-BD91-43E8-9184-C7923F033908}" dt="2023-03-22T15:43:55.878" v="2119" actId="1076"/>
          <ac:grpSpMkLst>
            <pc:docMk/>
            <pc:sldMk cId="567689318" sldId="492"/>
            <ac:grpSpMk id="37" creationId="{9755D567-A6A9-B1D4-A7B0-46DD77CC1E1E}"/>
          </ac:grpSpMkLst>
        </pc:grpChg>
        <pc:grpChg chg="mod">
          <ac:chgData name="nur hazwani" userId="245d08349d6b07af" providerId="LiveId" clId="{35130DC4-BD91-43E8-9184-C7923F033908}" dt="2023-03-22T15:43:55.878" v="2119" actId="1076"/>
          <ac:grpSpMkLst>
            <pc:docMk/>
            <pc:sldMk cId="567689318" sldId="492"/>
            <ac:grpSpMk id="40" creationId="{D53811BA-B502-1FCE-6C0C-E2B2F90E3FAA}"/>
          </ac:grpSpMkLst>
        </pc:grpChg>
        <pc:grpChg chg="mod">
          <ac:chgData name="nur hazwani" userId="245d08349d6b07af" providerId="LiveId" clId="{35130DC4-BD91-43E8-9184-C7923F033908}" dt="2023-03-22T15:43:55.878" v="2119" actId="1076"/>
          <ac:grpSpMkLst>
            <pc:docMk/>
            <pc:sldMk cId="567689318" sldId="492"/>
            <ac:grpSpMk id="43" creationId="{3A19D0EF-6BC6-ED87-D62F-DDD1EA8217CC}"/>
          </ac:grpSpMkLst>
        </pc:grpChg>
        <pc:grpChg chg="mod">
          <ac:chgData name="nur hazwani" userId="245d08349d6b07af" providerId="LiveId" clId="{35130DC4-BD91-43E8-9184-C7923F033908}" dt="2023-03-22T15:43:55.878" v="2119" actId="1076"/>
          <ac:grpSpMkLst>
            <pc:docMk/>
            <pc:sldMk cId="567689318" sldId="492"/>
            <ac:grpSpMk id="46" creationId="{A7CA25B8-CDCA-8ED4-AFC6-0F71C97E6D5C}"/>
          </ac:grpSpMkLst>
        </pc:grpChg>
      </pc:sldChg>
      <pc:sldMasterChg chg="delSldLayout">
        <pc:chgData name="nur hazwani" userId="245d08349d6b07af" providerId="LiveId" clId="{35130DC4-BD91-43E8-9184-C7923F033908}" dt="2023-03-22T15:32:27.934" v="1989" actId="2696"/>
        <pc:sldMasterMkLst>
          <pc:docMk/>
          <pc:sldMasterMk cId="3175574751" sldId="2147483738"/>
        </pc:sldMasterMkLst>
        <pc:sldLayoutChg chg="del">
          <pc:chgData name="nur hazwani" userId="245d08349d6b07af" providerId="LiveId" clId="{35130DC4-BD91-43E8-9184-C7923F033908}" dt="2023-03-22T15:32:27.934" v="1989" actId="2696"/>
          <pc:sldLayoutMkLst>
            <pc:docMk/>
            <pc:sldMasterMk cId="3175574751" sldId="2147483738"/>
            <pc:sldLayoutMk cId="2314762708" sldId="2147483750"/>
          </pc:sldLayoutMkLst>
        </pc:sldLayoutChg>
      </pc:sldMasterChg>
    </pc:docChg>
  </pc:docChgLst>
  <pc:docChgLst>
    <pc:chgData name="NUR HAZWANI BINTI  SHA'ARI" userId="2f2a7705-1052-4cf0-be6b-765a997ec1c5" providerId="ADAL" clId="{8A3C1DCC-49D5-4744-B964-B37E8D804CFA}"/>
    <pc:docChg chg="custSel addSld delSld modSld sldOrd delMainMaster modSection">
      <pc:chgData name="NUR HAZWANI BINTI  SHA'ARI" userId="2f2a7705-1052-4cf0-be6b-765a997ec1c5" providerId="ADAL" clId="{8A3C1DCC-49D5-4744-B964-B37E8D804CFA}" dt="2023-05-25T01:39:32.481" v="46" actId="2696"/>
      <pc:docMkLst>
        <pc:docMk/>
      </pc:docMkLst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1892823283" sldId="258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0" sldId="261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0" sldId="264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0" sldId="266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0" sldId="267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0" sldId="273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1123167114" sldId="274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1779419715" sldId="284"/>
        </pc:sldMkLst>
      </pc:sldChg>
      <pc:sldChg chg="delSp modSp mod">
        <pc:chgData name="NUR HAZWANI BINTI  SHA'ARI" userId="2f2a7705-1052-4cf0-be6b-765a997ec1c5" providerId="ADAL" clId="{8A3C1DCC-49D5-4744-B964-B37E8D804CFA}" dt="2023-05-25T01:38:25.792" v="35" actId="27636"/>
        <pc:sldMkLst>
          <pc:docMk/>
          <pc:sldMk cId="2485505036" sldId="291"/>
        </pc:sldMkLst>
        <pc:spChg chg="mod">
          <ac:chgData name="NUR HAZWANI BINTI  SHA'ARI" userId="2f2a7705-1052-4cf0-be6b-765a997ec1c5" providerId="ADAL" clId="{8A3C1DCC-49D5-4744-B964-B37E8D804CFA}" dt="2023-05-25T01:38:25.792" v="35" actId="27636"/>
          <ac:spMkLst>
            <pc:docMk/>
            <pc:sldMk cId="2485505036" sldId="291"/>
            <ac:spMk id="38" creationId="{D96AFF4A-4057-67E7-711E-E9FB69CEA564}"/>
          </ac:spMkLst>
        </pc:spChg>
        <pc:spChg chg="mod">
          <ac:chgData name="NUR HAZWANI BINTI  SHA'ARI" userId="2f2a7705-1052-4cf0-be6b-765a997ec1c5" providerId="ADAL" clId="{8A3C1DCC-49D5-4744-B964-B37E8D804CFA}" dt="2023-05-25T01:38:01.793" v="31" actId="1076"/>
          <ac:spMkLst>
            <pc:docMk/>
            <pc:sldMk cId="2485505036" sldId="291"/>
            <ac:spMk id="39" creationId="{33E0A67B-D7AC-5BB0-F4EF-0270E659279E}"/>
          </ac:spMkLst>
        </pc:spChg>
        <pc:picChg chg="del">
          <ac:chgData name="NUR HAZWANI BINTI  SHA'ARI" userId="2f2a7705-1052-4cf0-be6b-765a997ec1c5" providerId="ADAL" clId="{8A3C1DCC-49D5-4744-B964-B37E8D804CFA}" dt="2023-05-25T01:37:53.056" v="30" actId="478"/>
          <ac:picMkLst>
            <pc:docMk/>
            <pc:sldMk cId="2485505036" sldId="291"/>
            <ac:picMk id="4" creationId="{C2C1E493-9C26-2627-E080-6782CF540FF0}"/>
          </ac:picMkLst>
        </pc:picChg>
        <pc:picChg chg="del">
          <ac:chgData name="NUR HAZWANI BINTI  SHA'ARI" userId="2f2a7705-1052-4cf0-be6b-765a997ec1c5" providerId="ADAL" clId="{8A3C1DCC-49D5-4744-B964-B37E8D804CFA}" dt="2023-05-25T01:37:53.056" v="30" actId="478"/>
          <ac:picMkLst>
            <pc:docMk/>
            <pc:sldMk cId="2485505036" sldId="291"/>
            <ac:picMk id="6" creationId="{7B5F8030-0018-594A-5C44-903150F0B7BF}"/>
          </ac:picMkLst>
        </pc:picChg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1273420248" sldId="299"/>
        </pc:sldMkLst>
      </pc:sldChg>
      <pc:sldChg chg="delSp modSp mod">
        <pc:chgData name="NUR HAZWANI BINTI  SHA'ARI" userId="2f2a7705-1052-4cf0-be6b-765a997ec1c5" providerId="ADAL" clId="{8A3C1DCC-49D5-4744-B964-B37E8D804CFA}" dt="2023-05-25T01:39:18.651" v="45" actId="478"/>
        <pc:sldMkLst>
          <pc:docMk/>
          <pc:sldMk cId="2264746875" sldId="300"/>
        </pc:sldMkLst>
        <pc:spChg chg="mod">
          <ac:chgData name="NUR HAZWANI BINTI  SHA'ARI" userId="2f2a7705-1052-4cf0-be6b-765a997ec1c5" providerId="ADAL" clId="{8A3C1DCC-49D5-4744-B964-B37E8D804CFA}" dt="2023-05-25T01:38:54.198" v="40" actId="1076"/>
          <ac:spMkLst>
            <pc:docMk/>
            <pc:sldMk cId="2264746875" sldId="300"/>
            <ac:spMk id="3" creationId="{062DE633-4ABE-AF81-8B06-72DA18E1924E}"/>
          </ac:spMkLst>
        </pc:spChg>
        <pc:spChg chg="mod">
          <ac:chgData name="NUR HAZWANI BINTI  SHA'ARI" userId="2f2a7705-1052-4cf0-be6b-765a997ec1c5" providerId="ADAL" clId="{8A3C1DCC-49D5-4744-B964-B37E8D804CFA}" dt="2023-05-25T01:38:50.247" v="39" actId="1076"/>
          <ac:spMkLst>
            <pc:docMk/>
            <pc:sldMk cId="2264746875" sldId="300"/>
            <ac:spMk id="38" creationId="{C20F7571-B746-A31E-7D5E-B84F24F0AA66}"/>
          </ac:spMkLst>
        </pc:spChg>
        <pc:picChg chg="del">
          <ac:chgData name="NUR HAZWANI BINTI  SHA'ARI" userId="2f2a7705-1052-4cf0-be6b-765a997ec1c5" providerId="ADAL" clId="{8A3C1DCC-49D5-4744-B964-B37E8D804CFA}" dt="2023-05-25T01:39:18.651" v="45" actId="478"/>
          <ac:picMkLst>
            <pc:docMk/>
            <pc:sldMk cId="2264746875" sldId="300"/>
            <ac:picMk id="36" creationId="{D9AB231E-1BB9-0F86-7856-AB707FF9B35B}"/>
          </ac:picMkLst>
        </pc:picChg>
        <pc:picChg chg="del">
          <ac:chgData name="NUR HAZWANI BINTI  SHA'ARI" userId="2f2a7705-1052-4cf0-be6b-765a997ec1c5" providerId="ADAL" clId="{8A3C1DCC-49D5-4744-B964-B37E8D804CFA}" dt="2023-05-25T01:39:18.651" v="45" actId="478"/>
          <ac:picMkLst>
            <pc:docMk/>
            <pc:sldMk cId="2264746875" sldId="300"/>
            <ac:picMk id="37" creationId="{F4C92AE7-CB69-4F52-44F3-4C0E8383D904}"/>
          </ac:picMkLst>
        </pc:picChg>
        <pc:picChg chg="mod">
          <ac:chgData name="NUR HAZWANI BINTI  SHA'ARI" userId="2f2a7705-1052-4cf0-be6b-765a997ec1c5" providerId="ADAL" clId="{8A3C1DCC-49D5-4744-B964-B37E8D804CFA}" dt="2023-05-25T01:39:02.219" v="43" actId="1076"/>
          <ac:picMkLst>
            <pc:docMk/>
            <pc:sldMk cId="2264746875" sldId="300"/>
            <ac:picMk id="39" creationId="{CC083899-26E1-C271-F826-608356BB1AC5}"/>
          </ac:picMkLst>
        </pc:picChg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117540434" sldId="337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1931119399" sldId="372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2909761534" sldId="416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2388217353" sldId="417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3894387091" sldId="430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3704940965" sldId="469"/>
        </pc:sldMkLst>
      </pc:sldChg>
      <pc:sldChg chg="delSp mod">
        <pc:chgData name="NUR HAZWANI BINTI  SHA'ARI" userId="2f2a7705-1052-4cf0-be6b-765a997ec1c5" providerId="ADAL" clId="{8A3C1DCC-49D5-4744-B964-B37E8D804CFA}" dt="2023-05-25T01:39:15.711" v="44" actId="478"/>
        <pc:sldMkLst>
          <pc:docMk/>
          <pc:sldMk cId="841241038" sldId="493"/>
        </pc:sldMkLst>
        <pc:picChg chg="del">
          <ac:chgData name="NUR HAZWANI BINTI  SHA'ARI" userId="2f2a7705-1052-4cf0-be6b-765a997ec1c5" providerId="ADAL" clId="{8A3C1DCC-49D5-4744-B964-B37E8D804CFA}" dt="2023-05-25T01:39:15.711" v="44" actId="478"/>
          <ac:picMkLst>
            <pc:docMk/>
            <pc:sldMk cId="841241038" sldId="493"/>
            <ac:picMk id="41" creationId="{C4CEA80E-F4FD-E152-742B-70F058A4BBDD}"/>
          </ac:picMkLst>
        </pc:picChg>
        <pc:picChg chg="del">
          <ac:chgData name="NUR HAZWANI BINTI  SHA'ARI" userId="2f2a7705-1052-4cf0-be6b-765a997ec1c5" providerId="ADAL" clId="{8A3C1DCC-49D5-4744-B964-B37E8D804CFA}" dt="2023-05-25T01:39:15.711" v="44" actId="478"/>
          <ac:picMkLst>
            <pc:docMk/>
            <pc:sldMk cId="841241038" sldId="493"/>
            <ac:picMk id="42" creationId="{ECC0190A-E22A-2C1C-1461-114F90739EEA}"/>
          </ac:picMkLst>
        </pc:picChg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4007094773" sldId="703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1079751236" sldId="704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1030963343" sldId="706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0" sldId="2195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0" sldId="2202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1110888066" sldId="2205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4116122827" sldId="2206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3139540946" sldId="2207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164697216" sldId="2209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3234973685" sldId="2210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968380034" sldId="2212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1180261334" sldId="2213"/>
        </pc:sldMkLst>
      </pc:sldChg>
      <pc:sldChg chg="del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0" sldId="2214"/>
        </pc:sldMkLst>
      </pc:sldChg>
      <pc:sldChg chg="add del ord">
        <pc:chgData name="NUR HAZWANI BINTI  SHA'ARI" userId="2f2a7705-1052-4cf0-be6b-765a997ec1c5" providerId="ADAL" clId="{8A3C1DCC-49D5-4744-B964-B37E8D804CFA}" dt="2023-05-25T01:39:32.481" v="46" actId="2696"/>
        <pc:sldMkLst>
          <pc:docMk/>
          <pc:sldMk cId="1430147431" sldId="2216"/>
        </pc:sldMkLst>
      </pc:sldChg>
      <pc:sldMasterChg chg="del delSldLayout">
        <pc:chgData name="NUR HAZWANI BINTI  SHA'ARI" userId="2f2a7705-1052-4cf0-be6b-765a997ec1c5" providerId="ADAL" clId="{8A3C1DCC-49D5-4744-B964-B37E8D804CFA}" dt="2023-05-25T01:39:32.481" v="46" actId="2696"/>
        <pc:sldMasterMkLst>
          <pc:docMk/>
          <pc:sldMasterMk cId="1855938875" sldId="2147483750"/>
        </pc:sldMasterMkLst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855938875" sldId="2147483750"/>
            <pc:sldLayoutMk cId="1194615575" sldId="2147483751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855938875" sldId="2147483750"/>
            <pc:sldLayoutMk cId="2304036210" sldId="2147483752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855938875" sldId="2147483750"/>
            <pc:sldLayoutMk cId="681787048" sldId="2147483753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855938875" sldId="2147483750"/>
            <pc:sldLayoutMk cId="610165532" sldId="2147483754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855938875" sldId="2147483750"/>
            <pc:sldLayoutMk cId="484849689" sldId="2147483755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855938875" sldId="2147483750"/>
            <pc:sldLayoutMk cId="1908150554" sldId="2147483756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855938875" sldId="2147483750"/>
            <pc:sldLayoutMk cId="1568075219" sldId="2147483757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855938875" sldId="2147483750"/>
            <pc:sldLayoutMk cId="3113554595" sldId="2147483758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855938875" sldId="2147483750"/>
            <pc:sldLayoutMk cId="1674979283" sldId="2147483759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855938875" sldId="2147483750"/>
            <pc:sldLayoutMk cId="3815163286" sldId="2147483760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855938875" sldId="2147483750"/>
            <pc:sldLayoutMk cId="985490227" sldId="2147483761"/>
          </pc:sldLayoutMkLst>
        </pc:sldLayoutChg>
      </pc:sldMasterChg>
      <pc:sldMasterChg chg="del delSldLayout">
        <pc:chgData name="NUR HAZWANI BINTI  SHA'ARI" userId="2f2a7705-1052-4cf0-be6b-765a997ec1c5" providerId="ADAL" clId="{8A3C1DCC-49D5-4744-B964-B37E8D804CFA}" dt="2023-05-25T01:39:32.481" v="46" actId="2696"/>
        <pc:sldMasterMkLst>
          <pc:docMk/>
          <pc:sldMasterMk cId="3289027742" sldId="2147483762"/>
        </pc:sldMasterMkLst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3289027742" sldId="2147483762"/>
            <pc:sldLayoutMk cId="2401574012" sldId="2147483763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3289027742" sldId="2147483762"/>
            <pc:sldLayoutMk cId="1871469501" sldId="2147483764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3289027742" sldId="2147483762"/>
            <pc:sldLayoutMk cId="2375576943" sldId="2147483765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3289027742" sldId="2147483762"/>
            <pc:sldLayoutMk cId="3772487121" sldId="2147483766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3289027742" sldId="2147483762"/>
            <pc:sldLayoutMk cId="2605124639" sldId="2147483767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3289027742" sldId="2147483762"/>
            <pc:sldLayoutMk cId="3015229717" sldId="2147483768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3289027742" sldId="2147483762"/>
            <pc:sldLayoutMk cId="632900808" sldId="2147483769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3289027742" sldId="2147483762"/>
            <pc:sldLayoutMk cId="3170157939" sldId="2147483770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3289027742" sldId="2147483762"/>
            <pc:sldLayoutMk cId="1099477966" sldId="2147483771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3289027742" sldId="2147483762"/>
            <pc:sldLayoutMk cId="1519141654" sldId="2147483772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3289027742" sldId="2147483762"/>
            <pc:sldLayoutMk cId="735445796" sldId="2147483773"/>
          </pc:sldLayoutMkLst>
        </pc:sldLayoutChg>
      </pc:sldMasterChg>
      <pc:sldMasterChg chg="del delSldLayout">
        <pc:chgData name="NUR HAZWANI BINTI  SHA'ARI" userId="2f2a7705-1052-4cf0-be6b-765a997ec1c5" providerId="ADAL" clId="{8A3C1DCC-49D5-4744-B964-B37E8D804CFA}" dt="2023-05-25T01:39:32.481" v="46" actId="2696"/>
        <pc:sldMasterMkLst>
          <pc:docMk/>
          <pc:sldMasterMk cId="1484210060" sldId="2147483774"/>
        </pc:sldMasterMkLst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484210060" sldId="2147483774"/>
            <pc:sldLayoutMk cId="2910560255" sldId="2147483775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484210060" sldId="2147483774"/>
            <pc:sldLayoutMk cId="3879643673" sldId="2147483776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484210060" sldId="2147483774"/>
            <pc:sldLayoutMk cId="3873359211" sldId="2147483777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484210060" sldId="2147483774"/>
            <pc:sldLayoutMk cId="3555392988" sldId="2147483778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484210060" sldId="2147483774"/>
            <pc:sldLayoutMk cId="4027114397" sldId="2147483779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484210060" sldId="2147483774"/>
            <pc:sldLayoutMk cId="23259338" sldId="2147483780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484210060" sldId="2147483774"/>
            <pc:sldLayoutMk cId="1295741007" sldId="2147483781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484210060" sldId="2147483774"/>
            <pc:sldLayoutMk cId="1685046555" sldId="2147483782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484210060" sldId="2147483774"/>
            <pc:sldLayoutMk cId="1871496275" sldId="2147483783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484210060" sldId="2147483774"/>
            <pc:sldLayoutMk cId="3924983291" sldId="2147483784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484210060" sldId="2147483774"/>
            <pc:sldLayoutMk cId="1111584270" sldId="2147483785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484210060" sldId="2147483774"/>
            <pc:sldLayoutMk cId="3396956943" sldId="2147483786"/>
          </pc:sldLayoutMkLst>
        </pc:sldLayoutChg>
      </pc:sldMasterChg>
      <pc:sldMasterChg chg="del delSldLayout">
        <pc:chgData name="NUR HAZWANI BINTI  SHA'ARI" userId="2f2a7705-1052-4cf0-be6b-765a997ec1c5" providerId="ADAL" clId="{8A3C1DCC-49D5-4744-B964-B37E8D804CFA}" dt="2023-05-25T01:39:32.481" v="46" actId="2696"/>
        <pc:sldMasterMkLst>
          <pc:docMk/>
          <pc:sldMasterMk cId="2329053756" sldId="2147483787"/>
        </pc:sldMasterMkLst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329053756" sldId="2147483787"/>
            <pc:sldLayoutMk cId="1524633486" sldId="2147483788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329053756" sldId="2147483787"/>
            <pc:sldLayoutMk cId="1056713182" sldId="2147483789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329053756" sldId="2147483787"/>
            <pc:sldLayoutMk cId="3514390536" sldId="2147483790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329053756" sldId="2147483787"/>
            <pc:sldLayoutMk cId="2745290194" sldId="2147483791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329053756" sldId="2147483787"/>
            <pc:sldLayoutMk cId="3441296192" sldId="2147483792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329053756" sldId="2147483787"/>
            <pc:sldLayoutMk cId="2564183993" sldId="2147483793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329053756" sldId="2147483787"/>
            <pc:sldLayoutMk cId="3169578292" sldId="2147483794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329053756" sldId="2147483787"/>
            <pc:sldLayoutMk cId="963796236" sldId="2147483795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329053756" sldId="2147483787"/>
            <pc:sldLayoutMk cId="2736788047" sldId="2147483796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329053756" sldId="2147483787"/>
            <pc:sldLayoutMk cId="1677979872" sldId="2147483797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329053756" sldId="2147483787"/>
            <pc:sldLayoutMk cId="3072069972" sldId="2147483798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329053756" sldId="2147483787"/>
            <pc:sldLayoutMk cId="4175061684" sldId="2147483799"/>
          </pc:sldLayoutMkLst>
        </pc:sldLayoutChg>
      </pc:sldMasterChg>
      <pc:sldMasterChg chg="del delSldLayout">
        <pc:chgData name="NUR HAZWANI BINTI  SHA'ARI" userId="2f2a7705-1052-4cf0-be6b-765a997ec1c5" providerId="ADAL" clId="{8A3C1DCC-49D5-4744-B964-B37E8D804CFA}" dt="2023-05-25T01:39:32.481" v="46" actId="2696"/>
        <pc:sldMasterMkLst>
          <pc:docMk/>
          <pc:sldMasterMk cId="2340037772" sldId="2147483800"/>
        </pc:sldMasterMkLst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340037772" sldId="2147483800"/>
            <pc:sldLayoutMk cId="1790468673" sldId="2147483801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340037772" sldId="2147483800"/>
            <pc:sldLayoutMk cId="2488115498" sldId="2147483802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340037772" sldId="2147483800"/>
            <pc:sldLayoutMk cId="2862951059" sldId="2147483803"/>
          </pc:sldLayoutMkLst>
        </pc:sldLayoutChg>
      </pc:sldMasterChg>
      <pc:sldMasterChg chg="del delSldLayout">
        <pc:chgData name="NUR HAZWANI BINTI  SHA'ARI" userId="2f2a7705-1052-4cf0-be6b-765a997ec1c5" providerId="ADAL" clId="{8A3C1DCC-49D5-4744-B964-B37E8D804CFA}" dt="2023-05-25T01:39:32.481" v="46" actId="2696"/>
        <pc:sldMasterMkLst>
          <pc:docMk/>
          <pc:sldMasterMk cId="331620559" sldId="2147483804"/>
        </pc:sldMasterMkLst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331620559" sldId="2147483804"/>
            <pc:sldLayoutMk cId="1416912423" sldId="2147483805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331620559" sldId="2147483804"/>
            <pc:sldLayoutMk cId="3560007040" sldId="2147483806"/>
          </pc:sldLayoutMkLst>
        </pc:sldLayoutChg>
      </pc:sldMasterChg>
      <pc:sldMasterChg chg="del delSldLayout">
        <pc:chgData name="NUR HAZWANI BINTI  SHA'ARI" userId="2f2a7705-1052-4cf0-be6b-765a997ec1c5" providerId="ADAL" clId="{8A3C1DCC-49D5-4744-B964-B37E8D804CFA}" dt="2023-05-25T01:39:32.481" v="46" actId="2696"/>
        <pc:sldMasterMkLst>
          <pc:docMk/>
          <pc:sldMasterMk cId="3966743301" sldId="2147483807"/>
        </pc:sldMasterMkLst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3966743301" sldId="2147483807"/>
            <pc:sldLayoutMk cId="720887152" sldId="2147483808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3966743301" sldId="2147483807"/>
            <pc:sldLayoutMk cId="583147978" sldId="2147483809"/>
          </pc:sldLayoutMkLst>
        </pc:sldLayoutChg>
      </pc:sldMasterChg>
      <pc:sldMasterChg chg="del delSldLayout">
        <pc:chgData name="NUR HAZWANI BINTI  SHA'ARI" userId="2f2a7705-1052-4cf0-be6b-765a997ec1c5" providerId="ADAL" clId="{8A3C1DCC-49D5-4744-B964-B37E8D804CFA}" dt="2023-05-25T01:39:32.481" v="46" actId="2696"/>
        <pc:sldMasterMkLst>
          <pc:docMk/>
          <pc:sldMasterMk cId="2383112336" sldId="2147483810"/>
        </pc:sldMasterMkLst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383112336" sldId="2147483810"/>
            <pc:sldLayoutMk cId="3503466087" sldId="2147483811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383112336" sldId="2147483810"/>
            <pc:sldLayoutMk cId="1771501879" sldId="2147483812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383112336" sldId="2147483810"/>
            <pc:sldLayoutMk cId="2362892629" sldId="2147483813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383112336" sldId="2147483810"/>
            <pc:sldLayoutMk cId="3691134837" sldId="2147483814"/>
          </pc:sldLayoutMkLst>
        </pc:sldLayoutChg>
      </pc:sldMasterChg>
      <pc:sldMasterChg chg="del delSldLayout">
        <pc:chgData name="NUR HAZWANI BINTI  SHA'ARI" userId="2f2a7705-1052-4cf0-be6b-765a997ec1c5" providerId="ADAL" clId="{8A3C1DCC-49D5-4744-B964-B37E8D804CFA}" dt="2023-05-25T01:39:32.481" v="46" actId="2696"/>
        <pc:sldMasterMkLst>
          <pc:docMk/>
          <pc:sldMasterMk cId="2139632293" sldId="2147483815"/>
        </pc:sldMasterMkLst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139632293" sldId="2147483815"/>
            <pc:sldLayoutMk cId="3748805359" sldId="2147483816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139632293" sldId="2147483815"/>
            <pc:sldLayoutMk cId="1630655443" sldId="2147483817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139632293" sldId="2147483815"/>
            <pc:sldLayoutMk cId="2276861240" sldId="2147483818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139632293" sldId="2147483815"/>
            <pc:sldLayoutMk cId="460650165" sldId="2147483819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139632293" sldId="2147483815"/>
            <pc:sldLayoutMk cId="2016532280" sldId="2147483820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139632293" sldId="2147483815"/>
            <pc:sldLayoutMk cId="4176223412" sldId="2147483821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139632293" sldId="2147483815"/>
            <pc:sldLayoutMk cId="3931004895" sldId="2147483822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139632293" sldId="2147483815"/>
            <pc:sldLayoutMk cId="2812751149" sldId="2147483823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139632293" sldId="2147483815"/>
            <pc:sldLayoutMk cId="1555493476" sldId="2147483824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139632293" sldId="2147483815"/>
            <pc:sldLayoutMk cId="3729005972" sldId="2147483825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2139632293" sldId="2147483815"/>
            <pc:sldLayoutMk cId="882661294" sldId="2147483826"/>
          </pc:sldLayoutMkLst>
        </pc:sldLayoutChg>
      </pc:sldMasterChg>
      <pc:sldMasterChg chg="del delSldLayout">
        <pc:chgData name="NUR HAZWANI BINTI  SHA'ARI" userId="2f2a7705-1052-4cf0-be6b-765a997ec1c5" providerId="ADAL" clId="{8A3C1DCC-49D5-4744-B964-B37E8D804CFA}" dt="2023-05-25T01:39:32.481" v="46" actId="2696"/>
        <pc:sldMasterMkLst>
          <pc:docMk/>
          <pc:sldMasterMk cId="3971829480" sldId="2147483827"/>
        </pc:sldMasterMkLst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3971829480" sldId="2147483827"/>
            <pc:sldLayoutMk cId="611436116" sldId="2147483828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3971829480" sldId="2147483827"/>
            <pc:sldLayoutMk cId="1681666502" sldId="2147483829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3971829480" sldId="2147483827"/>
            <pc:sldLayoutMk cId="3695243222" sldId="2147483830"/>
          </pc:sldLayoutMkLst>
        </pc:sldLayoutChg>
      </pc:sldMasterChg>
      <pc:sldMasterChg chg="del delSldLayout">
        <pc:chgData name="NUR HAZWANI BINTI  SHA'ARI" userId="2f2a7705-1052-4cf0-be6b-765a997ec1c5" providerId="ADAL" clId="{8A3C1DCC-49D5-4744-B964-B37E8D804CFA}" dt="2023-05-25T01:39:32.481" v="46" actId="2696"/>
        <pc:sldMasterMkLst>
          <pc:docMk/>
          <pc:sldMasterMk cId="417192896" sldId="2147483831"/>
        </pc:sldMasterMkLst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417192896" sldId="2147483831"/>
            <pc:sldLayoutMk cId="1395930885" sldId="2147483832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417192896" sldId="2147483831"/>
            <pc:sldLayoutMk cId="2088758782" sldId="2147483833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417192896" sldId="2147483831"/>
            <pc:sldLayoutMk cId="2233796775" sldId="2147483834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417192896" sldId="2147483831"/>
            <pc:sldLayoutMk cId="1755504666" sldId="2147483835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417192896" sldId="2147483831"/>
            <pc:sldLayoutMk cId="1636247680" sldId="2147483836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417192896" sldId="2147483831"/>
            <pc:sldLayoutMk cId="3824383804" sldId="2147483837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417192896" sldId="2147483831"/>
            <pc:sldLayoutMk cId="2362408724" sldId="2147483838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417192896" sldId="2147483831"/>
            <pc:sldLayoutMk cId="4168534038" sldId="2147483839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417192896" sldId="2147483831"/>
            <pc:sldLayoutMk cId="983856205" sldId="2147483840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417192896" sldId="2147483831"/>
            <pc:sldLayoutMk cId="1500445213" sldId="2147483841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417192896" sldId="2147483831"/>
            <pc:sldLayoutMk cId="2830849698" sldId="2147483842"/>
          </pc:sldLayoutMkLst>
        </pc:sldLayoutChg>
      </pc:sldMasterChg>
      <pc:sldMasterChg chg="del delSldLayout">
        <pc:chgData name="NUR HAZWANI BINTI  SHA'ARI" userId="2f2a7705-1052-4cf0-be6b-765a997ec1c5" providerId="ADAL" clId="{8A3C1DCC-49D5-4744-B964-B37E8D804CFA}" dt="2023-05-25T01:39:32.481" v="46" actId="2696"/>
        <pc:sldMasterMkLst>
          <pc:docMk/>
          <pc:sldMasterMk cId="1547547862" sldId="2147483843"/>
        </pc:sldMasterMkLst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547547862" sldId="2147483843"/>
            <pc:sldLayoutMk cId="242176925" sldId="2147483844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547547862" sldId="2147483843"/>
            <pc:sldLayoutMk cId="4227905453" sldId="2147483845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547547862" sldId="2147483843"/>
            <pc:sldLayoutMk cId="1530949299" sldId="2147483846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547547862" sldId="2147483843"/>
            <pc:sldLayoutMk cId="3972940638" sldId="2147483847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547547862" sldId="2147483843"/>
            <pc:sldLayoutMk cId="2826632957" sldId="2147483848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547547862" sldId="2147483843"/>
            <pc:sldLayoutMk cId="774220643" sldId="2147483849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547547862" sldId="2147483843"/>
            <pc:sldLayoutMk cId="1746694536" sldId="2147483850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547547862" sldId="2147483843"/>
            <pc:sldLayoutMk cId="31980705" sldId="2147483851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547547862" sldId="2147483843"/>
            <pc:sldLayoutMk cId="602812318" sldId="2147483852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547547862" sldId="2147483843"/>
            <pc:sldLayoutMk cId="3269977313" sldId="2147483853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547547862" sldId="2147483843"/>
            <pc:sldLayoutMk cId="2169241307" sldId="2147483854"/>
          </pc:sldLayoutMkLst>
        </pc:sldLayoutChg>
      </pc:sldMasterChg>
      <pc:sldMasterChg chg="del delSldLayout">
        <pc:chgData name="NUR HAZWANI BINTI  SHA'ARI" userId="2f2a7705-1052-4cf0-be6b-765a997ec1c5" providerId="ADAL" clId="{8A3C1DCC-49D5-4744-B964-B37E8D804CFA}" dt="2023-05-25T01:39:32.481" v="46" actId="2696"/>
        <pc:sldMasterMkLst>
          <pc:docMk/>
          <pc:sldMasterMk cId="1947315455" sldId="2147483855"/>
        </pc:sldMasterMkLst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947315455" sldId="2147483855"/>
            <pc:sldLayoutMk cId="819528302" sldId="2147483856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947315455" sldId="2147483855"/>
            <pc:sldLayoutMk cId="3567110897" sldId="2147483857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947315455" sldId="2147483855"/>
            <pc:sldLayoutMk cId="3663848144" sldId="2147483858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947315455" sldId="2147483855"/>
            <pc:sldLayoutMk cId="3561193662" sldId="2147483859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947315455" sldId="2147483855"/>
            <pc:sldLayoutMk cId="3054227603" sldId="2147483860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947315455" sldId="2147483855"/>
            <pc:sldLayoutMk cId="2154900384" sldId="2147483861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947315455" sldId="2147483855"/>
            <pc:sldLayoutMk cId="2297589672" sldId="2147483862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947315455" sldId="2147483855"/>
            <pc:sldLayoutMk cId="1336402281" sldId="2147483863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947315455" sldId="2147483855"/>
            <pc:sldLayoutMk cId="104472482" sldId="2147483864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947315455" sldId="2147483855"/>
            <pc:sldLayoutMk cId="3916322220" sldId="2147483865"/>
          </pc:sldLayoutMkLst>
        </pc:sldLayoutChg>
        <pc:sldLayoutChg chg="del">
          <pc:chgData name="NUR HAZWANI BINTI  SHA'ARI" userId="2f2a7705-1052-4cf0-be6b-765a997ec1c5" providerId="ADAL" clId="{8A3C1DCC-49D5-4744-B964-B37E8D804CFA}" dt="2023-05-25T01:39:32.481" v="46" actId="2696"/>
          <pc:sldLayoutMkLst>
            <pc:docMk/>
            <pc:sldMasterMk cId="1947315455" sldId="2147483855"/>
            <pc:sldLayoutMk cId="518956820" sldId="2147483866"/>
          </pc:sldLayoutMkLst>
        </pc:sldLayoutChg>
      </pc:sldMasterChg>
    </pc:docChg>
  </pc:docChgLst>
  <pc:docChgLst>
    <pc:chgData name="NUR HAZWANI BINTI  SHA'ARI" userId="2f2a7705-1052-4cf0-be6b-765a997ec1c5" providerId="ADAL" clId="{86D49177-6092-4114-BF98-9D496343AE49}"/>
    <pc:docChg chg="undo redo custSel addSld delSld modSld modSection">
      <pc:chgData name="NUR HAZWANI BINTI  SHA'ARI" userId="2f2a7705-1052-4cf0-be6b-765a997ec1c5" providerId="ADAL" clId="{86D49177-6092-4114-BF98-9D496343AE49}" dt="2023-04-07T03:24:18.760" v="530"/>
      <pc:docMkLst>
        <pc:docMk/>
      </pc:docMkLst>
      <pc:sldChg chg="del">
        <pc:chgData name="NUR HAZWANI BINTI  SHA'ARI" userId="2f2a7705-1052-4cf0-be6b-765a997ec1c5" providerId="ADAL" clId="{86D49177-6092-4114-BF98-9D496343AE49}" dt="2023-04-04T07:09:16.916" v="100" actId="2696"/>
        <pc:sldMkLst>
          <pc:docMk/>
          <pc:sldMk cId="4142611676" sldId="278"/>
        </pc:sldMkLst>
      </pc:sldChg>
      <pc:sldChg chg="del">
        <pc:chgData name="NUR HAZWANI BINTI  SHA'ARI" userId="2f2a7705-1052-4cf0-be6b-765a997ec1c5" providerId="ADAL" clId="{86D49177-6092-4114-BF98-9D496343AE49}" dt="2023-04-04T07:20:31.066" v="239" actId="2696"/>
        <pc:sldMkLst>
          <pc:docMk/>
          <pc:sldMk cId="3471264419" sldId="279"/>
        </pc:sldMkLst>
      </pc:sldChg>
      <pc:sldChg chg="del">
        <pc:chgData name="NUR HAZWANI BINTI  SHA'ARI" userId="2f2a7705-1052-4cf0-be6b-765a997ec1c5" providerId="ADAL" clId="{86D49177-6092-4114-BF98-9D496343AE49}" dt="2023-04-04T07:15:12.836" v="161" actId="2696"/>
        <pc:sldMkLst>
          <pc:docMk/>
          <pc:sldMk cId="3697458860" sldId="280"/>
        </pc:sldMkLst>
      </pc:sldChg>
      <pc:sldChg chg="del">
        <pc:chgData name="NUR HAZWANI BINTI  SHA'ARI" userId="2f2a7705-1052-4cf0-be6b-765a997ec1c5" providerId="ADAL" clId="{86D49177-6092-4114-BF98-9D496343AE49}" dt="2023-04-04T07:20:28.078" v="238" actId="2696"/>
        <pc:sldMkLst>
          <pc:docMk/>
          <pc:sldMk cId="1256082108" sldId="283"/>
        </pc:sldMkLst>
      </pc:sldChg>
      <pc:sldChg chg="del">
        <pc:chgData name="NUR HAZWANI BINTI  SHA'ARI" userId="2f2a7705-1052-4cf0-be6b-765a997ec1c5" providerId="ADAL" clId="{86D49177-6092-4114-BF98-9D496343AE49}" dt="2023-04-04T07:20:12.882" v="233" actId="2696"/>
        <pc:sldMkLst>
          <pc:docMk/>
          <pc:sldMk cId="1945729942" sldId="284"/>
        </pc:sldMkLst>
      </pc:sldChg>
      <pc:sldChg chg="del">
        <pc:chgData name="NUR HAZWANI BINTI  SHA'ARI" userId="2f2a7705-1052-4cf0-be6b-765a997ec1c5" providerId="ADAL" clId="{86D49177-6092-4114-BF98-9D496343AE49}" dt="2023-04-04T07:20:17.061" v="234" actId="2696"/>
        <pc:sldMkLst>
          <pc:docMk/>
          <pc:sldMk cId="1381580201" sldId="285"/>
        </pc:sldMkLst>
      </pc:sldChg>
      <pc:sldChg chg="del">
        <pc:chgData name="NUR HAZWANI BINTI  SHA'ARI" userId="2f2a7705-1052-4cf0-be6b-765a997ec1c5" providerId="ADAL" clId="{86D49177-6092-4114-BF98-9D496343AE49}" dt="2023-04-04T07:20:22.597" v="236" actId="2696"/>
        <pc:sldMkLst>
          <pc:docMk/>
          <pc:sldMk cId="262414938" sldId="286"/>
        </pc:sldMkLst>
      </pc:sldChg>
      <pc:sldChg chg="del">
        <pc:chgData name="NUR HAZWANI BINTI  SHA'ARI" userId="2f2a7705-1052-4cf0-be6b-765a997ec1c5" providerId="ADAL" clId="{86D49177-6092-4114-BF98-9D496343AE49}" dt="2023-04-04T07:20:25.801" v="237" actId="2696"/>
        <pc:sldMkLst>
          <pc:docMk/>
          <pc:sldMk cId="1313981473" sldId="287"/>
        </pc:sldMkLst>
      </pc:sldChg>
      <pc:sldChg chg="del">
        <pc:chgData name="NUR HAZWANI BINTI  SHA'ARI" userId="2f2a7705-1052-4cf0-be6b-765a997ec1c5" providerId="ADAL" clId="{86D49177-6092-4114-BF98-9D496343AE49}" dt="2023-04-04T07:20:36.298" v="240" actId="2696"/>
        <pc:sldMkLst>
          <pc:docMk/>
          <pc:sldMk cId="3093297631" sldId="289"/>
        </pc:sldMkLst>
      </pc:sldChg>
      <pc:sldChg chg="addSp delSp modSp mod modTransition modAnim">
        <pc:chgData name="NUR HAZWANI BINTI  SHA'ARI" userId="2f2a7705-1052-4cf0-be6b-765a997ec1c5" providerId="ADAL" clId="{86D49177-6092-4114-BF98-9D496343AE49}" dt="2023-04-07T03:22:21.886" v="519" actId="255"/>
        <pc:sldMkLst>
          <pc:docMk/>
          <pc:sldMk cId="0" sldId="290"/>
        </pc:sldMkLst>
        <pc:spChg chg="add mod">
          <ac:chgData name="NUR HAZWANI BINTI  SHA'ARI" userId="2f2a7705-1052-4cf0-be6b-765a997ec1c5" providerId="ADAL" clId="{86D49177-6092-4114-BF98-9D496343AE49}" dt="2023-04-07T03:22:21.886" v="519" actId="255"/>
          <ac:spMkLst>
            <pc:docMk/>
            <pc:sldMk cId="0" sldId="290"/>
            <ac:spMk id="5" creationId="{005C3E38-6CBB-D353-1611-F5D491B4A14A}"/>
          </ac:spMkLst>
        </pc:spChg>
        <pc:spChg chg="mod">
          <ac:chgData name="NUR HAZWANI BINTI  SHA'ARI" userId="2f2a7705-1052-4cf0-be6b-765a997ec1c5" providerId="ADAL" clId="{86D49177-6092-4114-BF98-9D496343AE49}" dt="2023-04-07T03:22:15.689" v="517" actId="1076"/>
          <ac:spMkLst>
            <pc:docMk/>
            <pc:sldMk cId="0" sldId="290"/>
            <ac:spMk id="40" creationId="{00000000-0000-0000-0000-000000000000}"/>
          </ac:spMkLst>
        </pc:spChg>
        <pc:spChg chg="add del mod">
          <ac:chgData name="NUR HAZWANI BINTI  SHA'ARI" userId="2f2a7705-1052-4cf0-be6b-765a997ec1c5" providerId="ADAL" clId="{86D49177-6092-4114-BF98-9D496343AE49}" dt="2023-04-04T07:06:10.629" v="88" actId="1076"/>
          <ac:spMkLst>
            <pc:docMk/>
            <pc:sldMk cId="0" sldId="290"/>
            <ac:spMk id="42" creationId="{D7E8A846-E238-5667-F417-56E51DCED6B7}"/>
          </ac:spMkLst>
        </pc:spChg>
        <pc:spChg chg="mod">
          <ac:chgData name="NUR HAZWANI BINTI  SHA'ARI" userId="2f2a7705-1052-4cf0-be6b-765a997ec1c5" providerId="ADAL" clId="{86D49177-6092-4114-BF98-9D496343AE49}" dt="2023-04-04T07:04:49.120" v="71"/>
          <ac:spMkLst>
            <pc:docMk/>
            <pc:sldMk cId="0" sldId="290"/>
            <ac:spMk id="43" creationId="{185101CA-195C-B6F2-2AA4-BE7EDD8B56A2}"/>
          </ac:spMkLst>
        </pc:spChg>
        <pc:spChg chg="add del mod">
          <ac:chgData name="NUR HAZWANI BINTI  SHA'ARI" userId="2f2a7705-1052-4cf0-be6b-765a997ec1c5" providerId="ADAL" clId="{86D49177-6092-4114-BF98-9D496343AE49}" dt="2023-04-04T07:06:03.468" v="86" actId="164"/>
          <ac:spMkLst>
            <pc:docMk/>
            <pc:sldMk cId="0" sldId="290"/>
            <ac:spMk id="64" creationId="{4F7E187E-45FE-28FE-7D13-EA02791CD194}"/>
          </ac:spMkLst>
        </pc:spChg>
        <pc:spChg chg="del mod">
          <ac:chgData name="NUR HAZWANI BINTI  SHA'ARI" userId="2f2a7705-1052-4cf0-be6b-765a997ec1c5" providerId="ADAL" clId="{86D49177-6092-4114-BF98-9D496343AE49}" dt="2023-04-07T03:22:10.292" v="516" actId="478"/>
          <ac:spMkLst>
            <pc:docMk/>
            <pc:sldMk cId="0" sldId="290"/>
            <ac:spMk id="65" creationId="{B95A20C2-F2D3-EA88-8FAA-59A1E5459993}"/>
          </ac:spMkLst>
        </pc:spChg>
        <pc:grpChg chg="add del mod">
          <ac:chgData name="NUR HAZWANI BINTI  SHA'ARI" userId="2f2a7705-1052-4cf0-be6b-765a997ec1c5" providerId="ADAL" clId="{86D49177-6092-4114-BF98-9D496343AE49}" dt="2023-04-04T07:06:25.196" v="89" actId="478"/>
          <ac:grpSpMkLst>
            <pc:docMk/>
            <pc:sldMk cId="0" sldId="290"/>
            <ac:grpSpMk id="5" creationId="{78720312-3333-C78A-52B0-649599B4CB29}"/>
          </ac:grpSpMkLst>
        </pc:grpChg>
        <pc:grpChg chg="add mod">
          <ac:chgData name="NUR HAZWANI BINTI  SHA'ARI" userId="2f2a7705-1052-4cf0-be6b-765a997ec1c5" providerId="ADAL" clId="{86D49177-6092-4114-BF98-9D496343AE49}" dt="2023-04-04T07:06:06.824" v="87" actId="1076"/>
          <ac:grpSpMkLst>
            <pc:docMk/>
            <pc:sldMk cId="0" sldId="290"/>
            <ac:grpSpMk id="44" creationId="{CEB134CB-991A-4BA4-DA01-EA9CDD8BC5D1}"/>
          </ac:grpSpMkLst>
        </pc:grpChg>
        <pc:grpChg chg="add del mod">
          <ac:chgData name="NUR HAZWANI BINTI  SHA'ARI" userId="2f2a7705-1052-4cf0-be6b-765a997ec1c5" providerId="ADAL" clId="{86D49177-6092-4114-BF98-9D496343AE49}" dt="2023-04-04T07:06:03.468" v="86" actId="164"/>
          <ac:grpSpMkLst>
            <pc:docMk/>
            <pc:sldMk cId="0" sldId="290"/>
            <ac:grpSpMk id="51" creationId="{1B3E6600-9D6B-C637-5D0B-9C5F225ACB80}"/>
          </ac:grpSpMkLst>
        </pc:grpChg>
        <pc:grpChg chg="add del mod">
          <ac:chgData name="NUR HAZWANI BINTI  SHA'ARI" userId="2f2a7705-1052-4cf0-be6b-765a997ec1c5" providerId="ADAL" clId="{86D49177-6092-4114-BF98-9D496343AE49}" dt="2023-04-04T07:06:03.468" v="86" actId="164"/>
          <ac:grpSpMkLst>
            <pc:docMk/>
            <pc:sldMk cId="0" sldId="290"/>
            <ac:grpSpMk id="54" creationId="{2FCBBD27-6C7B-073E-E08F-69493B022BCB}"/>
          </ac:grpSpMkLst>
        </pc:grpChg>
        <pc:grpChg chg="add del mod">
          <ac:chgData name="NUR HAZWANI BINTI  SHA'ARI" userId="2f2a7705-1052-4cf0-be6b-765a997ec1c5" providerId="ADAL" clId="{86D49177-6092-4114-BF98-9D496343AE49}" dt="2023-04-04T07:06:03.468" v="86" actId="164"/>
          <ac:grpSpMkLst>
            <pc:docMk/>
            <pc:sldMk cId="0" sldId="290"/>
            <ac:grpSpMk id="57" creationId="{A2439AE3-F191-216B-D6DA-4E9293A706C0}"/>
          </ac:grpSpMkLst>
        </pc:grpChg>
        <pc:grpChg chg="add del mod">
          <ac:chgData name="NUR HAZWANI BINTI  SHA'ARI" userId="2f2a7705-1052-4cf0-be6b-765a997ec1c5" providerId="ADAL" clId="{86D49177-6092-4114-BF98-9D496343AE49}" dt="2023-04-04T07:06:03.468" v="86" actId="164"/>
          <ac:grpSpMkLst>
            <pc:docMk/>
            <pc:sldMk cId="0" sldId="290"/>
            <ac:grpSpMk id="60" creationId="{912C2BD5-F87C-36C4-BC2B-7DB22B82D332}"/>
          </ac:grpSpMkLst>
        </pc:grpChg>
        <pc:picChg chg="mod">
          <ac:chgData name="NUR HAZWANI BINTI  SHA'ARI" userId="2f2a7705-1052-4cf0-be6b-765a997ec1c5" providerId="ADAL" clId="{86D49177-6092-4114-BF98-9D496343AE49}" dt="2023-04-04T07:04:49.120" v="71"/>
          <ac:picMkLst>
            <pc:docMk/>
            <pc:sldMk cId="0" sldId="290"/>
            <ac:picMk id="6" creationId="{B90DAF52-4232-DF70-B2AB-39A961A2E3E5}"/>
          </ac:picMkLst>
        </pc:picChg>
        <pc:picChg chg="add mod modCrop">
          <ac:chgData name="NUR HAZWANI BINTI  SHA'ARI" userId="2f2a7705-1052-4cf0-be6b-765a997ec1c5" providerId="ADAL" clId="{86D49177-6092-4114-BF98-9D496343AE49}" dt="2023-04-07T03:21:13.640" v="487" actId="1076"/>
          <ac:picMkLst>
            <pc:docMk/>
            <pc:sldMk cId="0" sldId="290"/>
            <ac:picMk id="39" creationId="{0E585C50-DEF6-2327-59F7-B58A611C5008}"/>
          </ac:picMkLst>
        </pc:picChg>
        <pc:picChg chg="mod">
          <ac:chgData name="NUR HAZWANI BINTI  SHA'ARI" userId="2f2a7705-1052-4cf0-be6b-765a997ec1c5" providerId="ADAL" clId="{86D49177-6092-4114-BF98-9D496343AE49}" dt="2023-04-04T07:04:49.120" v="71"/>
          <ac:picMkLst>
            <pc:docMk/>
            <pc:sldMk cId="0" sldId="290"/>
            <ac:picMk id="39" creationId="{5D5400BF-5E8A-9D69-C194-4DCB8BC653BC}"/>
          </ac:picMkLst>
        </pc:picChg>
        <pc:picChg chg="del mod">
          <ac:chgData name="NUR HAZWANI BINTI  SHA'ARI" userId="2f2a7705-1052-4cf0-be6b-765a997ec1c5" providerId="ADAL" clId="{86D49177-6092-4114-BF98-9D496343AE49}" dt="2023-04-07T03:20:47.617" v="481" actId="478"/>
          <ac:picMkLst>
            <pc:docMk/>
            <pc:sldMk cId="0" sldId="290"/>
            <ac:picMk id="41" creationId="{45545495-91F5-1EE0-7F3B-D1C99C19BAD1}"/>
          </ac:picMkLst>
        </pc:picChg>
        <pc:picChg chg="add del mod">
          <ac:chgData name="NUR HAZWANI BINTI  SHA'ARI" userId="2f2a7705-1052-4cf0-be6b-765a997ec1c5" providerId="ADAL" clId="{86D49177-6092-4114-BF98-9D496343AE49}" dt="2023-04-04T07:07:04.642" v="91"/>
          <ac:picMkLst>
            <pc:docMk/>
            <pc:sldMk cId="0" sldId="290"/>
            <ac:picMk id="45" creationId="{4F1A926D-3DCE-4BD6-6507-FC1DBE0D8F0E}"/>
          </ac:picMkLst>
        </pc:picChg>
        <pc:picChg chg="add del mod">
          <ac:chgData name="NUR HAZWANI BINTI  SHA'ARI" userId="2f2a7705-1052-4cf0-be6b-765a997ec1c5" providerId="ADAL" clId="{86D49177-6092-4114-BF98-9D496343AE49}" dt="2023-04-04T07:07:04.642" v="91"/>
          <ac:picMkLst>
            <pc:docMk/>
            <pc:sldMk cId="0" sldId="290"/>
            <ac:picMk id="46" creationId="{31340DEC-A7E4-53B2-CAD0-1B7D49A84A67}"/>
          </ac:picMkLst>
        </pc:picChg>
        <pc:picChg chg="add mod">
          <ac:chgData name="NUR HAZWANI BINTI  SHA'ARI" userId="2f2a7705-1052-4cf0-be6b-765a997ec1c5" providerId="ADAL" clId="{86D49177-6092-4114-BF98-9D496343AE49}" dt="2023-04-07T03:21:51.946" v="509" actId="1036"/>
          <ac:picMkLst>
            <pc:docMk/>
            <pc:sldMk cId="0" sldId="290"/>
            <ac:picMk id="47" creationId="{FDB8B90F-30E1-D000-EB17-EC904ECB7EBE}"/>
          </ac:picMkLst>
        </pc:picChg>
        <pc:picChg chg="add mod">
          <ac:chgData name="NUR HAZWANI BINTI  SHA'ARI" userId="2f2a7705-1052-4cf0-be6b-765a997ec1c5" providerId="ADAL" clId="{86D49177-6092-4114-BF98-9D496343AE49}" dt="2023-04-07T03:21:55.641" v="514" actId="1038"/>
          <ac:picMkLst>
            <pc:docMk/>
            <pc:sldMk cId="0" sldId="290"/>
            <ac:picMk id="48" creationId="{F0A3E368-3C2B-511D-29FD-A968537E2AF7}"/>
          </ac:picMkLst>
        </pc:picChg>
      </pc:sldChg>
      <pc:sldChg chg="addSp delSp modSp mod modClrScheme chgLayout">
        <pc:chgData name="NUR HAZWANI BINTI  SHA'ARI" userId="2f2a7705-1052-4cf0-be6b-765a997ec1c5" providerId="ADAL" clId="{86D49177-6092-4114-BF98-9D496343AE49}" dt="2023-04-07T03:19:23.847" v="463" actId="1037"/>
        <pc:sldMkLst>
          <pc:docMk/>
          <pc:sldMk cId="2485505036" sldId="291"/>
        </pc:sldMkLst>
        <pc:spChg chg="del mod topLvl">
          <ac:chgData name="NUR HAZWANI BINTI  SHA'ARI" userId="2f2a7705-1052-4cf0-be6b-765a997ec1c5" providerId="ADAL" clId="{86D49177-6092-4114-BF98-9D496343AE49}" dt="2023-04-04T07:24:30.181" v="380" actId="478"/>
          <ac:spMkLst>
            <pc:docMk/>
            <pc:sldMk cId="2485505036" sldId="291"/>
            <ac:spMk id="6" creationId="{7A14B66A-CF91-3540-B7A7-777233EDB071}"/>
          </ac:spMkLst>
        </pc:spChg>
        <pc:spChg chg="mod">
          <ac:chgData name="NUR HAZWANI BINTI  SHA'ARI" userId="2f2a7705-1052-4cf0-be6b-765a997ec1c5" providerId="ADAL" clId="{86D49177-6092-4114-BF98-9D496343AE49}" dt="2023-04-04T07:14:40.346" v="159" actId="164"/>
          <ac:spMkLst>
            <pc:docMk/>
            <pc:sldMk cId="2485505036" sldId="291"/>
            <ac:spMk id="31" creationId="{D6867EFD-026E-7ECB-8C0B-AE72F0E084DD}"/>
          </ac:spMkLst>
        </pc:spChg>
        <pc:spChg chg="add del mod ord">
          <ac:chgData name="NUR HAZWANI BINTI  SHA'ARI" userId="2f2a7705-1052-4cf0-be6b-765a997ec1c5" providerId="ADAL" clId="{86D49177-6092-4114-BF98-9D496343AE49}" dt="2023-04-04T07:19:22.012" v="219" actId="478"/>
          <ac:spMkLst>
            <pc:docMk/>
            <pc:sldMk cId="2485505036" sldId="291"/>
            <ac:spMk id="36" creationId="{DE6DB36A-2A95-058B-76F2-84CBE1679F1C}"/>
          </ac:spMkLst>
        </pc:spChg>
        <pc:spChg chg="add del mod ord">
          <ac:chgData name="NUR HAZWANI BINTI  SHA'ARI" userId="2f2a7705-1052-4cf0-be6b-765a997ec1c5" providerId="ADAL" clId="{86D49177-6092-4114-BF98-9D496343AE49}" dt="2023-04-04T07:19:23.501" v="220" actId="478"/>
          <ac:spMkLst>
            <pc:docMk/>
            <pc:sldMk cId="2485505036" sldId="291"/>
            <ac:spMk id="37" creationId="{7FFCED5D-C7D7-43AB-0018-1D6E41C4FE93}"/>
          </ac:spMkLst>
        </pc:spChg>
        <pc:spChg chg="add mod ord">
          <ac:chgData name="NUR HAZWANI BINTI  SHA'ARI" userId="2f2a7705-1052-4cf0-be6b-765a997ec1c5" providerId="ADAL" clId="{86D49177-6092-4114-BF98-9D496343AE49}" dt="2023-04-07T03:17:54.704" v="414" actId="1076"/>
          <ac:spMkLst>
            <pc:docMk/>
            <pc:sldMk cId="2485505036" sldId="291"/>
            <ac:spMk id="38" creationId="{D96AFF4A-4057-67E7-711E-E9FB69CEA564}"/>
          </ac:spMkLst>
        </pc:spChg>
        <pc:spChg chg="add mod ord">
          <ac:chgData name="NUR HAZWANI BINTI  SHA'ARI" userId="2f2a7705-1052-4cf0-be6b-765a997ec1c5" providerId="ADAL" clId="{86D49177-6092-4114-BF98-9D496343AE49}" dt="2023-04-07T03:19:09.333" v="425" actId="1076"/>
          <ac:spMkLst>
            <pc:docMk/>
            <pc:sldMk cId="2485505036" sldId="291"/>
            <ac:spMk id="39" creationId="{33E0A67B-D7AC-5BB0-F4EF-0270E659279E}"/>
          </ac:spMkLst>
        </pc:spChg>
        <pc:spChg chg="mod">
          <ac:chgData name="NUR HAZWANI BINTI  SHA'ARI" userId="2f2a7705-1052-4cf0-be6b-765a997ec1c5" providerId="ADAL" clId="{86D49177-6092-4114-BF98-9D496343AE49}" dt="2023-04-04T07:24:36.890" v="382"/>
          <ac:spMkLst>
            <pc:docMk/>
            <pc:sldMk cId="2485505036" sldId="291"/>
            <ac:spMk id="41" creationId="{1170DC5F-8AC4-8232-4090-D78AB6206D93}"/>
          </ac:spMkLst>
        </pc:spChg>
        <pc:spChg chg="mod">
          <ac:chgData name="NUR HAZWANI BINTI  SHA'ARI" userId="2f2a7705-1052-4cf0-be6b-765a997ec1c5" providerId="ADAL" clId="{86D49177-6092-4114-BF98-9D496343AE49}" dt="2023-04-04T07:24:36.890" v="382"/>
          <ac:spMkLst>
            <pc:docMk/>
            <pc:sldMk cId="2485505036" sldId="291"/>
            <ac:spMk id="47" creationId="{1FB6C1F9-6304-ECE3-6FE8-7D23C16024BB}"/>
          </ac:spMkLst>
        </pc:spChg>
        <pc:spChg chg="mod">
          <ac:chgData name="NUR HAZWANI BINTI  SHA'ARI" userId="2f2a7705-1052-4cf0-be6b-765a997ec1c5" providerId="ADAL" clId="{86D49177-6092-4114-BF98-9D496343AE49}" dt="2023-04-04T07:24:36.890" v="382"/>
          <ac:spMkLst>
            <pc:docMk/>
            <pc:sldMk cId="2485505036" sldId="291"/>
            <ac:spMk id="48" creationId="{9E91B103-C601-C56B-3955-B681395C3C25}"/>
          </ac:spMkLst>
        </pc:spChg>
        <pc:spChg chg="mod">
          <ac:chgData name="NUR HAZWANI BINTI  SHA'ARI" userId="2f2a7705-1052-4cf0-be6b-765a997ec1c5" providerId="ADAL" clId="{86D49177-6092-4114-BF98-9D496343AE49}" dt="2023-04-04T07:24:36.890" v="382"/>
          <ac:spMkLst>
            <pc:docMk/>
            <pc:sldMk cId="2485505036" sldId="291"/>
            <ac:spMk id="49" creationId="{A8362CC2-F287-F707-4701-3F003E957F6F}"/>
          </ac:spMkLst>
        </pc:spChg>
        <pc:spChg chg="mod">
          <ac:chgData name="NUR HAZWANI BINTI  SHA'ARI" userId="2f2a7705-1052-4cf0-be6b-765a997ec1c5" providerId="ADAL" clId="{86D49177-6092-4114-BF98-9D496343AE49}" dt="2023-04-04T07:24:36.890" v="382"/>
          <ac:spMkLst>
            <pc:docMk/>
            <pc:sldMk cId="2485505036" sldId="291"/>
            <ac:spMk id="50" creationId="{01A47D9C-B743-7A26-A7BA-7B08DEA28C72}"/>
          </ac:spMkLst>
        </pc:spChg>
        <pc:spChg chg="mod">
          <ac:chgData name="NUR HAZWANI BINTI  SHA'ARI" userId="2f2a7705-1052-4cf0-be6b-765a997ec1c5" providerId="ADAL" clId="{86D49177-6092-4114-BF98-9D496343AE49}" dt="2023-04-04T07:24:36.890" v="382"/>
          <ac:spMkLst>
            <pc:docMk/>
            <pc:sldMk cId="2485505036" sldId="291"/>
            <ac:spMk id="51" creationId="{68211EE2-5646-B6B7-6EDB-8D28F5321C00}"/>
          </ac:spMkLst>
        </pc:spChg>
        <pc:spChg chg="mod">
          <ac:chgData name="NUR HAZWANI BINTI  SHA'ARI" userId="2f2a7705-1052-4cf0-be6b-765a997ec1c5" providerId="ADAL" clId="{86D49177-6092-4114-BF98-9D496343AE49}" dt="2023-04-04T07:24:36.890" v="382"/>
          <ac:spMkLst>
            <pc:docMk/>
            <pc:sldMk cId="2485505036" sldId="291"/>
            <ac:spMk id="52" creationId="{46BE6E02-C19D-3148-BA4C-6152EED6CD18}"/>
          </ac:spMkLst>
        </pc:spChg>
        <pc:spChg chg="mod">
          <ac:chgData name="NUR HAZWANI BINTI  SHA'ARI" userId="2f2a7705-1052-4cf0-be6b-765a997ec1c5" providerId="ADAL" clId="{86D49177-6092-4114-BF98-9D496343AE49}" dt="2023-04-04T07:24:36.890" v="382"/>
          <ac:spMkLst>
            <pc:docMk/>
            <pc:sldMk cId="2485505036" sldId="291"/>
            <ac:spMk id="53" creationId="{816DC5B7-DF71-7FF5-AC30-7881121AC495}"/>
          </ac:spMkLst>
        </pc:spChg>
        <pc:spChg chg="mod">
          <ac:chgData name="NUR HAZWANI BINTI  SHA'ARI" userId="2f2a7705-1052-4cf0-be6b-765a997ec1c5" providerId="ADAL" clId="{86D49177-6092-4114-BF98-9D496343AE49}" dt="2023-04-04T07:24:36.890" v="382"/>
          <ac:spMkLst>
            <pc:docMk/>
            <pc:sldMk cId="2485505036" sldId="291"/>
            <ac:spMk id="54" creationId="{49B1A598-6A1D-7C60-7468-6F279F6F286C}"/>
          </ac:spMkLst>
        </pc:spChg>
        <pc:spChg chg="mod">
          <ac:chgData name="NUR HAZWANI BINTI  SHA'ARI" userId="2f2a7705-1052-4cf0-be6b-765a997ec1c5" providerId="ADAL" clId="{86D49177-6092-4114-BF98-9D496343AE49}" dt="2023-04-04T07:24:36.890" v="382"/>
          <ac:spMkLst>
            <pc:docMk/>
            <pc:sldMk cId="2485505036" sldId="291"/>
            <ac:spMk id="55" creationId="{398E0C4B-4D82-189A-15F4-65C5AF7C331B}"/>
          </ac:spMkLst>
        </pc:spChg>
        <pc:grpChg chg="mod">
          <ac:chgData name="NUR HAZWANI BINTI  SHA'ARI" userId="2f2a7705-1052-4cf0-be6b-765a997ec1c5" providerId="ADAL" clId="{86D49177-6092-4114-BF98-9D496343AE49}" dt="2023-04-04T07:14:40.346" v="159" actId="164"/>
          <ac:grpSpMkLst>
            <pc:docMk/>
            <pc:sldMk cId="2485505036" sldId="291"/>
            <ac:grpSpMk id="2" creationId="{06C59D91-E8CD-A303-731B-50F249FEE811}"/>
          </ac:grpSpMkLst>
        </pc:grpChg>
        <pc:grpChg chg="add del mod topLvl">
          <ac:chgData name="NUR HAZWANI BINTI  SHA'ARI" userId="2f2a7705-1052-4cf0-be6b-765a997ec1c5" providerId="ADAL" clId="{86D49177-6092-4114-BF98-9D496343AE49}" dt="2023-04-04T07:24:34.589" v="381" actId="478"/>
          <ac:grpSpMkLst>
            <pc:docMk/>
            <pc:sldMk cId="2485505036" sldId="291"/>
            <ac:grpSpMk id="7" creationId="{DA172A4C-E6D1-58DC-2BB1-A4E85332133C}"/>
          </ac:grpSpMkLst>
        </pc:grpChg>
        <pc:grpChg chg="mod">
          <ac:chgData name="NUR HAZWANI BINTI  SHA'ARI" userId="2f2a7705-1052-4cf0-be6b-765a997ec1c5" providerId="ADAL" clId="{86D49177-6092-4114-BF98-9D496343AE49}" dt="2023-04-04T07:14:40.346" v="159" actId="164"/>
          <ac:grpSpMkLst>
            <pc:docMk/>
            <pc:sldMk cId="2485505036" sldId="291"/>
            <ac:grpSpMk id="8" creationId="{721F3E40-01FD-CBFD-B39E-249CE60AE3C9}"/>
          </ac:grpSpMkLst>
        </pc:grpChg>
        <pc:grpChg chg="mod">
          <ac:chgData name="NUR HAZWANI BINTI  SHA'ARI" userId="2f2a7705-1052-4cf0-be6b-765a997ec1c5" providerId="ADAL" clId="{86D49177-6092-4114-BF98-9D496343AE49}" dt="2023-04-04T07:14:40.346" v="159" actId="164"/>
          <ac:grpSpMkLst>
            <pc:docMk/>
            <pc:sldMk cId="2485505036" sldId="291"/>
            <ac:grpSpMk id="11" creationId="{493996D2-3345-99EB-8975-C0BFBD2F8EC9}"/>
          </ac:grpSpMkLst>
        </pc:grpChg>
        <pc:grpChg chg="mod">
          <ac:chgData name="NUR HAZWANI BINTI  SHA'ARI" userId="2f2a7705-1052-4cf0-be6b-765a997ec1c5" providerId="ADAL" clId="{86D49177-6092-4114-BF98-9D496343AE49}" dt="2023-04-04T07:14:40.346" v="159" actId="164"/>
          <ac:grpSpMkLst>
            <pc:docMk/>
            <pc:sldMk cId="2485505036" sldId="291"/>
            <ac:grpSpMk id="28" creationId="{5FF9C820-AD1E-7D28-2518-7E74658C60A8}"/>
          </ac:grpSpMkLst>
        </pc:grpChg>
        <pc:grpChg chg="add del mod">
          <ac:chgData name="NUR HAZWANI BINTI  SHA'ARI" userId="2f2a7705-1052-4cf0-be6b-765a997ec1c5" providerId="ADAL" clId="{86D49177-6092-4114-BF98-9D496343AE49}" dt="2023-04-04T07:24:30.181" v="380" actId="478"/>
          <ac:grpSpMkLst>
            <pc:docMk/>
            <pc:sldMk cId="2485505036" sldId="291"/>
            <ac:grpSpMk id="33" creationId="{B1A8C4FE-87EF-571B-7538-D08BD4038A80}"/>
          </ac:grpSpMkLst>
        </pc:grpChg>
        <pc:grpChg chg="add mod">
          <ac:chgData name="NUR HAZWANI BINTI  SHA'ARI" userId="2f2a7705-1052-4cf0-be6b-765a997ec1c5" providerId="ADAL" clId="{86D49177-6092-4114-BF98-9D496343AE49}" dt="2023-04-07T03:19:23.847" v="463" actId="1037"/>
          <ac:grpSpMkLst>
            <pc:docMk/>
            <pc:sldMk cId="2485505036" sldId="291"/>
            <ac:grpSpMk id="40" creationId="{7AFB0667-913B-F535-D159-3ADE51E00B86}"/>
          </ac:grpSpMkLst>
        </pc:grpChg>
        <pc:grpChg chg="mod">
          <ac:chgData name="NUR HAZWANI BINTI  SHA'ARI" userId="2f2a7705-1052-4cf0-be6b-765a997ec1c5" providerId="ADAL" clId="{86D49177-6092-4114-BF98-9D496343AE49}" dt="2023-04-04T07:24:36.890" v="382"/>
          <ac:grpSpMkLst>
            <pc:docMk/>
            <pc:sldMk cId="2485505036" sldId="291"/>
            <ac:grpSpMk id="42" creationId="{4BF2A5C3-54F7-708C-F093-1BCABA092EC9}"/>
          </ac:grpSpMkLst>
        </pc:grpChg>
        <pc:grpChg chg="mod">
          <ac:chgData name="NUR HAZWANI BINTI  SHA'ARI" userId="2f2a7705-1052-4cf0-be6b-765a997ec1c5" providerId="ADAL" clId="{86D49177-6092-4114-BF98-9D496343AE49}" dt="2023-04-04T07:24:36.890" v="382"/>
          <ac:grpSpMkLst>
            <pc:docMk/>
            <pc:sldMk cId="2485505036" sldId="291"/>
            <ac:grpSpMk id="43" creationId="{9BD3FB26-950A-45CD-07AF-1B060860BC16}"/>
          </ac:grpSpMkLst>
        </pc:grpChg>
        <pc:grpChg chg="mod">
          <ac:chgData name="NUR HAZWANI BINTI  SHA'ARI" userId="2f2a7705-1052-4cf0-be6b-765a997ec1c5" providerId="ADAL" clId="{86D49177-6092-4114-BF98-9D496343AE49}" dt="2023-04-04T07:24:36.890" v="382"/>
          <ac:grpSpMkLst>
            <pc:docMk/>
            <pc:sldMk cId="2485505036" sldId="291"/>
            <ac:grpSpMk id="44" creationId="{CC802F41-7440-2596-137D-093ABF04FACF}"/>
          </ac:grpSpMkLst>
        </pc:grpChg>
        <pc:grpChg chg="mod">
          <ac:chgData name="NUR HAZWANI BINTI  SHA'ARI" userId="2f2a7705-1052-4cf0-be6b-765a997ec1c5" providerId="ADAL" clId="{86D49177-6092-4114-BF98-9D496343AE49}" dt="2023-04-04T07:24:36.890" v="382"/>
          <ac:grpSpMkLst>
            <pc:docMk/>
            <pc:sldMk cId="2485505036" sldId="291"/>
            <ac:grpSpMk id="45" creationId="{AE9701B0-C029-FBE9-AEFB-D6F1D3F7659E}"/>
          </ac:grpSpMkLst>
        </pc:grpChg>
        <pc:grpChg chg="mod">
          <ac:chgData name="NUR HAZWANI BINTI  SHA'ARI" userId="2f2a7705-1052-4cf0-be6b-765a997ec1c5" providerId="ADAL" clId="{86D49177-6092-4114-BF98-9D496343AE49}" dt="2023-04-04T07:24:36.890" v="382"/>
          <ac:grpSpMkLst>
            <pc:docMk/>
            <pc:sldMk cId="2485505036" sldId="291"/>
            <ac:grpSpMk id="46" creationId="{A972B75D-7676-F2B1-7FB9-215BC69B82F1}"/>
          </ac:grpSpMkLst>
        </pc:grpChg>
        <pc:picChg chg="add del mod">
          <ac:chgData name="NUR HAZWANI BINTI  SHA'ARI" userId="2f2a7705-1052-4cf0-be6b-765a997ec1c5" providerId="ADAL" clId="{86D49177-6092-4114-BF98-9D496343AE49}" dt="2023-04-07T03:17:08.112" v="405" actId="478"/>
          <ac:picMkLst>
            <pc:docMk/>
            <pc:sldMk cId="2485505036" sldId="291"/>
            <ac:picMk id="2" creationId="{8AADBB03-4039-EBB0-9B07-57352721DAD6}"/>
          </ac:picMkLst>
        </pc:picChg>
        <pc:picChg chg="add mod">
          <ac:chgData name="NUR HAZWANI BINTI  SHA'ARI" userId="2f2a7705-1052-4cf0-be6b-765a997ec1c5" providerId="ADAL" clId="{86D49177-6092-4114-BF98-9D496343AE49}" dt="2023-04-07T03:18:00.250" v="416" actId="1076"/>
          <ac:picMkLst>
            <pc:docMk/>
            <pc:sldMk cId="2485505036" sldId="291"/>
            <ac:picMk id="3" creationId="{62EFA065-1A86-CFEE-29CD-B64D9F998A4C}"/>
          </ac:picMkLst>
        </pc:picChg>
        <pc:picChg chg="add mod">
          <ac:chgData name="NUR HAZWANI BINTI  SHA'ARI" userId="2f2a7705-1052-4cf0-be6b-765a997ec1c5" providerId="ADAL" clId="{86D49177-6092-4114-BF98-9D496343AE49}" dt="2023-04-07T03:19:23.847" v="463" actId="1037"/>
          <ac:picMkLst>
            <pc:docMk/>
            <pc:sldMk cId="2485505036" sldId="291"/>
            <ac:picMk id="4" creationId="{C2C1E493-9C26-2627-E080-6782CF540FF0}"/>
          </ac:picMkLst>
        </pc:picChg>
        <pc:picChg chg="add mod">
          <ac:chgData name="NUR HAZWANI BINTI  SHA'ARI" userId="2f2a7705-1052-4cf0-be6b-765a997ec1c5" providerId="ADAL" clId="{86D49177-6092-4114-BF98-9D496343AE49}" dt="2023-04-07T03:19:23.847" v="463" actId="1037"/>
          <ac:picMkLst>
            <pc:docMk/>
            <pc:sldMk cId="2485505036" sldId="291"/>
            <ac:picMk id="6" creationId="{7B5F8030-0018-594A-5C44-903150F0B7BF}"/>
          </ac:picMkLst>
        </pc:picChg>
        <pc:picChg chg="del">
          <ac:chgData name="NUR HAZWANI BINTI  SHA'ARI" userId="2f2a7705-1052-4cf0-be6b-765a997ec1c5" providerId="ADAL" clId="{86D49177-6092-4114-BF98-9D496343AE49}" dt="2023-04-07T03:15:44.793" v="389" actId="478"/>
          <ac:picMkLst>
            <pc:docMk/>
            <pc:sldMk cId="2485505036" sldId="291"/>
            <ac:picMk id="32" creationId="{98EBE211-115E-52CE-5929-4946338D1FB5}"/>
          </ac:picMkLst>
        </pc:picChg>
        <pc:picChg chg="add del mod">
          <ac:chgData name="NUR HAZWANI BINTI  SHA'ARI" userId="2f2a7705-1052-4cf0-be6b-765a997ec1c5" providerId="ADAL" clId="{86D49177-6092-4114-BF98-9D496343AE49}" dt="2023-04-07T03:17:57.312" v="415" actId="478"/>
          <ac:picMkLst>
            <pc:docMk/>
            <pc:sldMk cId="2485505036" sldId="291"/>
            <ac:picMk id="34" creationId="{D01BC23C-135C-BB3D-7C71-EE1DCF1082C0}"/>
          </ac:picMkLst>
        </pc:picChg>
        <pc:picChg chg="add del mod">
          <ac:chgData name="NUR HAZWANI BINTI  SHA'ARI" userId="2f2a7705-1052-4cf0-be6b-765a997ec1c5" providerId="ADAL" clId="{86D49177-6092-4114-BF98-9D496343AE49}" dt="2023-04-07T03:17:57.312" v="415" actId="478"/>
          <ac:picMkLst>
            <pc:docMk/>
            <pc:sldMk cId="2485505036" sldId="291"/>
            <ac:picMk id="35" creationId="{08F2E1A6-FBC7-3FA7-2C08-8CA94903E807}"/>
          </ac:picMkLst>
        </pc:picChg>
      </pc:sldChg>
      <pc:sldChg chg="delSp modSp del mod delAnim">
        <pc:chgData name="NUR HAZWANI BINTI  SHA'ARI" userId="2f2a7705-1052-4cf0-be6b-765a997ec1c5" providerId="ADAL" clId="{86D49177-6092-4114-BF98-9D496343AE49}" dt="2023-04-04T07:16:49.322" v="211" actId="2696"/>
        <pc:sldMkLst>
          <pc:docMk/>
          <pc:sldMk cId="4007824832" sldId="292"/>
        </pc:sldMkLst>
        <pc:spChg chg="del mod">
          <ac:chgData name="NUR HAZWANI BINTI  SHA'ARI" userId="2f2a7705-1052-4cf0-be6b-765a997ec1c5" providerId="ADAL" clId="{86D49177-6092-4114-BF98-9D496343AE49}" dt="2023-04-04T07:16:44.522" v="209" actId="21"/>
          <ac:spMkLst>
            <pc:docMk/>
            <pc:sldMk cId="4007824832" sldId="292"/>
            <ac:spMk id="2" creationId="{2E1B9B38-A78B-71A7-2EF8-1DD2FECDD9DA}"/>
          </ac:spMkLst>
        </pc:spChg>
        <pc:graphicFrameChg chg="del modGraphic">
          <ac:chgData name="NUR HAZWANI BINTI  SHA'ARI" userId="2f2a7705-1052-4cf0-be6b-765a997ec1c5" providerId="ADAL" clId="{86D49177-6092-4114-BF98-9D496343AE49}" dt="2023-04-04T07:16:37.985" v="207" actId="21"/>
          <ac:graphicFrameMkLst>
            <pc:docMk/>
            <pc:sldMk cId="4007824832" sldId="292"/>
            <ac:graphicFrameMk id="3" creationId="{092155FA-7FED-8710-135C-1280B1ECD19B}"/>
          </ac:graphicFrameMkLst>
        </pc:graphicFrameChg>
      </pc:sldChg>
      <pc:sldChg chg="del">
        <pc:chgData name="NUR HAZWANI BINTI  SHA'ARI" userId="2f2a7705-1052-4cf0-be6b-765a997ec1c5" providerId="ADAL" clId="{86D49177-6092-4114-BF98-9D496343AE49}" dt="2023-04-04T07:19:50.587" v="226" actId="2696"/>
        <pc:sldMkLst>
          <pc:docMk/>
          <pc:sldMk cId="1251720473" sldId="293"/>
        </pc:sldMkLst>
      </pc:sldChg>
      <pc:sldChg chg="del">
        <pc:chgData name="NUR HAZWANI BINTI  SHA'ARI" userId="2f2a7705-1052-4cf0-be6b-765a997ec1c5" providerId="ADAL" clId="{86D49177-6092-4114-BF98-9D496343AE49}" dt="2023-04-04T07:19:57.723" v="228" actId="2696"/>
        <pc:sldMkLst>
          <pc:docMk/>
          <pc:sldMk cId="1020580663" sldId="294"/>
        </pc:sldMkLst>
      </pc:sldChg>
      <pc:sldChg chg="del">
        <pc:chgData name="NUR HAZWANI BINTI  SHA'ARI" userId="2f2a7705-1052-4cf0-be6b-765a997ec1c5" providerId="ADAL" clId="{86D49177-6092-4114-BF98-9D496343AE49}" dt="2023-04-04T07:20:02.990" v="230" actId="2696"/>
        <pc:sldMkLst>
          <pc:docMk/>
          <pc:sldMk cId="1279085420" sldId="295"/>
        </pc:sldMkLst>
      </pc:sldChg>
      <pc:sldChg chg="del">
        <pc:chgData name="NUR HAZWANI BINTI  SHA'ARI" userId="2f2a7705-1052-4cf0-be6b-765a997ec1c5" providerId="ADAL" clId="{86D49177-6092-4114-BF98-9D496343AE49}" dt="2023-04-04T07:20:06.525" v="231" actId="2696"/>
        <pc:sldMkLst>
          <pc:docMk/>
          <pc:sldMk cId="1438897328" sldId="296"/>
        </pc:sldMkLst>
      </pc:sldChg>
      <pc:sldChg chg="del">
        <pc:chgData name="NUR HAZWANI BINTI  SHA'ARI" userId="2f2a7705-1052-4cf0-be6b-765a997ec1c5" providerId="ADAL" clId="{86D49177-6092-4114-BF98-9D496343AE49}" dt="2023-04-04T07:19:47.788" v="225" actId="2696"/>
        <pc:sldMkLst>
          <pc:docMk/>
          <pc:sldMk cId="1004905323" sldId="297"/>
        </pc:sldMkLst>
      </pc:sldChg>
      <pc:sldChg chg="del">
        <pc:chgData name="NUR HAZWANI BINTI  SHA'ARI" userId="2f2a7705-1052-4cf0-be6b-765a997ec1c5" providerId="ADAL" clId="{86D49177-6092-4114-BF98-9D496343AE49}" dt="2023-04-04T07:20:10.126" v="232" actId="2696"/>
        <pc:sldMkLst>
          <pc:docMk/>
          <pc:sldMk cId="3903105079" sldId="298"/>
        </pc:sldMkLst>
      </pc:sldChg>
      <pc:sldChg chg="del">
        <pc:chgData name="NUR HAZWANI BINTI  SHA'ARI" userId="2f2a7705-1052-4cf0-be6b-765a997ec1c5" providerId="ADAL" clId="{86D49177-6092-4114-BF98-9D496343AE49}" dt="2023-04-04T07:20:20.028" v="235" actId="2696"/>
        <pc:sldMkLst>
          <pc:docMk/>
          <pc:sldMk cId="3853528494" sldId="299"/>
        </pc:sldMkLst>
      </pc:sldChg>
      <pc:sldChg chg="addSp delSp modSp mod modTransition">
        <pc:chgData name="NUR HAZWANI BINTI  SHA'ARI" userId="2f2a7705-1052-4cf0-be6b-765a997ec1c5" providerId="ADAL" clId="{86D49177-6092-4114-BF98-9D496343AE49}" dt="2023-04-07T03:24:18.760" v="530"/>
        <pc:sldMkLst>
          <pc:docMk/>
          <pc:sldMk cId="2264746875" sldId="300"/>
        </pc:sldMkLst>
        <pc:spChg chg="mod">
          <ac:chgData name="NUR HAZWANI BINTI  SHA'ARI" userId="2f2a7705-1052-4cf0-be6b-765a997ec1c5" providerId="ADAL" clId="{86D49177-6092-4114-BF98-9D496343AE49}" dt="2023-04-07T03:23:37.194" v="528" actId="1076"/>
          <ac:spMkLst>
            <pc:docMk/>
            <pc:sldMk cId="2264746875" sldId="300"/>
            <ac:spMk id="3" creationId="{062DE633-4ABE-AF81-8B06-72DA18E1924E}"/>
          </ac:spMkLst>
        </pc:spChg>
        <pc:spChg chg="del">
          <ac:chgData name="NUR HAZWANI BINTI  SHA'ARI" userId="2f2a7705-1052-4cf0-be6b-765a997ec1c5" providerId="ADAL" clId="{86D49177-6092-4114-BF98-9D496343AE49}" dt="2023-04-04T07:21:58.621" v="325" actId="478"/>
          <ac:spMkLst>
            <pc:docMk/>
            <pc:sldMk cId="2264746875" sldId="300"/>
            <ac:spMk id="4" creationId="{9766F3B3-7F7B-E995-F7F2-8E887C6F1967}"/>
          </ac:spMkLst>
        </pc:spChg>
        <pc:spChg chg="del">
          <ac:chgData name="NUR HAZWANI BINTI  SHA'ARI" userId="2f2a7705-1052-4cf0-be6b-765a997ec1c5" providerId="ADAL" clId="{86D49177-6092-4114-BF98-9D496343AE49}" dt="2023-04-07T03:23:00.904" v="521" actId="478"/>
          <ac:spMkLst>
            <pc:docMk/>
            <pc:sldMk cId="2264746875" sldId="300"/>
            <ac:spMk id="6" creationId="{7A14B66A-CF91-3540-B7A7-777233EDB071}"/>
          </ac:spMkLst>
        </pc:spChg>
        <pc:spChg chg="mod">
          <ac:chgData name="NUR HAZWANI BINTI  SHA'ARI" userId="2f2a7705-1052-4cf0-be6b-765a997ec1c5" providerId="ADAL" clId="{86D49177-6092-4114-BF98-9D496343AE49}" dt="2023-04-07T03:19:49.642" v="467"/>
          <ac:spMkLst>
            <pc:docMk/>
            <pc:sldMk cId="2264746875" sldId="300"/>
            <ac:spMk id="7" creationId="{0600F806-E422-C87F-F4DD-EA30992BF022}"/>
          </ac:spMkLst>
        </pc:spChg>
        <pc:spChg chg="mod">
          <ac:chgData name="NUR HAZWANI BINTI  SHA'ARI" userId="2f2a7705-1052-4cf0-be6b-765a997ec1c5" providerId="ADAL" clId="{86D49177-6092-4114-BF98-9D496343AE49}" dt="2023-04-07T03:19:49.642" v="467"/>
          <ac:spMkLst>
            <pc:docMk/>
            <pc:sldMk cId="2264746875" sldId="300"/>
            <ac:spMk id="13" creationId="{A7021909-D140-734A-116D-74F4FE4C584C}"/>
          </ac:spMkLst>
        </pc:spChg>
        <pc:spChg chg="mod">
          <ac:chgData name="NUR HAZWANI BINTI  SHA'ARI" userId="2f2a7705-1052-4cf0-be6b-765a997ec1c5" providerId="ADAL" clId="{86D49177-6092-4114-BF98-9D496343AE49}" dt="2023-04-07T03:19:49.642" v="467"/>
          <ac:spMkLst>
            <pc:docMk/>
            <pc:sldMk cId="2264746875" sldId="300"/>
            <ac:spMk id="28" creationId="{4CAC5667-1127-3AB6-AC8C-29FB84589503}"/>
          </ac:spMkLst>
        </pc:spChg>
        <pc:spChg chg="mod">
          <ac:chgData name="NUR HAZWANI BINTI  SHA'ARI" userId="2f2a7705-1052-4cf0-be6b-765a997ec1c5" providerId="ADAL" clId="{86D49177-6092-4114-BF98-9D496343AE49}" dt="2023-04-07T03:19:49.642" v="467"/>
          <ac:spMkLst>
            <pc:docMk/>
            <pc:sldMk cId="2264746875" sldId="300"/>
            <ac:spMk id="29" creationId="{0FBBEF6D-B908-205A-37CB-6FB523EA1CE7}"/>
          </ac:spMkLst>
        </pc:spChg>
        <pc:spChg chg="mod">
          <ac:chgData name="NUR HAZWANI BINTI  SHA'ARI" userId="2f2a7705-1052-4cf0-be6b-765a997ec1c5" providerId="ADAL" clId="{86D49177-6092-4114-BF98-9D496343AE49}" dt="2023-04-07T03:19:49.642" v="467"/>
          <ac:spMkLst>
            <pc:docMk/>
            <pc:sldMk cId="2264746875" sldId="300"/>
            <ac:spMk id="30" creationId="{72BEBB35-C28C-0326-A7D8-760B8A37441E}"/>
          </ac:spMkLst>
        </pc:spChg>
        <pc:spChg chg="mod">
          <ac:chgData name="NUR HAZWANI BINTI  SHA'ARI" userId="2f2a7705-1052-4cf0-be6b-765a997ec1c5" providerId="ADAL" clId="{86D49177-6092-4114-BF98-9D496343AE49}" dt="2023-04-07T03:19:49.642" v="467"/>
          <ac:spMkLst>
            <pc:docMk/>
            <pc:sldMk cId="2264746875" sldId="300"/>
            <ac:spMk id="31" creationId="{A97F9430-69CE-4141-CDD3-0932C185A59C}"/>
          </ac:spMkLst>
        </pc:spChg>
        <pc:spChg chg="mod">
          <ac:chgData name="NUR HAZWANI BINTI  SHA'ARI" userId="2f2a7705-1052-4cf0-be6b-765a997ec1c5" providerId="ADAL" clId="{86D49177-6092-4114-BF98-9D496343AE49}" dt="2023-04-07T03:19:49.642" v="467"/>
          <ac:spMkLst>
            <pc:docMk/>
            <pc:sldMk cId="2264746875" sldId="300"/>
            <ac:spMk id="32" creationId="{FF623525-729E-84D5-4FF7-C8EFE27C8912}"/>
          </ac:spMkLst>
        </pc:spChg>
        <pc:spChg chg="mod">
          <ac:chgData name="NUR HAZWANI BINTI  SHA'ARI" userId="2f2a7705-1052-4cf0-be6b-765a997ec1c5" providerId="ADAL" clId="{86D49177-6092-4114-BF98-9D496343AE49}" dt="2023-04-07T03:19:49.642" v="467"/>
          <ac:spMkLst>
            <pc:docMk/>
            <pc:sldMk cId="2264746875" sldId="300"/>
            <ac:spMk id="33" creationId="{AB9D572C-2ADD-6943-6C72-FEDC55E76452}"/>
          </ac:spMkLst>
        </pc:spChg>
        <pc:spChg chg="del">
          <ac:chgData name="NUR HAZWANI BINTI  SHA'ARI" userId="2f2a7705-1052-4cf0-be6b-765a997ec1c5" providerId="ADAL" clId="{86D49177-6092-4114-BF98-9D496343AE49}" dt="2023-04-04T07:21:58.621" v="325" actId="478"/>
          <ac:spMkLst>
            <pc:docMk/>
            <pc:sldMk cId="2264746875" sldId="300"/>
            <ac:spMk id="34" creationId="{1D02A4F4-CA2B-4D9E-FA55-915848FFC051}"/>
          </ac:spMkLst>
        </pc:spChg>
        <pc:spChg chg="mod">
          <ac:chgData name="NUR HAZWANI BINTI  SHA'ARI" userId="2f2a7705-1052-4cf0-be6b-765a997ec1c5" providerId="ADAL" clId="{86D49177-6092-4114-BF98-9D496343AE49}" dt="2023-04-07T03:19:49.642" v="467"/>
          <ac:spMkLst>
            <pc:docMk/>
            <pc:sldMk cId="2264746875" sldId="300"/>
            <ac:spMk id="34" creationId="{46B3B1D5-E90B-9A8F-9EDB-35F5CDBD138C}"/>
          </ac:spMkLst>
        </pc:spChg>
        <pc:spChg chg="mod">
          <ac:chgData name="NUR HAZWANI BINTI  SHA'ARI" userId="2f2a7705-1052-4cf0-be6b-765a997ec1c5" providerId="ADAL" clId="{86D49177-6092-4114-BF98-9D496343AE49}" dt="2023-04-07T03:19:49.642" v="467"/>
          <ac:spMkLst>
            <pc:docMk/>
            <pc:sldMk cId="2264746875" sldId="300"/>
            <ac:spMk id="35" creationId="{55114827-BE5A-EF8E-2118-B30250EB3DFF}"/>
          </ac:spMkLst>
        </pc:spChg>
        <pc:spChg chg="mod">
          <ac:chgData name="NUR HAZWANI BINTI  SHA'ARI" userId="2f2a7705-1052-4cf0-be6b-765a997ec1c5" providerId="ADAL" clId="{86D49177-6092-4114-BF98-9D496343AE49}" dt="2023-04-04T07:22:10.703" v="326"/>
          <ac:spMkLst>
            <pc:docMk/>
            <pc:sldMk cId="2264746875" sldId="300"/>
            <ac:spMk id="35" creationId="{F6CFF894-B20A-8B9D-B8D3-2F41789AD389}"/>
          </ac:spMkLst>
        </pc:spChg>
        <pc:spChg chg="add mod">
          <ac:chgData name="NUR HAZWANI BINTI  SHA'ARI" userId="2f2a7705-1052-4cf0-be6b-765a997ec1c5" providerId="ADAL" clId="{86D49177-6092-4114-BF98-9D496343AE49}" dt="2023-04-07T03:23:39.840" v="529" actId="1076"/>
          <ac:spMkLst>
            <pc:docMk/>
            <pc:sldMk cId="2264746875" sldId="300"/>
            <ac:spMk id="38" creationId="{C20F7571-B746-A31E-7D5E-B84F24F0AA66}"/>
          </ac:spMkLst>
        </pc:spChg>
        <pc:spChg chg="mod">
          <ac:chgData name="NUR HAZWANI BINTI  SHA'ARI" userId="2f2a7705-1052-4cf0-be6b-765a997ec1c5" providerId="ADAL" clId="{86D49177-6092-4114-BF98-9D496343AE49}" dt="2023-04-04T07:22:10.703" v="326"/>
          <ac:spMkLst>
            <pc:docMk/>
            <pc:sldMk cId="2264746875" sldId="300"/>
            <ac:spMk id="41" creationId="{00522C87-9D8E-610D-BB39-99ACBE53BC22}"/>
          </ac:spMkLst>
        </pc:spChg>
        <pc:spChg chg="mod">
          <ac:chgData name="NUR HAZWANI BINTI  SHA'ARI" userId="2f2a7705-1052-4cf0-be6b-765a997ec1c5" providerId="ADAL" clId="{86D49177-6092-4114-BF98-9D496343AE49}" dt="2023-04-04T07:22:10.703" v="326"/>
          <ac:spMkLst>
            <pc:docMk/>
            <pc:sldMk cId="2264746875" sldId="300"/>
            <ac:spMk id="42" creationId="{874D7B01-187C-EED9-235A-5FD6BCC47FA1}"/>
          </ac:spMkLst>
        </pc:spChg>
        <pc:spChg chg="mod">
          <ac:chgData name="NUR HAZWANI BINTI  SHA'ARI" userId="2f2a7705-1052-4cf0-be6b-765a997ec1c5" providerId="ADAL" clId="{86D49177-6092-4114-BF98-9D496343AE49}" dt="2023-04-04T07:22:10.703" v="326"/>
          <ac:spMkLst>
            <pc:docMk/>
            <pc:sldMk cId="2264746875" sldId="300"/>
            <ac:spMk id="43" creationId="{36301BC1-1DE9-4972-35ED-8C9F4D84F31C}"/>
          </ac:spMkLst>
        </pc:spChg>
        <pc:spChg chg="mod">
          <ac:chgData name="NUR HAZWANI BINTI  SHA'ARI" userId="2f2a7705-1052-4cf0-be6b-765a997ec1c5" providerId="ADAL" clId="{86D49177-6092-4114-BF98-9D496343AE49}" dt="2023-04-04T07:22:10.703" v="326"/>
          <ac:spMkLst>
            <pc:docMk/>
            <pc:sldMk cId="2264746875" sldId="300"/>
            <ac:spMk id="44" creationId="{82B0C66F-4677-01A4-571C-EDB83903D0F1}"/>
          </ac:spMkLst>
        </pc:spChg>
        <pc:spChg chg="mod">
          <ac:chgData name="NUR HAZWANI BINTI  SHA'ARI" userId="2f2a7705-1052-4cf0-be6b-765a997ec1c5" providerId="ADAL" clId="{86D49177-6092-4114-BF98-9D496343AE49}" dt="2023-04-04T07:22:10.703" v="326"/>
          <ac:spMkLst>
            <pc:docMk/>
            <pc:sldMk cId="2264746875" sldId="300"/>
            <ac:spMk id="45" creationId="{460DA9CD-52BA-BBD1-9252-30462AFB680E}"/>
          </ac:spMkLst>
        </pc:spChg>
        <pc:spChg chg="mod">
          <ac:chgData name="NUR HAZWANI BINTI  SHA'ARI" userId="2f2a7705-1052-4cf0-be6b-765a997ec1c5" providerId="ADAL" clId="{86D49177-6092-4114-BF98-9D496343AE49}" dt="2023-04-04T07:22:10.703" v="326"/>
          <ac:spMkLst>
            <pc:docMk/>
            <pc:sldMk cId="2264746875" sldId="300"/>
            <ac:spMk id="46" creationId="{97CFCAE5-46E9-EDDD-5907-9BF1DD42828D}"/>
          </ac:spMkLst>
        </pc:spChg>
        <pc:spChg chg="mod">
          <ac:chgData name="NUR HAZWANI BINTI  SHA'ARI" userId="2f2a7705-1052-4cf0-be6b-765a997ec1c5" providerId="ADAL" clId="{86D49177-6092-4114-BF98-9D496343AE49}" dt="2023-04-04T07:22:10.703" v="326"/>
          <ac:spMkLst>
            <pc:docMk/>
            <pc:sldMk cId="2264746875" sldId="300"/>
            <ac:spMk id="47" creationId="{E848975D-3E09-EFE1-35AD-DCD7C419D6C2}"/>
          </ac:spMkLst>
        </pc:spChg>
        <pc:spChg chg="mod">
          <ac:chgData name="NUR HAZWANI BINTI  SHA'ARI" userId="2f2a7705-1052-4cf0-be6b-765a997ec1c5" providerId="ADAL" clId="{86D49177-6092-4114-BF98-9D496343AE49}" dt="2023-04-04T07:22:10.703" v="326"/>
          <ac:spMkLst>
            <pc:docMk/>
            <pc:sldMk cId="2264746875" sldId="300"/>
            <ac:spMk id="48" creationId="{00ECD349-51B2-163E-E355-BF96FDFF3C68}"/>
          </ac:spMkLst>
        </pc:spChg>
        <pc:spChg chg="mod">
          <ac:chgData name="NUR HAZWANI BINTI  SHA'ARI" userId="2f2a7705-1052-4cf0-be6b-765a997ec1c5" providerId="ADAL" clId="{86D49177-6092-4114-BF98-9D496343AE49}" dt="2023-04-04T07:22:10.703" v="326"/>
          <ac:spMkLst>
            <pc:docMk/>
            <pc:sldMk cId="2264746875" sldId="300"/>
            <ac:spMk id="49" creationId="{54274B8C-529D-D33E-C046-721FE460D38A}"/>
          </ac:spMkLst>
        </pc:spChg>
        <pc:spChg chg="mod">
          <ac:chgData name="NUR HAZWANI BINTI  SHA'ARI" userId="2f2a7705-1052-4cf0-be6b-765a997ec1c5" providerId="ADAL" clId="{86D49177-6092-4114-BF98-9D496343AE49}" dt="2023-04-04T07:23:54.945" v="366" actId="14100"/>
          <ac:spMkLst>
            <pc:docMk/>
            <pc:sldMk cId="2264746875" sldId="300"/>
            <ac:spMk id="51" creationId="{FC930DF1-DFF5-22F3-0553-234A5C64DEF7}"/>
          </ac:spMkLst>
        </pc:spChg>
        <pc:spChg chg="mod">
          <ac:chgData name="NUR HAZWANI BINTI  SHA'ARI" userId="2f2a7705-1052-4cf0-be6b-765a997ec1c5" providerId="ADAL" clId="{86D49177-6092-4114-BF98-9D496343AE49}" dt="2023-04-04T07:23:42.056" v="364"/>
          <ac:spMkLst>
            <pc:docMk/>
            <pc:sldMk cId="2264746875" sldId="300"/>
            <ac:spMk id="57" creationId="{3C78AF88-3FAD-60FF-26B8-ECF354B92AA9}"/>
          </ac:spMkLst>
        </pc:spChg>
        <pc:spChg chg="mod">
          <ac:chgData name="NUR HAZWANI BINTI  SHA'ARI" userId="2f2a7705-1052-4cf0-be6b-765a997ec1c5" providerId="ADAL" clId="{86D49177-6092-4114-BF98-9D496343AE49}" dt="2023-04-04T07:23:42.056" v="364"/>
          <ac:spMkLst>
            <pc:docMk/>
            <pc:sldMk cId="2264746875" sldId="300"/>
            <ac:spMk id="58" creationId="{4D87D9B1-7541-E464-AD8C-7BF8F1A03045}"/>
          </ac:spMkLst>
        </pc:spChg>
        <pc:spChg chg="mod">
          <ac:chgData name="NUR HAZWANI BINTI  SHA'ARI" userId="2f2a7705-1052-4cf0-be6b-765a997ec1c5" providerId="ADAL" clId="{86D49177-6092-4114-BF98-9D496343AE49}" dt="2023-04-04T07:23:42.056" v="364"/>
          <ac:spMkLst>
            <pc:docMk/>
            <pc:sldMk cId="2264746875" sldId="300"/>
            <ac:spMk id="59" creationId="{10C31E33-18C6-D993-6429-F4BDB80EDFE8}"/>
          </ac:spMkLst>
        </pc:spChg>
        <pc:spChg chg="mod">
          <ac:chgData name="NUR HAZWANI BINTI  SHA'ARI" userId="2f2a7705-1052-4cf0-be6b-765a997ec1c5" providerId="ADAL" clId="{86D49177-6092-4114-BF98-9D496343AE49}" dt="2023-04-04T07:23:42.056" v="364"/>
          <ac:spMkLst>
            <pc:docMk/>
            <pc:sldMk cId="2264746875" sldId="300"/>
            <ac:spMk id="60" creationId="{A51C8216-1D5F-9E12-9A39-4E8848BB18F5}"/>
          </ac:spMkLst>
        </pc:spChg>
        <pc:spChg chg="mod">
          <ac:chgData name="NUR HAZWANI BINTI  SHA'ARI" userId="2f2a7705-1052-4cf0-be6b-765a997ec1c5" providerId="ADAL" clId="{86D49177-6092-4114-BF98-9D496343AE49}" dt="2023-04-04T07:23:42.056" v="364"/>
          <ac:spMkLst>
            <pc:docMk/>
            <pc:sldMk cId="2264746875" sldId="300"/>
            <ac:spMk id="61" creationId="{72B22EEA-9149-6721-7AFD-D04C76F74C64}"/>
          </ac:spMkLst>
        </pc:spChg>
        <pc:spChg chg="mod">
          <ac:chgData name="NUR HAZWANI BINTI  SHA'ARI" userId="2f2a7705-1052-4cf0-be6b-765a997ec1c5" providerId="ADAL" clId="{86D49177-6092-4114-BF98-9D496343AE49}" dt="2023-04-04T07:23:42.056" v="364"/>
          <ac:spMkLst>
            <pc:docMk/>
            <pc:sldMk cId="2264746875" sldId="300"/>
            <ac:spMk id="62" creationId="{3C072BE5-49FC-0F83-1438-10725F955D03}"/>
          </ac:spMkLst>
        </pc:spChg>
        <pc:spChg chg="mod">
          <ac:chgData name="NUR HAZWANI BINTI  SHA'ARI" userId="2f2a7705-1052-4cf0-be6b-765a997ec1c5" providerId="ADAL" clId="{86D49177-6092-4114-BF98-9D496343AE49}" dt="2023-04-04T07:23:42.056" v="364"/>
          <ac:spMkLst>
            <pc:docMk/>
            <pc:sldMk cId="2264746875" sldId="300"/>
            <ac:spMk id="63" creationId="{D9AC65CF-B937-EC19-4145-98BB5406B249}"/>
          </ac:spMkLst>
        </pc:spChg>
        <pc:spChg chg="mod">
          <ac:chgData name="NUR HAZWANI BINTI  SHA'ARI" userId="2f2a7705-1052-4cf0-be6b-765a997ec1c5" providerId="ADAL" clId="{86D49177-6092-4114-BF98-9D496343AE49}" dt="2023-04-04T07:23:42.056" v="364"/>
          <ac:spMkLst>
            <pc:docMk/>
            <pc:sldMk cId="2264746875" sldId="300"/>
            <ac:spMk id="64" creationId="{3A624FC7-1980-ED20-7BE8-AD546FF39489}"/>
          </ac:spMkLst>
        </pc:spChg>
        <pc:spChg chg="mod">
          <ac:chgData name="NUR HAZWANI BINTI  SHA'ARI" userId="2f2a7705-1052-4cf0-be6b-765a997ec1c5" providerId="ADAL" clId="{86D49177-6092-4114-BF98-9D496343AE49}" dt="2023-04-04T07:23:42.056" v="364"/>
          <ac:spMkLst>
            <pc:docMk/>
            <pc:sldMk cId="2264746875" sldId="300"/>
            <ac:spMk id="65" creationId="{742B61E4-77F3-FDF6-E0B8-89DE069C80B7}"/>
          </ac:spMkLst>
        </pc:spChg>
        <pc:grpChg chg="add mod">
          <ac:chgData name="NUR HAZWANI BINTI  SHA'ARI" userId="2f2a7705-1052-4cf0-be6b-765a997ec1c5" providerId="ADAL" clId="{86D49177-6092-4114-BF98-9D496343AE49}" dt="2023-04-07T03:19:49.642" v="467"/>
          <ac:grpSpMkLst>
            <pc:docMk/>
            <pc:sldMk cId="2264746875" sldId="300"/>
            <ac:grpSpMk id="4" creationId="{83AD9F5E-2542-F64A-0A44-D449EA2622F0}"/>
          </ac:grpSpMkLst>
        </pc:grpChg>
        <pc:grpChg chg="add del mod">
          <ac:chgData name="NUR HAZWANI BINTI  SHA'ARI" userId="2f2a7705-1052-4cf0-be6b-765a997ec1c5" providerId="ADAL" clId="{86D49177-6092-4114-BF98-9D496343AE49}" dt="2023-04-04T07:23:39.990" v="363" actId="478"/>
          <ac:grpSpMkLst>
            <pc:docMk/>
            <pc:sldMk cId="2264746875" sldId="300"/>
            <ac:grpSpMk id="7" creationId="{9D7175D1-82C4-22DA-EC36-72B3316AD7AF}"/>
          </ac:grpSpMkLst>
        </pc:grpChg>
        <pc:grpChg chg="del">
          <ac:chgData name="NUR HAZWANI BINTI  SHA'ARI" userId="2f2a7705-1052-4cf0-be6b-765a997ec1c5" providerId="ADAL" clId="{86D49177-6092-4114-BF98-9D496343AE49}" dt="2023-04-04T07:21:58.621" v="325" actId="478"/>
          <ac:grpSpMkLst>
            <pc:docMk/>
            <pc:sldMk cId="2264746875" sldId="300"/>
            <ac:grpSpMk id="8" creationId="{8CEA24C7-62BC-3815-585B-9DAA1E77165A}"/>
          </ac:grpSpMkLst>
        </pc:grpChg>
        <pc:grpChg chg="mod">
          <ac:chgData name="NUR HAZWANI BINTI  SHA'ARI" userId="2f2a7705-1052-4cf0-be6b-765a997ec1c5" providerId="ADAL" clId="{86D49177-6092-4114-BF98-9D496343AE49}" dt="2023-04-07T03:19:49.642" v="467"/>
          <ac:grpSpMkLst>
            <pc:docMk/>
            <pc:sldMk cId="2264746875" sldId="300"/>
            <ac:grpSpMk id="8" creationId="{DD14C3B0-C6BF-BD8C-9023-89AD42BE69B5}"/>
          </ac:grpSpMkLst>
        </pc:grpChg>
        <pc:grpChg chg="mod">
          <ac:chgData name="NUR HAZWANI BINTI  SHA'ARI" userId="2f2a7705-1052-4cf0-be6b-765a997ec1c5" providerId="ADAL" clId="{86D49177-6092-4114-BF98-9D496343AE49}" dt="2023-04-07T03:19:49.642" v="467"/>
          <ac:grpSpMkLst>
            <pc:docMk/>
            <pc:sldMk cId="2264746875" sldId="300"/>
            <ac:grpSpMk id="9" creationId="{95D8ADF8-019B-5C87-B3DF-2E86D265F3EF}"/>
          </ac:grpSpMkLst>
        </pc:grpChg>
        <pc:grpChg chg="mod">
          <ac:chgData name="NUR HAZWANI BINTI  SHA'ARI" userId="2f2a7705-1052-4cf0-be6b-765a997ec1c5" providerId="ADAL" clId="{86D49177-6092-4114-BF98-9D496343AE49}" dt="2023-04-07T03:19:49.642" v="467"/>
          <ac:grpSpMkLst>
            <pc:docMk/>
            <pc:sldMk cId="2264746875" sldId="300"/>
            <ac:grpSpMk id="10" creationId="{4F81C1C2-319E-5F1E-9D01-7792B7610A4C}"/>
          </ac:grpSpMkLst>
        </pc:grpChg>
        <pc:grpChg chg="mod">
          <ac:chgData name="NUR HAZWANI BINTI  SHA'ARI" userId="2f2a7705-1052-4cf0-be6b-765a997ec1c5" providerId="ADAL" clId="{86D49177-6092-4114-BF98-9D496343AE49}" dt="2023-04-07T03:19:49.642" v="467"/>
          <ac:grpSpMkLst>
            <pc:docMk/>
            <pc:sldMk cId="2264746875" sldId="300"/>
            <ac:grpSpMk id="11" creationId="{172E1A62-4B0A-0095-33FD-FED3CC589782}"/>
          </ac:grpSpMkLst>
        </pc:grpChg>
        <pc:grpChg chg="del">
          <ac:chgData name="NUR HAZWANI BINTI  SHA'ARI" userId="2f2a7705-1052-4cf0-be6b-765a997ec1c5" providerId="ADAL" clId="{86D49177-6092-4114-BF98-9D496343AE49}" dt="2023-04-04T07:21:58.621" v="325" actId="478"/>
          <ac:grpSpMkLst>
            <pc:docMk/>
            <pc:sldMk cId="2264746875" sldId="300"/>
            <ac:grpSpMk id="11" creationId="{86F3C803-8C21-425D-CBBF-BC7670931D5A}"/>
          </ac:grpSpMkLst>
        </pc:grpChg>
        <pc:grpChg chg="mod">
          <ac:chgData name="NUR HAZWANI BINTI  SHA'ARI" userId="2f2a7705-1052-4cf0-be6b-765a997ec1c5" providerId="ADAL" clId="{86D49177-6092-4114-BF98-9D496343AE49}" dt="2023-04-07T03:19:49.642" v="467"/>
          <ac:grpSpMkLst>
            <pc:docMk/>
            <pc:sldMk cId="2264746875" sldId="300"/>
            <ac:grpSpMk id="12" creationId="{71927F59-A254-8C75-CDCA-66C32491A03E}"/>
          </ac:grpSpMkLst>
        </pc:grpChg>
        <pc:grpChg chg="del">
          <ac:chgData name="NUR HAZWANI BINTI  SHA'ARI" userId="2f2a7705-1052-4cf0-be6b-765a997ec1c5" providerId="ADAL" clId="{86D49177-6092-4114-BF98-9D496343AE49}" dt="2023-04-04T07:21:58.621" v="325" actId="478"/>
          <ac:grpSpMkLst>
            <pc:docMk/>
            <pc:sldMk cId="2264746875" sldId="300"/>
            <ac:grpSpMk id="28" creationId="{223A8320-5FA7-3516-171D-FEBB469FDCE8}"/>
          </ac:grpSpMkLst>
        </pc:grpChg>
        <pc:grpChg chg="del">
          <ac:chgData name="NUR HAZWANI BINTI  SHA'ARI" userId="2f2a7705-1052-4cf0-be6b-765a997ec1c5" providerId="ADAL" clId="{86D49177-6092-4114-BF98-9D496343AE49}" dt="2023-04-04T07:21:58.621" v="325" actId="478"/>
          <ac:grpSpMkLst>
            <pc:docMk/>
            <pc:sldMk cId="2264746875" sldId="300"/>
            <ac:grpSpMk id="31" creationId="{E045E687-EA22-4240-950B-DE20B8119143}"/>
          </ac:grpSpMkLst>
        </pc:grpChg>
        <pc:grpChg chg="mod">
          <ac:chgData name="NUR HAZWANI BINTI  SHA'ARI" userId="2f2a7705-1052-4cf0-be6b-765a997ec1c5" providerId="ADAL" clId="{86D49177-6092-4114-BF98-9D496343AE49}" dt="2023-04-04T07:22:10.703" v="326"/>
          <ac:grpSpMkLst>
            <pc:docMk/>
            <pc:sldMk cId="2264746875" sldId="300"/>
            <ac:grpSpMk id="36" creationId="{4756215E-3B10-2823-E431-6A44345BF7B6}"/>
          </ac:grpSpMkLst>
        </pc:grpChg>
        <pc:grpChg chg="mod">
          <ac:chgData name="NUR HAZWANI BINTI  SHA'ARI" userId="2f2a7705-1052-4cf0-be6b-765a997ec1c5" providerId="ADAL" clId="{86D49177-6092-4114-BF98-9D496343AE49}" dt="2023-04-04T07:22:10.703" v="326"/>
          <ac:grpSpMkLst>
            <pc:docMk/>
            <pc:sldMk cId="2264746875" sldId="300"/>
            <ac:grpSpMk id="37" creationId="{87BA8AA8-F6C4-1A00-1131-12A318F7546B}"/>
          </ac:grpSpMkLst>
        </pc:grpChg>
        <pc:grpChg chg="mod">
          <ac:chgData name="NUR HAZWANI BINTI  SHA'ARI" userId="2f2a7705-1052-4cf0-be6b-765a997ec1c5" providerId="ADAL" clId="{86D49177-6092-4114-BF98-9D496343AE49}" dt="2023-04-04T07:22:10.703" v="326"/>
          <ac:grpSpMkLst>
            <pc:docMk/>
            <pc:sldMk cId="2264746875" sldId="300"/>
            <ac:grpSpMk id="38" creationId="{FAF954C4-E37F-0745-0896-F02B13DD0975}"/>
          </ac:grpSpMkLst>
        </pc:grpChg>
        <pc:grpChg chg="mod">
          <ac:chgData name="NUR HAZWANI BINTI  SHA'ARI" userId="2f2a7705-1052-4cf0-be6b-765a997ec1c5" providerId="ADAL" clId="{86D49177-6092-4114-BF98-9D496343AE49}" dt="2023-04-04T07:22:10.703" v="326"/>
          <ac:grpSpMkLst>
            <pc:docMk/>
            <pc:sldMk cId="2264746875" sldId="300"/>
            <ac:grpSpMk id="39" creationId="{6BBA32A5-CFEE-B32D-D917-04F1B619E2DB}"/>
          </ac:grpSpMkLst>
        </pc:grpChg>
        <pc:grpChg chg="mod">
          <ac:chgData name="NUR HAZWANI BINTI  SHA'ARI" userId="2f2a7705-1052-4cf0-be6b-765a997ec1c5" providerId="ADAL" clId="{86D49177-6092-4114-BF98-9D496343AE49}" dt="2023-04-04T07:22:10.703" v="326"/>
          <ac:grpSpMkLst>
            <pc:docMk/>
            <pc:sldMk cId="2264746875" sldId="300"/>
            <ac:grpSpMk id="40" creationId="{D37FA0A8-850F-D70F-9491-8FA709827752}"/>
          </ac:grpSpMkLst>
        </pc:grpChg>
        <pc:grpChg chg="add del mod">
          <ac:chgData name="NUR HAZWANI BINTI  SHA'ARI" userId="2f2a7705-1052-4cf0-be6b-765a997ec1c5" providerId="ADAL" clId="{86D49177-6092-4114-BF98-9D496343AE49}" dt="2023-04-07T03:19:47.412" v="466" actId="478"/>
          <ac:grpSpMkLst>
            <pc:docMk/>
            <pc:sldMk cId="2264746875" sldId="300"/>
            <ac:grpSpMk id="50" creationId="{010951E3-1615-BCF3-0317-4E11EC82DE7F}"/>
          </ac:grpSpMkLst>
        </pc:grpChg>
        <pc:grpChg chg="mod">
          <ac:chgData name="NUR HAZWANI BINTI  SHA'ARI" userId="2f2a7705-1052-4cf0-be6b-765a997ec1c5" providerId="ADAL" clId="{86D49177-6092-4114-BF98-9D496343AE49}" dt="2023-04-04T07:23:42.056" v="364"/>
          <ac:grpSpMkLst>
            <pc:docMk/>
            <pc:sldMk cId="2264746875" sldId="300"/>
            <ac:grpSpMk id="52" creationId="{757B988F-C642-9B28-0E0F-9E518B17181E}"/>
          </ac:grpSpMkLst>
        </pc:grpChg>
        <pc:grpChg chg="mod">
          <ac:chgData name="NUR HAZWANI BINTI  SHA'ARI" userId="2f2a7705-1052-4cf0-be6b-765a997ec1c5" providerId="ADAL" clId="{86D49177-6092-4114-BF98-9D496343AE49}" dt="2023-04-04T07:23:42.056" v="364"/>
          <ac:grpSpMkLst>
            <pc:docMk/>
            <pc:sldMk cId="2264746875" sldId="300"/>
            <ac:grpSpMk id="53" creationId="{674C0517-B008-2405-0D73-7EE01D1778EF}"/>
          </ac:grpSpMkLst>
        </pc:grpChg>
        <pc:grpChg chg="mod">
          <ac:chgData name="NUR HAZWANI BINTI  SHA'ARI" userId="2f2a7705-1052-4cf0-be6b-765a997ec1c5" providerId="ADAL" clId="{86D49177-6092-4114-BF98-9D496343AE49}" dt="2023-04-04T07:23:42.056" v="364"/>
          <ac:grpSpMkLst>
            <pc:docMk/>
            <pc:sldMk cId="2264746875" sldId="300"/>
            <ac:grpSpMk id="54" creationId="{D28EA415-A123-46E0-A1F4-E57527BA7DFF}"/>
          </ac:grpSpMkLst>
        </pc:grpChg>
        <pc:grpChg chg="mod">
          <ac:chgData name="NUR HAZWANI BINTI  SHA'ARI" userId="2f2a7705-1052-4cf0-be6b-765a997ec1c5" providerId="ADAL" clId="{86D49177-6092-4114-BF98-9D496343AE49}" dt="2023-04-04T07:23:42.056" v="364"/>
          <ac:grpSpMkLst>
            <pc:docMk/>
            <pc:sldMk cId="2264746875" sldId="300"/>
            <ac:grpSpMk id="55" creationId="{81F3A1AB-C9AF-356F-B68C-8C4C2F531536}"/>
          </ac:grpSpMkLst>
        </pc:grpChg>
        <pc:grpChg chg="mod">
          <ac:chgData name="NUR HAZWANI BINTI  SHA'ARI" userId="2f2a7705-1052-4cf0-be6b-765a997ec1c5" providerId="ADAL" clId="{86D49177-6092-4114-BF98-9D496343AE49}" dt="2023-04-04T07:23:42.056" v="364"/>
          <ac:grpSpMkLst>
            <pc:docMk/>
            <pc:sldMk cId="2264746875" sldId="300"/>
            <ac:grpSpMk id="56" creationId="{00750132-55E5-2099-2359-9B364A7B373E}"/>
          </ac:grpSpMkLst>
        </pc:grpChg>
        <pc:picChg chg="del mod">
          <ac:chgData name="NUR HAZWANI BINTI  SHA'ARI" userId="2f2a7705-1052-4cf0-be6b-765a997ec1c5" providerId="ADAL" clId="{86D49177-6092-4114-BF98-9D496343AE49}" dt="2023-04-07T03:22:46.679" v="520" actId="478"/>
          <ac:picMkLst>
            <pc:docMk/>
            <pc:sldMk cId="2264746875" sldId="300"/>
            <ac:picMk id="2" creationId="{4B48A95D-AEC1-557C-36A9-BA31CFD3775F}"/>
          </ac:picMkLst>
        </pc:picChg>
        <pc:picChg chg="add mod">
          <ac:chgData name="NUR HAZWANI BINTI  SHA'ARI" userId="2f2a7705-1052-4cf0-be6b-765a997ec1c5" providerId="ADAL" clId="{86D49177-6092-4114-BF98-9D496343AE49}" dt="2023-04-07T03:19:49.642" v="467"/>
          <ac:picMkLst>
            <pc:docMk/>
            <pc:sldMk cId="2264746875" sldId="300"/>
            <ac:picMk id="36" creationId="{D9AB231E-1BB9-0F86-7856-AB707FF9B35B}"/>
          </ac:picMkLst>
        </pc:picChg>
        <pc:picChg chg="add mod">
          <ac:chgData name="NUR HAZWANI BINTI  SHA'ARI" userId="2f2a7705-1052-4cf0-be6b-765a997ec1c5" providerId="ADAL" clId="{86D49177-6092-4114-BF98-9D496343AE49}" dt="2023-04-07T03:19:49.642" v="467"/>
          <ac:picMkLst>
            <pc:docMk/>
            <pc:sldMk cId="2264746875" sldId="300"/>
            <ac:picMk id="37" creationId="{F4C92AE7-CB69-4F52-44F3-4C0E8383D904}"/>
          </ac:picMkLst>
        </pc:picChg>
        <pc:picChg chg="add mod">
          <ac:chgData name="NUR HAZWANI BINTI  SHA'ARI" userId="2f2a7705-1052-4cf0-be6b-765a997ec1c5" providerId="ADAL" clId="{86D49177-6092-4114-BF98-9D496343AE49}" dt="2023-04-07T03:24:18.760" v="530"/>
          <ac:picMkLst>
            <pc:docMk/>
            <pc:sldMk cId="2264746875" sldId="300"/>
            <ac:picMk id="39" creationId="{CC083899-26E1-C271-F826-608356BB1AC5}"/>
          </ac:picMkLst>
        </pc:picChg>
        <pc:picChg chg="add del mod">
          <ac:chgData name="NUR HAZWANI BINTI  SHA'ARI" userId="2f2a7705-1052-4cf0-be6b-765a997ec1c5" providerId="ADAL" clId="{86D49177-6092-4114-BF98-9D496343AE49}" dt="2023-04-07T03:22:46.679" v="520" actId="478"/>
          <ac:picMkLst>
            <pc:docMk/>
            <pc:sldMk cId="2264746875" sldId="300"/>
            <ac:picMk id="66" creationId="{0D18B9FC-9038-50EC-BF6F-F60BE8D2130E}"/>
          </ac:picMkLst>
        </pc:picChg>
        <pc:picChg chg="add del mod">
          <ac:chgData name="NUR HAZWANI BINTI  SHA'ARI" userId="2f2a7705-1052-4cf0-be6b-765a997ec1c5" providerId="ADAL" clId="{86D49177-6092-4114-BF98-9D496343AE49}" dt="2023-04-07T03:22:46.679" v="520" actId="478"/>
          <ac:picMkLst>
            <pc:docMk/>
            <pc:sldMk cId="2264746875" sldId="300"/>
            <ac:picMk id="67" creationId="{F4DA4740-CCA1-1300-228B-CE166A6B6D8D}"/>
          </ac:picMkLst>
        </pc:picChg>
      </pc:sldChg>
      <pc:sldChg chg="del">
        <pc:chgData name="NUR HAZWANI BINTI  SHA'ARI" userId="2f2a7705-1052-4cf0-be6b-765a997ec1c5" providerId="ADAL" clId="{86D49177-6092-4114-BF98-9D496343AE49}" dt="2023-04-04T07:20:36.298" v="240" actId="2696"/>
        <pc:sldMkLst>
          <pc:docMk/>
          <pc:sldMk cId="2590793310" sldId="490"/>
        </pc:sldMkLst>
      </pc:sldChg>
      <pc:sldChg chg="del">
        <pc:chgData name="NUR HAZWANI BINTI  SHA'ARI" userId="2f2a7705-1052-4cf0-be6b-765a997ec1c5" providerId="ADAL" clId="{86D49177-6092-4114-BF98-9D496343AE49}" dt="2023-04-04T07:01:37.468" v="25" actId="2696"/>
        <pc:sldMkLst>
          <pc:docMk/>
          <pc:sldMk cId="404348235" sldId="491"/>
        </pc:sldMkLst>
      </pc:sldChg>
      <pc:sldChg chg="del">
        <pc:chgData name="NUR HAZWANI BINTI  SHA'ARI" userId="2f2a7705-1052-4cf0-be6b-765a997ec1c5" providerId="ADAL" clId="{86D49177-6092-4114-BF98-9D496343AE49}" dt="2023-04-04T07:20:36.298" v="240" actId="2696"/>
        <pc:sldMkLst>
          <pc:docMk/>
          <pc:sldMk cId="567689318" sldId="492"/>
        </pc:sldMkLst>
      </pc:sldChg>
      <pc:sldChg chg="addSp delSp modSp add mod modAnim">
        <pc:chgData name="NUR HAZWANI BINTI  SHA'ARI" userId="2f2a7705-1052-4cf0-be6b-765a997ec1c5" providerId="ADAL" clId="{86D49177-6092-4114-BF98-9D496343AE49}" dt="2023-04-07T03:19:41.679" v="465"/>
        <pc:sldMkLst>
          <pc:docMk/>
          <pc:sldMk cId="841241038" sldId="493"/>
        </pc:sldMkLst>
        <pc:spChg chg="mod">
          <ac:chgData name="NUR HAZWANI BINTI  SHA'ARI" userId="2f2a7705-1052-4cf0-be6b-765a997ec1c5" providerId="ADAL" clId="{86D49177-6092-4114-BF98-9D496343AE49}" dt="2023-04-04T07:21:49.961" v="324" actId="20577"/>
          <ac:spMkLst>
            <pc:docMk/>
            <pc:sldMk cId="841241038" sldId="493"/>
            <ac:spMk id="6" creationId="{7A14B66A-CF91-3540-B7A7-777233EDB071}"/>
          </ac:spMkLst>
        </pc:spChg>
        <pc:spChg chg="mod">
          <ac:chgData name="NUR HAZWANI BINTI  SHA'ARI" userId="2f2a7705-1052-4cf0-be6b-765a997ec1c5" providerId="ADAL" clId="{86D49177-6092-4114-BF98-9D496343AE49}" dt="2023-04-07T03:19:41.679" v="465"/>
          <ac:spMkLst>
            <pc:docMk/>
            <pc:sldMk cId="841241038" sldId="493"/>
            <ac:spMk id="7" creationId="{88D6D0CF-A2C2-2E96-76ED-F76351066F5A}"/>
          </ac:spMkLst>
        </pc:spChg>
        <pc:spChg chg="mod">
          <ac:chgData name="NUR HAZWANI BINTI  SHA'ARI" userId="2f2a7705-1052-4cf0-be6b-765a997ec1c5" providerId="ADAL" clId="{86D49177-6092-4114-BF98-9D496343AE49}" dt="2023-04-07T03:19:41.679" v="465"/>
          <ac:spMkLst>
            <pc:docMk/>
            <pc:sldMk cId="841241038" sldId="493"/>
            <ac:spMk id="13" creationId="{335AEE55-F1E9-CDF0-4AF3-90C01DC31606}"/>
          </ac:spMkLst>
        </pc:spChg>
        <pc:spChg chg="mod">
          <ac:chgData name="NUR HAZWANI BINTI  SHA'ARI" userId="2f2a7705-1052-4cf0-be6b-765a997ec1c5" providerId="ADAL" clId="{86D49177-6092-4114-BF98-9D496343AE49}" dt="2023-04-07T03:19:41.679" v="465"/>
          <ac:spMkLst>
            <pc:docMk/>
            <pc:sldMk cId="841241038" sldId="493"/>
            <ac:spMk id="28" creationId="{5D62E0CE-8CA1-ABD8-F28B-B642C027021E}"/>
          </ac:spMkLst>
        </pc:spChg>
        <pc:spChg chg="mod">
          <ac:chgData name="NUR HAZWANI BINTI  SHA'ARI" userId="2f2a7705-1052-4cf0-be6b-765a997ec1c5" providerId="ADAL" clId="{86D49177-6092-4114-BF98-9D496343AE49}" dt="2023-04-07T03:19:41.679" v="465"/>
          <ac:spMkLst>
            <pc:docMk/>
            <pc:sldMk cId="841241038" sldId="493"/>
            <ac:spMk id="29" creationId="{BDBCCA7A-6082-3DFC-E8EB-841461537F7F}"/>
          </ac:spMkLst>
        </pc:spChg>
        <pc:spChg chg="mod">
          <ac:chgData name="NUR HAZWANI BINTI  SHA'ARI" userId="2f2a7705-1052-4cf0-be6b-765a997ec1c5" providerId="ADAL" clId="{86D49177-6092-4114-BF98-9D496343AE49}" dt="2023-04-07T03:19:41.679" v="465"/>
          <ac:spMkLst>
            <pc:docMk/>
            <pc:sldMk cId="841241038" sldId="493"/>
            <ac:spMk id="30" creationId="{911649E0-F1E5-0FB6-6524-8C00FC9B0D34}"/>
          </ac:spMkLst>
        </pc:spChg>
        <pc:spChg chg="mod">
          <ac:chgData name="NUR HAZWANI BINTI  SHA'ARI" userId="2f2a7705-1052-4cf0-be6b-765a997ec1c5" providerId="ADAL" clId="{86D49177-6092-4114-BF98-9D496343AE49}" dt="2023-04-07T03:19:41.679" v="465"/>
          <ac:spMkLst>
            <pc:docMk/>
            <pc:sldMk cId="841241038" sldId="493"/>
            <ac:spMk id="31" creationId="{E0EC8670-A8EF-040E-3F08-031F5A6BA9E8}"/>
          </ac:spMkLst>
        </pc:spChg>
        <pc:spChg chg="mod">
          <ac:chgData name="NUR HAZWANI BINTI  SHA'ARI" userId="2f2a7705-1052-4cf0-be6b-765a997ec1c5" providerId="ADAL" clId="{86D49177-6092-4114-BF98-9D496343AE49}" dt="2023-04-07T03:19:41.679" v="465"/>
          <ac:spMkLst>
            <pc:docMk/>
            <pc:sldMk cId="841241038" sldId="493"/>
            <ac:spMk id="33" creationId="{67E1BD0A-04DA-0873-1248-0E6BC025E3BA}"/>
          </ac:spMkLst>
        </pc:spChg>
        <pc:spChg chg="add mod">
          <ac:chgData name="NUR HAZWANI BINTI  SHA'ARI" userId="2f2a7705-1052-4cf0-be6b-765a997ec1c5" providerId="ADAL" clId="{86D49177-6092-4114-BF98-9D496343AE49}" dt="2023-04-04T07:16:46.461" v="210"/>
          <ac:spMkLst>
            <pc:docMk/>
            <pc:sldMk cId="841241038" sldId="493"/>
            <ac:spMk id="35" creationId="{733A4E8A-82C3-92B6-E2DD-AD6AA5B2EC68}"/>
          </ac:spMkLst>
        </pc:spChg>
        <pc:spChg chg="mod">
          <ac:chgData name="NUR HAZWANI BINTI  SHA'ARI" userId="2f2a7705-1052-4cf0-be6b-765a997ec1c5" providerId="ADAL" clId="{86D49177-6092-4114-BF98-9D496343AE49}" dt="2023-04-07T03:19:41.679" v="465"/>
          <ac:spMkLst>
            <pc:docMk/>
            <pc:sldMk cId="841241038" sldId="493"/>
            <ac:spMk id="38" creationId="{93BB0C81-CB5A-7844-A37D-A2E318970112}"/>
          </ac:spMkLst>
        </pc:spChg>
        <pc:spChg chg="mod">
          <ac:chgData name="NUR HAZWANI BINTI  SHA'ARI" userId="2f2a7705-1052-4cf0-be6b-765a997ec1c5" providerId="ADAL" clId="{86D49177-6092-4114-BF98-9D496343AE49}" dt="2023-04-07T03:19:41.679" v="465"/>
          <ac:spMkLst>
            <pc:docMk/>
            <pc:sldMk cId="841241038" sldId="493"/>
            <ac:spMk id="39" creationId="{3CDFD56F-A1FB-5937-5C98-03CA018396B4}"/>
          </ac:spMkLst>
        </pc:spChg>
        <pc:spChg chg="mod">
          <ac:chgData name="NUR HAZWANI BINTI  SHA'ARI" userId="2f2a7705-1052-4cf0-be6b-765a997ec1c5" providerId="ADAL" clId="{86D49177-6092-4114-BF98-9D496343AE49}" dt="2023-04-04T07:23:16.722" v="361" actId="14100"/>
          <ac:spMkLst>
            <pc:docMk/>
            <pc:sldMk cId="841241038" sldId="493"/>
            <ac:spMk id="39" creationId="{EAF3AD3E-E114-7B95-6681-BDE4190DEA61}"/>
          </ac:spMkLst>
        </pc:spChg>
        <pc:spChg chg="mod">
          <ac:chgData name="NUR HAZWANI BINTI  SHA'ARI" userId="2f2a7705-1052-4cf0-be6b-765a997ec1c5" providerId="ADAL" clId="{86D49177-6092-4114-BF98-9D496343AE49}" dt="2023-04-07T03:19:41.679" v="465"/>
          <ac:spMkLst>
            <pc:docMk/>
            <pc:sldMk cId="841241038" sldId="493"/>
            <ac:spMk id="40" creationId="{7AB10B85-3DFF-172B-2395-E25E575B5BC3}"/>
          </ac:spMkLst>
        </pc:spChg>
        <pc:spChg chg="mod">
          <ac:chgData name="NUR HAZWANI BINTI  SHA'ARI" userId="2f2a7705-1052-4cf0-be6b-765a997ec1c5" providerId="ADAL" clId="{86D49177-6092-4114-BF98-9D496343AE49}" dt="2023-04-04T07:23:03.652" v="358"/>
          <ac:spMkLst>
            <pc:docMk/>
            <pc:sldMk cId="841241038" sldId="493"/>
            <ac:spMk id="45" creationId="{4D55C58C-CD72-4289-3062-C2818A346CC6}"/>
          </ac:spMkLst>
        </pc:spChg>
        <pc:spChg chg="mod">
          <ac:chgData name="NUR HAZWANI BINTI  SHA'ARI" userId="2f2a7705-1052-4cf0-be6b-765a997ec1c5" providerId="ADAL" clId="{86D49177-6092-4114-BF98-9D496343AE49}" dt="2023-04-04T07:23:03.652" v="358"/>
          <ac:spMkLst>
            <pc:docMk/>
            <pc:sldMk cId="841241038" sldId="493"/>
            <ac:spMk id="46" creationId="{B06CC4A6-A4E4-FE1A-D8BB-018C9FA6C259}"/>
          </ac:spMkLst>
        </pc:spChg>
        <pc:spChg chg="mod">
          <ac:chgData name="NUR HAZWANI BINTI  SHA'ARI" userId="2f2a7705-1052-4cf0-be6b-765a997ec1c5" providerId="ADAL" clId="{86D49177-6092-4114-BF98-9D496343AE49}" dt="2023-04-04T07:23:03.652" v="358"/>
          <ac:spMkLst>
            <pc:docMk/>
            <pc:sldMk cId="841241038" sldId="493"/>
            <ac:spMk id="47" creationId="{7400091E-5251-FE5C-2C09-F01313C0E508}"/>
          </ac:spMkLst>
        </pc:spChg>
        <pc:spChg chg="mod">
          <ac:chgData name="NUR HAZWANI BINTI  SHA'ARI" userId="2f2a7705-1052-4cf0-be6b-765a997ec1c5" providerId="ADAL" clId="{86D49177-6092-4114-BF98-9D496343AE49}" dt="2023-04-04T07:23:03.652" v="358"/>
          <ac:spMkLst>
            <pc:docMk/>
            <pc:sldMk cId="841241038" sldId="493"/>
            <ac:spMk id="48" creationId="{D619CAA2-6578-4A7C-3854-1BEABB1AB587}"/>
          </ac:spMkLst>
        </pc:spChg>
        <pc:spChg chg="mod">
          <ac:chgData name="NUR HAZWANI BINTI  SHA'ARI" userId="2f2a7705-1052-4cf0-be6b-765a997ec1c5" providerId="ADAL" clId="{86D49177-6092-4114-BF98-9D496343AE49}" dt="2023-04-04T07:23:03.652" v="358"/>
          <ac:spMkLst>
            <pc:docMk/>
            <pc:sldMk cId="841241038" sldId="493"/>
            <ac:spMk id="49" creationId="{B134BAC4-BF68-9DB4-9A1B-850A9C7F587F}"/>
          </ac:spMkLst>
        </pc:spChg>
        <pc:spChg chg="mod">
          <ac:chgData name="NUR HAZWANI BINTI  SHA'ARI" userId="2f2a7705-1052-4cf0-be6b-765a997ec1c5" providerId="ADAL" clId="{86D49177-6092-4114-BF98-9D496343AE49}" dt="2023-04-04T07:23:03.652" v="358"/>
          <ac:spMkLst>
            <pc:docMk/>
            <pc:sldMk cId="841241038" sldId="493"/>
            <ac:spMk id="50" creationId="{4F4F4A38-9212-E9B7-F786-2302998999F7}"/>
          </ac:spMkLst>
        </pc:spChg>
        <pc:spChg chg="mod">
          <ac:chgData name="NUR HAZWANI BINTI  SHA'ARI" userId="2f2a7705-1052-4cf0-be6b-765a997ec1c5" providerId="ADAL" clId="{86D49177-6092-4114-BF98-9D496343AE49}" dt="2023-04-04T07:23:03.652" v="358"/>
          <ac:spMkLst>
            <pc:docMk/>
            <pc:sldMk cId="841241038" sldId="493"/>
            <ac:spMk id="51" creationId="{677165F6-E711-1C9C-5A0C-FEE9F976D5AA}"/>
          </ac:spMkLst>
        </pc:spChg>
        <pc:spChg chg="mod">
          <ac:chgData name="NUR HAZWANI BINTI  SHA'ARI" userId="2f2a7705-1052-4cf0-be6b-765a997ec1c5" providerId="ADAL" clId="{86D49177-6092-4114-BF98-9D496343AE49}" dt="2023-04-04T07:23:03.652" v="358"/>
          <ac:spMkLst>
            <pc:docMk/>
            <pc:sldMk cId="841241038" sldId="493"/>
            <ac:spMk id="52" creationId="{E2DF6660-D9B1-582F-7D52-E96E0B48176F}"/>
          </ac:spMkLst>
        </pc:spChg>
        <pc:spChg chg="mod">
          <ac:chgData name="NUR HAZWANI BINTI  SHA'ARI" userId="2f2a7705-1052-4cf0-be6b-765a997ec1c5" providerId="ADAL" clId="{86D49177-6092-4114-BF98-9D496343AE49}" dt="2023-04-04T07:23:03.652" v="358"/>
          <ac:spMkLst>
            <pc:docMk/>
            <pc:sldMk cId="841241038" sldId="493"/>
            <ac:spMk id="53" creationId="{302F5E6D-813C-ED04-DD6E-08AD97EE50AC}"/>
          </ac:spMkLst>
        </pc:spChg>
        <pc:spChg chg="mod">
          <ac:chgData name="NUR HAZWANI BINTI  SHA'ARI" userId="2f2a7705-1052-4cf0-be6b-765a997ec1c5" providerId="ADAL" clId="{86D49177-6092-4114-BF98-9D496343AE49}" dt="2023-04-04T07:24:18.185" v="377"/>
          <ac:spMkLst>
            <pc:docMk/>
            <pc:sldMk cId="841241038" sldId="493"/>
            <ac:spMk id="55" creationId="{BB408C1C-81E8-0F74-F902-A94647C9A282}"/>
          </ac:spMkLst>
        </pc:spChg>
        <pc:spChg chg="mod">
          <ac:chgData name="NUR HAZWANI BINTI  SHA'ARI" userId="2f2a7705-1052-4cf0-be6b-765a997ec1c5" providerId="ADAL" clId="{86D49177-6092-4114-BF98-9D496343AE49}" dt="2023-04-04T07:24:18.185" v="377"/>
          <ac:spMkLst>
            <pc:docMk/>
            <pc:sldMk cId="841241038" sldId="493"/>
            <ac:spMk id="61" creationId="{24776337-D410-EB9D-B1FC-A442CC945DBF}"/>
          </ac:spMkLst>
        </pc:spChg>
        <pc:spChg chg="mod">
          <ac:chgData name="NUR HAZWANI BINTI  SHA'ARI" userId="2f2a7705-1052-4cf0-be6b-765a997ec1c5" providerId="ADAL" clId="{86D49177-6092-4114-BF98-9D496343AE49}" dt="2023-04-04T07:24:18.185" v="377"/>
          <ac:spMkLst>
            <pc:docMk/>
            <pc:sldMk cId="841241038" sldId="493"/>
            <ac:spMk id="62" creationId="{A76B3ABA-B384-6F32-BA78-B5064BC35A1E}"/>
          </ac:spMkLst>
        </pc:spChg>
        <pc:spChg chg="mod">
          <ac:chgData name="NUR HAZWANI BINTI  SHA'ARI" userId="2f2a7705-1052-4cf0-be6b-765a997ec1c5" providerId="ADAL" clId="{86D49177-6092-4114-BF98-9D496343AE49}" dt="2023-04-04T07:24:18.185" v="377"/>
          <ac:spMkLst>
            <pc:docMk/>
            <pc:sldMk cId="841241038" sldId="493"/>
            <ac:spMk id="63" creationId="{F674C8E0-CC91-096D-A0FD-C9AD0CC6B273}"/>
          </ac:spMkLst>
        </pc:spChg>
        <pc:spChg chg="mod">
          <ac:chgData name="NUR HAZWANI BINTI  SHA'ARI" userId="2f2a7705-1052-4cf0-be6b-765a997ec1c5" providerId="ADAL" clId="{86D49177-6092-4114-BF98-9D496343AE49}" dt="2023-04-04T07:24:18.185" v="377"/>
          <ac:spMkLst>
            <pc:docMk/>
            <pc:sldMk cId="841241038" sldId="493"/>
            <ac:spMk id="64" creationId="{F88745A0-A257-99B8-E203-50548CF2657B}"/>
          </ac:spMkLst>
        </pc:spChg>
        <pc:spChg chg="mod">
          <ac:chgData name="NUR HAZWANI BINTI  SHA'ARI" userId="2f2a7705-1052-4cf0-be6b-765a997ec1c5" providerId="ADAL" clId="{86D49177-6092-4114-BF98-9D496343AE49}" dt="2023-04-04T07:24:18.185" v="377"/>
          <ac:spMkLst>
            <pc:docMk/>
            <pc:sldMk cId="841241038" sldId="493"/>
            <ac:spMk id="65" creationId="{B43F37EB-FBC8-FB5D-1C54-635A17A57A2C}"/>
          </ac:spMkLst>
        </pc:spChg>
        <pc:spChg chg="mod">
          <ac:chgData name="NUR HAZWANI BINTI  SHA'ARI" userId="2f2a7705-1052-4cf0-be6b-765a997ec1c5" providerId="ADAL" clId="{86D49177-6092-4114-BF98-9D496343AE49}" dt="2023-04-04T07:24:18.185" v="377"/>
          <ac:spMkLst>
            <pc:docMk/>
            <pc:sldMk cId="841241038" sldId="493"/>
            <ac:spMk id="66" creationId="{EA4AFC54-E9F8-442F-2C80-BF3A45C6AB49}"/>
          </ac:spMkLst>
        </pc:spChg>
        <pc:spChg chg="mod">
          <ac:chgData name="NUR HAZWANI BINTI  SHA'ARI" userId="2f2a7705-1052-4cf0-be6b-765a997ec1c5" providerId="ADAL" clId="{86D49177-6092-4114-BF98-9D496343AE49}" dt="2023-04-04T07:24:18.185" v="377"/>
          <ac:spMkLst>
            <pc:docMk/>
            <pc:sldMk cId="841241038" sldId="493"/>
            <ac:spMk id="67" creationId="{152C052F-A32B-FC32-1D6F-A993E9685B52}"/>
          </ac:spMkLst>
        </pc:spChg>
        <pc:spChg chg="mod">
          <ac:chgData name="NUR HAZWANI BINTI  SHA'ARI" userId="2f2a7705-1052-4cf0-be6b-765a997ec1c5" providerId="ADAL" clId="{86D49177-6092-4114-BF98-9D496343AE49}" dt="2023-04-04T07:24:18.185" v="377"/>
          <ac:spMkLst>
            <pc:docMk/>
            <pc:sldMk cId="841241038" sldId="493"/>
            <ac:spMk id="68" creationId="{569EA884-FE2E-B83A-7B44-2C1917EC62CD}"/>
          </ac:spMkLst>
        </pc:spChg>
        <pc:spChg chg="mod">
          <ac:chgData name="NUR HAZWANI BINTI  SHA'ARI" userId="2f2a7705-1052-4cf0-be6b-765a997ec1c5" providerId="ADAL" clId="{86D49177-6092-4114-BF98-9D496343AE49}" dt="2023-04-04T07:24:18.185" v="377"/>
          <ac:spMkLst>
            <pc:docMk/>
            <pc:sldMk cId="841241038" sldId="493"/>
            <ac:spMk id="69" creationId="{7C29F4A7-A280-2228-D1B7-DC7A5D1FE7D0}"/>
          </ac:spMkLst>
        </pc:spChg>
        <pc:grpChg chg="add mod">
          <ac:chgData name="NUR HAZWANI BINTI  SHA'ARI" userId="2f2a7705-1052-4cf0-be6b-765a997ec1c5" providerId="ADAL" clId="{86D49177-6092-4114-BF98-9D496343AE49}" dt="2023-04-07T03:19:41.679" v="465"/>
          <ac:grpSpMkLst>
            <pc:docMk/>
            <pc:sldMk cId="841241038" sldId="493"/>
            <ac:grpSpMk id="6" creationId="{CB097908-5914-2BD8-300E-3061633026A7}"/>
          </ac:grpSpMkLst>
        </pc:grpChg>
        <pc:grpChg chg="mod">
          <ac:chgData name="NUR HAZWANI BINTI  SHA'ARI" userId="2f2a7705-1052-4cf0-be6b-765a997ec1c5" providerId="ADAL" clId="{86D49177-6092-4114-BF98-9D496343AE49}" dt="2023-04-07T03:19:41.679" v="465"/>
          <ac:grpSpMkLst>
            <pc:docMk/>
            <pc:sldMk cId="841241038" sldId="493"/>
            <ac:grpSpMk id="8" creationId="{5C315633-6373-9989-F2C1-2CF4768D2E37}"/>
          </ac:grpSpMkLst>
        </pc:grpChg>
        <pc:grpChg chg="mod">
          <ac:chgData name="NUR HAZWANI BINTI  SHA'ARI" userId="2f2a7705-1052-4cf0-be6b-765a997ec1c5" providerId="ADAL" clId="{86D49177-6092-4114-BF98-9D496343AE49}" dt="2023-04-07T03:19:41.679" v="465"/>
          <ac:grpSpMkLst>
            <pc:docMk/>
            <pc:sldMk cId="841241038" sldId="493"/>
            <ac:grpSpMk id="9" creationId="{7E954972-5521-9587-E2C5-F18BADA58767}"/>
          </ac:grpSpMkLst>
        </pc:grpChg>
        <pc:grpChg chg="mod">
          <ac:chgData name="NUR HAZWANI BINTI  SHA'ARI" userId="2f2a7705-1052-4cf0-be6b-765a997ec1c5" providerId="ADAL" clId="{86D49177-6092-4114-BF98-9D496343AE49}" dt="2023-04-07T03:19:41.679" v="465"/>
          <ac:grpSpMkLst>
            <pc:docMk/>
            <pc:sldMk cId="841241038" sldId="493"/>
            <ac:grpSpMk id="10" creationId="{0273E8CF-DA48-822E-3B48-1724F1F88BAF}"/>
          </ac:grpSpMkLst>
        </pc:grpChg>
        <pc:grpChg chg="mod">
          <ac:chgData name="NUR HAZWANI BINTI  SHA'ARI" userId="2f2a7705-1052-4cf0-be6b-765a997ec1c5" providerId="ADAL" clId="{86D49177-6092-4114-BF98-9D496343AE49}" dt="2023-04-07T03:19:41.679" v="465"/>
          <ac:grpSpMkLst>
            <pc:docMk/>
            <pc:sldMk cId="841241038" sldId="493"/>
            <ac:grpSpMk id="11" creationId="{3E27CB42-B673-EFAE-FCBA-7D649420DA34}"/>
          </ac:grpSpMkLst>
        </pc:grpChg>
        <pc:grpChg chg="mod">
          <ac:chgData name="NUR HAZWANI BINTI  SHA'ARI" userId="2f2a7705-1052-4cf0-be6b-765a997ec1c5" providerId="ADAL" clId="{86D49177-6092-4114-BF98-9D496343AE49}" dt="2023-04-07T03:19:41.679" v="465"/>
          <ac:grpSpMkLst>
            <pc:docMk/>
            <pc:sldMk cId="841241038" sldId="493"/>
            <ac:grpSpMk id="12" creationId="{2DD87886-BD5E-2376-3DF2-91307007A809}"/>
          </ac:grpSpMkLst>
        </pc:grpChg>
        <pc:grpChg chg="del">
          <ac:chgData name="NUR HAZWANI BINTI  SHA'ARI" userId="2f2a7705-1052-4cf0-be6b-765a997ec1c5" providerId="ADAL" clId="{86D49177-6092-4114-BF98-9D496343AE49}" dt="2023-04-04T07:23:01.492" v="357" actId="478"/>
          <ac:grpSpMkLst>
            <pc:docMk/>
            <pc:sldMk cId="841241038" sldId="493"/>
            <ac:grpSpMk id="33" creationId="{B1A8C4FE-87EF-571B-7538-D08BD4038A80}"/>
          </ac:grpSpMkLst>
        </pc:grpChg>
        <pc:grpChg chg="add del mod">
          <ac:chgData name="NUR HAZWANI BINTI  SHA'ARI" userId="2f2a7705-1052-4cf0-be6b-765a997ec1c5" providerId="ADAL" clId="{86D49177-6092-4114-BF98-9D496343AE49}" dt="2023-04-04T07:24:15.799" v="376" actId="478"/>
          <ac:grpSpMkLst>
            <pc:docMk/>
            <pc:sldMk cId="841241038" sldId="493"/>
            <ac:grpSpMk id="38" creationId="{987B77BD-8164-4E23-BCC2-C9E3C7362BDF}"/>
          </ac:grpSpMkLst>
        </pc:grpChg>
        <pc:grpChg chg="mod">
          <ac:chgData name="NUR HAZWANI BINTI  SHA'ARI" userId="2f2a7705-1052-4cf0-be6b-765a997ec1c5" providerId="ADAL" clId="{86D49177-6092-4114-BF98-9D496343AE49}" dt="2023-04-04T07:23:03.652" v="358"/>
          <ac:grpSpMkLst>
            <pc:docMk/>
            <pc:sldMk cId="841241038" sldId="493"/>
            <ac:grpSpMk id="40" creationId="{037238FD-D22B-9BB6-ADC6-F08500E12481}"/>
          </ac:grpSpMkLst>
        </pc:grpChg>
        <pc:grpChg chg="mod">
          <ac:chgData name="NUR HAZWANI BINTI  SHA'ARI" userId="2f2a7705-1052-4cf0-be6b-765a997ec1c5" providerId="ADAL" clId="{86D49177-6092-4114-BF98-9D496343AE49}" dt="2023-04-04T07:23:03.652" v="358"/>
          <ac:grpSpMkLst>
            <pc:docMk/>
            <pc:sldMk cId="841241038" sldId="493"/>
            <ac:grpSpMk id="41" creationId="{D9554496-A0E8-3A1E-7870-CEED5BC03D05}"/>
          </ac:grpSpMkLst>
        </pc:grpChg>
        <pc:grpChg chg="mod">
          <ac:chgData name="NUR HAZWANI BINTI  SHA'ARI" userId="2f2a7705-1052-4cf0-be6b-765a997ec1c5" providerId="ADAL" clId="{86D49177-6092-4114-BF98-9D496343AE49}" dt="2023-04-04T07:23:03.652" v="358"/>
          <ac:grpSpMkLst>
            <pc:docMk/>
            <pc:sldMk cId="841241038" sldId="493"/>
            <ac:grpSpMk id="42" creationId="{800A0326-5775-0C5E-C1F6-77EFE6889588}"/>
          </ac:grpSpMkLst>
        </pc:grpChg>
        <pc:grpChg chg="mod">
          <ac:chgData name="NUR HAZWANI BINTI  SHA'ARI" userId="2f2a7705-1052-4cf0-be6b-765a997ec1c5" providerId="ADAL" clId="{86D49177-6092-4114-BF98-9D496343AE49}" dt="2023-04-04T07:23:03.652" v="358"/>
          <ac:grpSpMkLst>
            <pc:docMk/>
            <pc:sldMk cId="841241038" sldId="493"/>
            <ac:grpSpMk id="43" creationId="{58754F51-D299-BA17-7C1C-E2C6919E9553}"/>
          </ac:grpSpMkLst>
        </pc:grpChg>
        <pc:grpChg chg="mod">
          <ac:chgData name="NUR HAZWANI BINTI  SHA'ARI" userId="2f2a7705-1052-4cf0-be6b-765a997ec1c5" providerId="ADAL" clId="{86D49177-6092-4114-BF98-9D496343AE49}" dt="2023-04-04T07:23:03.652" v="358"/>
          <ac:grpSpMkLst>
            <pc:docMk/>
            <pc:sldMk cId="841241038" sldId="493"/>
            <ac:grpSpMk id="44" creationId="{1472D2D2-63EE-E633-CD2C-5728AA481B28}"/>
          </ac:grpSpMkLst>
        </pc:grpChg>
        <pc:grpChg chg="add del mod">
          <ac:chgData name="NUR HAZWANI BINTI  SHA'ARI" userId="2f2a7705-1052-4cf0-be6b-765a997ec1c5" providerId="ADAL" clId="{86D49177-6092-4114-BF98-9D496343AE49}" dt="2023-04-07T03:19:39.257" v="464" actId="478"/>
          <ac:grpSpMkLst>
            <pc:docMk/>
            <pc:sldMk cId="841241038" sldId="493"/>
            <ac:grpSpMk id="54" creationId="{193505C1-2D95-3DA4-1B0C-FB3B51558607}"/>
          </ac:grpSpMkLst>
        </pc:grpChg>
        <pc:grpChg chg="mod">
          <ac:chgData name="NUR HAZWANI BINTI  SHA'ARI" userId="2f2a7705-1052-4cf0-be6b-765a997ec1c5" providerId="ADAL" clId="{86D49177-6092-4114-BF98-9D496343AE49}" dt="2023-04-04T07:24:18.185" v="377"/>
          <ac:grpSpMkLst>
            <pc:docMk/>
            <pc:sldMk cId="841241038" sldId="493"/>
            <ac:grpSpMk id="56" creationId="{BD156C3A-4B0A-362A-66EB-D2D52E07B85D}"/>
          </ac:grpSpMkLst>
        </pc:grpChg>
        <pc:grpChg chg="mod">
          <ac:chgData name="NUR HAZWANI BINTI  SHA'ARI" userId="2f2a7705-1052-4cf0-be6b-765a997ec1c5" providerId="ADAL" clId="{86D49177-6092-4114-BF98-9D496343AE49}" dt="2023-04-04T07:24:18.185" v="377"/>
          <ac:grpSpMkLst>
            <pc:docMk/>
            <pc:sldMk cId="841241038" sldId="493"/>
            <ac:grpSpMk id="57" creationId="{2A500F71-4C30-8AE2-3330-DDF8807F9678}"/>
          </ac:grpSpMkLst>
        </pc:grpChg>
        <pc:grpChg chg="mod">
          <ac:chgData name="NUR HAZWANI BINTI  SHA'ARI" userId="2f2a7705-1052-4cf0-be6b-765a997ec1c5" providerId="ADAL" clId="{86D49177-6092-4114-BF98-9D496343AE49}" dt="2023-04-04T07:24:18.185" v="377"/>
          <ac:grpSpMkLst>
            <pc:docMk/>
            <pc:sldMk cId="841241038" sldId="493"/>
            <ac:grpSpMk id="58" creationId="{CE5991B3-9293-1F78-C50A-D7069DA53B89}"/>
          </ac:grpSpMkLst>
        </pc:grpChg>
        <pc:grpChg chg="mod">
          <ac:chgData name="NUR HAZWANI BINTI  SHA'ARI" userId="2f2a7705-1052-4cf0-be6b-765a997ec1c5" providerId="ADAL" clId="{86D49177-6092-4114-BF98-9D496343AE49}" dt="2023-04-04T07:24:18.185" v="377"/>
          <ac:grpSpMkLst>
            <pc:docMk/>
            <pc:sldMk cId="841241038" sldId="493"/>
            <ac:grpSpMk id="59" creationId="{2F2D8ABB-E331-1548-B3E6-E3A12AF54618}"/>
          </ac:grpSpMkLst>
        </pc:grpChg>
        <pc:grpChg chg="mod">
          <ac:chgData name="NUR HAZWANI BINTI  SHA'ARI" userId="2f2a7705-1052-4cf0-be6b-765a997ec1c5" providerId="ADAL" clId="{86D49177-6092-4114-BF98-9D496343AE49}" dt="2023-04-04T07:24:18.185" v="377"/>
          <ac:grpSpMkLst>
            <pc:docMk/>
            <pc:sldMk cId="841241038" sldId="493"/>
            <ac:grpSpMk id="60" creationId="{77810503-81F1-AB40-4347-7EF993CE1F06}"/>
          </ac:grpSpMkLst>
        </pc:grpChg>
        <pc:graphicFrameChg chg="add mod">
          <ac:chgData name="NUR HAZWANI BINTI  SHA'ARI" userId="2f2a7705-1052-4cf0-be6b-765a997ec1c5" providerId="ADAL" clId="{86D49177-6092-4114-BF98-9D496343AE49}" dt="2023-04-04T07:16:40.455" v="208"/>
          <ac:graphicFrameMkLst>
            <pc:docMk/>
            <pc:sldMk cId="841241038" sldId="493"/>
            <ac:graphicFrameMk id="34" creationId="{3A1B4D8B-D7EE-671D-8A30-CDA93DAE8529}"/>
          </ac:graphicFrameMkLst>
        </pc:graphicFrameChg>
        <pc:picChg chg="add mod">
          <ac:chgData name="NUR HAZWANI BINTI  SHA'ARI" userId="2f2a7705-1052-4cf0-be6b-765a997ec1c5" providerId="ADAL" clId="{86D49177-6092-4114-BF98-9D496343AE49}" dt="2023-04-07T03:18:17.512" v="418"/>
          <ac:picMkLst>
            <pc:docMk/>
            <pc:sldMk cId="841241038" sldId="493"/>
            <ac:picMk id="2" creationId="{6849A517-42C4-8427-B949-D41349DDCCE7}"/>
          </ac:picMkLst>
        </pc:picChg>
        <pc:picChg chg="add del mod">
          <ac:chgData name="NUR HAZWANI BINTI  SHA'ARI" userId="2f2a7705-1052-4cf0-be6b-765a997ec1c5" providerId="ADAL" clId="{86D49177-6092-4114-BF98-9D496343AE49}" dt="2023-04-07T03:19:39.257" v="464" actId="478"/>
          <ac:picMkLst>
            <pc:docMk/>
            <pc:sldMk cId="841241038" sldId="493"/>
            <ac:picMk id="3" creationId="{A8CF5732-20F2-725E-8EFE-BD492C54329B}"/>
          </ac:picMkLst>
        </pc:picChg>
        <pc:picChg chg="add del mod">
          <ac:chgData name="NUR HAZWANI BINTI  SHA'ARI" userId="2f2a7705-1052-4cf0-be6b-765a997ec1c5" providerId="ADAL" clId="{86D49177-6092-4114-BF98-9D496343AE49}" dt="2023-04-07T03:19:39.257" v="464" actId="478"/>
          <ac:picMkLst>
            <pc:docMk/>
            <pc:sldMk cId="841241038" sldId="493"/>
            <ac:picMk id="4" creationId="{5EA57A46-4DC1-F161-545D-E2233DA23D77}"/>
          </ac:picMkLst>
        </pc:picChg>
        <pc:picChg chg="del">
          <ac:chgData name="NUR HAZWANI BINTI  SHA'ARI" userId="2f2a7705-1052-4cf0-be6b-765a997ec1c5" providerId="ADAL" clId="{86D49177-6092-4114-BF98-9D496343AE49}" dt="2023-04-07T03:18:15.866" v="417" actId="478"/>
          <ac:picMkLst>
            <pc:docMk/>
            <pc:sldMk cId="841241038" sldId="493"/>
            <ac:picMk id="32" creationId="{98EBE211-115E-52CE-5929-4946338D1FB5}"/>
          </ac:picMkLst>
        </pc:picChg>
        <pc:picChg chg="add del mod">
          <ac:chgData name="NUR HAZWANI BINTI  SHA'ARI" userId="2f2a7705-1052-4cf0-be6b-765a997ec1c5" providerId="ADAL" clId="{86D49177-6092-4114-BF98-9D496343AE49}" dt="2023-04-07T03:18:20.872" v="419" actId="478"/>
          <ac:picMkLst>
            <pc:docMk/>
            <pc:sldMk cId="841241038" sldId="493"/>
            <ac:picMk id="36" creationId="{BA3AE77C-730B-ED9F-A3D1-142A543E0818}"/>
          </ac:picMkLst>
        </pc:picChg>
        <pc:picChg chg="add del mod">
          <ac:chgData name="NUR HAZWANI BINTI  SHA'ARI" userId="2f2a7705-1052-4cf0-be6b-765a997ec1c5" providerId="ADAL" clId="{86D49177-6092-4114-BF98-9D496343AE49}" dt="2023-04-07T03:18:20.872" v="419" actId="478"/>
          <ac:picMkLst>
            <pc:docMk/>
            <pc:sldMk cId="841241038" sldId="493"/>
            <ac:picMk id="37" creationId="{79EA31F4-4B87-644D-7047-16FD464DDA3D}"/>
          </ac:picMkLst>
        </pc:picChg>
        <pc:picChg chg="add mod">
          <ac:chgData name="NUR HAZWANI BINTI  SHA'ARI" userId="2f2a7705-1052-4cf0-be6b-765a997ec1c5" providerId="ADAL" clId="{86D49177-6092-4114-BF98-9D496343AE49}" dt="2023-04-07T03:19:41.679" v="465"/>
          <ac:picMkLst>
            <pc:docMk/>
            <pc:sldMk cId="841241038" sldId="493"/>
            <ac:picMk id="41" creationId="{C4CEA80E-F4FD-E152-742B-70F058A4BBDD}"/>
          </ac:picMkLst>
        </pc:picChg>
        <pc:picChg chg="add mod">
          <ac:chgData name="NUR HAZWANI BINTI  SHA'ARI" userId="2f2a7705-1052-4cf0-be6b-765a997ec1c5" providerId="ADAL" clId="{86D49177-6092-4114-BF98-9D496343AE49}" dt="2023-04-07T03:19:41.679" v="465"/>
          <ac:picMkLst>
            <pc:docMk/>
            <pc:sldMk cId="841241038" sldId="493"/>
            <ac:picMk id="42" creationId="{ECC0190A-E22A-2C1C-1461-114F90739EEA}"/>
          </ac:picMkLst>
        </pc:picChg>
      </pc:sldChg>
      <pc:sldChg chg="addSp delSp modSp add del mod">
        <pc:chgData name="NUR HAZWANI BINTI  SHA'ARI" userId="2f2a7705-1052-4cf0-be6b-765a997ec1c5" providerId="ADAL" clId="{86D49177-6092-4114-BF98-9D496343AE49}" dt="2023-04-07T03:17:00.207" v="404" actId="2696"/>
        <pc:sldMkLst>
          <pc:docMk/>
          <pc:sldMk cId="25332859" sldId="494"/>
        </pc:sldMkLst>
        <pc:spChg chg="mod">
          <ac:chgData name="NUR HAZWANI BINTI  SHA'ARI" userId="2f2a7705-1052-4cf0-be6b-765a997ec1c5" providerId="ADAL" clId="{86D49177-6092-4114-BF98-9D496343AE49}" dt="2023-04-04T07:21:43.169" v="298" actId="20577"/>
          <ac:spMkLst>
            <pc:docMk/>
            <pc:sldMk cId="25332859" sldId="494"/>
            <ac:spMk id="6" creationId="{7A14B66A-CF91-3540-B7A7-777233EDB071}"/>
          </ac:spMkLst>
        </pc:spChg>
        <pc:spChg chg="mod">
          <ac:chgData name="NUR HAZWANI BINTI  SHA'ARI" userId="2f2a7705-1052-4cf0-be6b-765a997ec1c5" providerId="ADAL" clId="{86D49177-6092-4114-BF98-9D496343AE49}" dt="2023-04-04T07:24:24.190" v="379"/>
          <ac:spMkLst>
            <pc:docMk/>
            <pc:sldMk cId="25332859" sldId="494"/>
            <ac:spMk id="37" creationId="{43B3FDC2-71B6-B29F-F41B-F353F5D58589}"/>
          </ac:spMkLst>
        </pc:spChg>
        <pc:spChg chg="mod">
          <ac:chgData name="NUR HAZWANI BINTI  SHA'ARI" userId="2f2a7705-1052-4cf0-be6b-765a997ec1c5" providerId="ADAL" clId="{86D49177-6092-4114-BF98-9D496343AE49}" dt="2023-04-04T07:24:24.190" v="379"/>
          <ac:spMkLst>
            <pc:docMk/>
            <pc:sldMk cId="25332859" sldId="494"/>
            <ac:spMk id="45" creationId="{23D909CF-4DBB-E37C-1AB5-817D6C462D4B}"/>
          </ac:spMkLst>
        </pc:spChg>
        <pc:spChg chg="mod">
          <ac:chgData name="NUR HAZWANI BINTI  SHA'ARI" userId="2f2a7705-1052-4cf0-be6b-765a997ec1c5" providerId="ADAL" clId="{86D49177-6092-4114-BF98-9D496343AE49}" dt="2023-04-04T07:24:24.190" v="379"/>
          <ac:spMkLst>
            <pc:docMk/>
            <pc:sldMk cId="25332859" sldId="494"/>
            <ac:spMk id="46" creationId="{41EAC794-0F04-9491-7219-3E3077A2F0A6}"/>
          </ac:spMkLst>
        </pc:spChg>
        <pc:spChg chg="mod">
          <ac:chgData name="NUR HAZWANI BINTI  SHA'ARI" userId="2f2a7705-1052-4cf0-be6b-765a997ec1c5" providerId="ADAL" clId="{86D49177-6092-4114-BF98-9D496343AE49}" dt="2023-04-04T07:24:24.190" v="379"/>
          <ac:spMkLst>
            <pc:docMk/>
            <pc:sldMk cId="25332859" sldId="494"/>
            <ac:spMk id="47" creationId="{A2410812-DCE4-4626-6D14-A193B75D9387}"/>
          </ac:spMkLst>
        </pc:spChg>
        <pc:spChg chg="mod">
          <ac:chgData name="NUR HAZWANI BINTI  SHA'ARI" userId="2f2a7705-1052-4cf0-be6b-765a997ec1c5" providerId="ADAL" clId="{86D49177-6092-4114-BF98-9D496343AE49}" dt="2023-04-04T07:24:24.190" v="379"/>
          <ac:spMkLst>
            <pc:docMk/>
            <pc:sldMk cId="25332859" sldId="494"/>
            <ac:spMk id="48" creationId="{6B16C238-F319-F3EA-D863-D8BABDADD912}"/>
          </ac:spMkLst>
        </pc:spChg>
        <pc:spChg chg="mod">
          <ac:chgData name="NUR HAZWANI BINTI  SHA'ARI" userId="2f2a7705-1052-4cf0-be6b-765a997ec1c5" providerId="ADAL" clId="{86D49177-6092-4114-BF98-9D496343AE49}" dt="2023-04-04T07:24:24.190" v="379"/>
          <ac:spMkLst>
            <pc:docMk/>
            <pc:sldMk cId="25332859" sldId="494"/>
            <ac:spMk id="49" creationId="{D6DAC232-3F9D-24C5-C02C-56A0F5ED987E}"/>
          </ac:spMkLst>
        </pc:spChg>
        <pc:spChg chg="mod">
          <ac:chgData name="NUR HAZWANI BINTI  SHA'ARI" userId="2f2a7705-1052-4cf0-be6b-765a997ec1c5" providerId="ADAL" clId="{86D49177-6092-4114-BF98-9D496343AE49}" dt="2023-04-04T07:24:24.190" v="379"/>
          <ac:spMkLst>
            <pc:docMk/>
            <pc:sldMk cId="25332859" sldId="494"/>
            <ac:spMk id="50" creationId="{84A6449E-B29C-E22B-E7CA-914A30B64825}"/>
          </ac:spMkLst>
        </pc:spChg>
        <pc:spChg chg="mod">
          <ac:chgData name="NUR HAZWANI BINTI  SHA'ARI" userId="2f2a7705-1052-4cf0-be6b-765a997ec1c5" providerId="ADAL" clId="{86D49177-6092-4114-BF98-9D496343AE49}" dt="2023-04-04T07:24:24.190" v="379"/>
          <ac:spMkLst>
            <pc:docMk/>
            <pc:sldMk cId="25332859" sldId="494"/>
            <ac:spMk id="51" creationId="{F16A650C-86DD-CC70-3B32-58EE40A8FF56}"/>
          </ac:spMkLst>
        </pc:spChg>
        <pc:spChg chg="mod">
          <ac:chgData name="NUR HAZWANI BINTI  SHA'ARI" userId="2f2a7705-1052-4cf0-be6b-765a997ec1c5" providerId="ADAL" clId="{86D49177-6092-4114-BF98-9D496343AE49}" dt="2023-04-04T07:24:24.190" v="379"/>
          <ac:spMkLst>
            <pc:docMk/>
            <pc:sldMk cId="25332859" sldId="494"/>
            <ac:spMk id="52" creationId="{74FD7FC0-59F3-184F-73AB-AEE1B3E5A8CE}"/>
          </ac:spMkLst>
        </pc:spChg>
        <pc:spChg chg="mod">
          <ac:chgData name="NUR HAZWANI BINTI  SHA'ARI" userId="2f2a7705-1052-4cf0-be6b-765a997ec1c5" providerId="ADAL" clId="{86D49177-6092-4114-BF98-9D496343AE49}" dt="2023-04-04T07:24:24.190" v="379"/>
          <ac:spMkLst>
            <pc:docMk/>
            <pc:sldMk cId="25332859" sldId="494"/>
            <ac:spMk id="53" creationId="{8E472474-16CC-AECB-03DE-21D7E1206743}"/>
          </ac:spMkLst>
        </pc:spChg>
        <pc:grpChg chg="del">
          <ac:chgData name="NUR HAZWANI BINTI  SHA'ARI" userId="2f2a7705-1052-4cf0-be6b-765a997ec1c5" providerId="ADAL" clId="{86D49177-6092-4114-BF98-9D496343AE49}" dt="2023-04-04T07:24:22.564" v="378" actId="478"/>
          <ac:grpSpMkLst>
            <pc:docMk/>
            <pc:sldMk cId="25332859" sldId="494"/>
            <ac:grpSpMk id="33" creationId="{B1A8C4FE-87EF-571B-7538-D08BD4038A80}"/>
          </ac:grpSpMkLst>
        </pc:grpChg>
        <pc:grpChg chg="add mod">
          <ac:chgData name="NUR HAZWANI BINTI  SHA'ARI" userId="2f2a7705-1052-4cf0-be6b-765a997ec1c5" providerId="ADAL" clId="{86D49177-6092-4114-BF98-9D496343AE49}" dt="2023-04-04T07:24:24.190" v="379"/>
          <ac:grpSpMkLst>
            <pc:docMk/>
            <pc:sldMk cId="25332859" sldId="494"/>
            <ac:grpSpMk id="36" creationId="{BB52F99E-E6C0-2B61-CB88-6A6FB04BB37E}"/>
          </ac:grpSpMkLst>
        </pc:grpChg>
        <pc:grpChg chg="mod">
          <ac:chgData name="NUR HAZWANI BINTI  SHA'ARI" userId="2f2a7705-1052-4cf0-be6b-765a997ec1c5" providerId="ADAL" clId="{86D49177-6092-4114-BF98-9D496343AE49}" dt="2023-04-04T07:24:24.190" v="379"/>
          <ac:grpSpMkLst>
            <pc:docMk/>
            <pc:sldMk cId="25332859" sldId="494"/>
            <ac:grpSpMk id="40" creationId="{EF6BA8D4-54FF-C2B2-D2FC-41FD6CE8EEF6}"/>
          </ac:grpSpMkLst>
        </pc:grpChg>
        <pc:grpChg chg="mod">
          <ac:chgData name="NUR HAZWANI BINTI  SHA'ARI" userId="2f2a7705-1052-4cf0-be6b-765a997ec1c5" providerId="ADAL" clId="{86D49177-6092-4114-BF98-9D496343AE49}" dt="2023-04-04T07:24:24.190" v="379"/>
          <ac:grpSpMkLst>
            <pc:docMk/>
            <pc:sldMk cId="25332859" sldId="494"/>
            <ac:grpSpMk id="41" creationId="{C7AD3D51-30EA-7D00-C7D0-88253ED4DD4C}"/>
          </ac:grpSpMkLst>
        </pc:grpChg>
        <pc:grpChg chg="mod">
          <ac:chgData name="NUR HAZWANI BINTI  SHA'ARI" userId="2f2a7705-1052-4cf0-be6b-765a997ec1c5" providerId="ADAL" clId="{86D49177-6092-4114-BF98-9D496343AE49}" dt="2023-04-04T07:24:24.190" v="379"/>
          <ac:grpSpMkLst>
            <pc:docMk/>
            <pc:sldMk cId="25332859" sldId="494"/>
            <ac:grpSpMk id="42" creationId="{37A6F6DE-02A4-50B1-E7C9-A4CC59EE306A}"/>
          </ac:grpSpMkLst>
        </pc:grpChg>
        <pc:grpChg chg="mod">
          <ac:chgData name="NUR HAZWANI BINTI  SHA'ARI" userId="2f2a7705-1052-4cf0-be6b-765a997ec1c5" providerId="ADAL" clId="{86D49177-6092-4114-BF98-9D496343AE49}" dt="2023-04-04T07:24:24.190" v="379"/>
          <ac:grpSpMkLst>
            <pc:docMk/>
            <pc:sldMk cId="25332859" sldId="494"/>
            <ac:grpSpMk id="43" creationId="{6489C8F9-2A39-0806-AE6E-CD3FDCFC71C4}"/>
          </ac:grpSpMkLst>
        </pc:grpChg>
        <pc:grpChg chg="mod">
          <ac:chgData name="NUR HAZWANI BINTI  SHA'ARI" userId="2f2a7705-1052-4cf0-be6b-765a997ec1c5" providerId="ADAL" clId="{86D49177-6092-4114-BF98-9D496343AE49}" dt="2023-04-04T07:24:24.190" v="379"/>
          <ac:grpSpMkLst>
            <pc:docMk/>
            <pc:sldMk cId="25332859" sldId="494"/>
            <ac:grpSpMk id="44" creationId="{F63C17D1-EEF3-3A38-9775-9596ECE7E9A4}"/>
          </ac:grpSpMkLst>
        </pc:grpChg>
      </pc:sldChg>
      <pc:sldChg chg="new del">
        <pc:chgData name="NUR HAZWANI BINTI  SHA'ARI" userId="2f2a7705-1052-4cf0-be6b-765a997ec1c5" providerId="ADAL" clId="{86D49177-6092-4114-BF98-9D496343AE49}" dt="2023-04-04T07:19:39.236" v="224" actId="2696"/>
        <pc:sldMkLst>
          <pc:docMk/>
          <pc:sldMk cId="113968842" sldId="494"/>
        </pc:sldMkLst>
      </pc:sldChg>
      <pc:sldChg chg="add del">
        <pc:chgData name="NUR HAZWANI BINTI  SHA'ARI" userId="2f2a7705-1052-4cf0-be6b-765a997ec1c5" providerId="ADAL" clId="{86D49177-6092-4114-BF98-9D496343AE49}" dt="2023-04-04T07:20:00.380" v="229" actId="2696"/>
        <pc:sldMkLst>
          <pc:docMk/>
          <pc:sldMk cId="4190728404" sldId="494"/>
        </pc:sldMkLst>
      </pc:sldChg>
    </pc:docChg>
  </pc:docChgLst>
  <pc:docChgLst>
    <pc:chgData name="NUR HAZWANI BINTI  SHA'ARI" userId="2f2a7705-1052-4cf0-be6b-765a997ec1c5" providerId="ADAL" clId="{1D1D0D9D-8C50-4938-9BE6-BE6568CD7335}"/>
    <pc:docChg chg="modSld">
      <pc:chgData name="NUR HAZWANI BINTI  SHA'ARI" userId="2f2a7705-1052-4cf0-be6b-765a997ec1c5" providerId="ADAL" clId="{1D1D0D9D-8C50-4938-9BE6-BE6568CD7335}" dt="2023-03-28T04:23:51.525" v="45" actId="1038"/>
      <pc:docMkLst>
        <pc:docMk/>
      </pc:docMkLst>
      <pc:sldChg chg="modSp mod">
        <pc:chgData name="NUR HAZWANI BINTI  SHA'ARI" userId="2f2a7705-1052-4cf0-be6b-765a997ec1c5" providerId="ADAL" clId="{1D1D0D9D-8C50-4938-9BE6-BE6568CD7335}" dt="2023-03-28T04:23:51.525" v="45" actId="1038"/>
        <pc:sldMkLst>
          <pc:docMk/>
          <pc:sldMk cId="0" sldId="290"/>
        </pc:sldMkLst>
        <pc:grpChg chg="mod">
          <ac:chgData name="NUR HAZWANI BINTI  SHA'ARI" userId="2f2a7705-1052-4cf0-be6b-765a997ec1c5" providerId="ADAL" clId="{1D1D0D9D-8C50-4938-9BE6-BE6568CD7335}" dt="2023-03-28T04:23:38.255" v="11" actId="1038"/>
          <ac:grpSpMkLst>
            <pc:docMk/>
            <pc:sldMk cId="0" sldId="290"/>
            <ac:grpSpMk id="54" creationId="{2FCBBD27-6C7B-073E-E08F-69493B022BCB}"/>
          </ac:grpSpMkLst>
        </pc:grpChg>
        <pc:grpChg chg="mod">
          <ac:chgData name="NUR HAZWANI BINTI  SHA'ARI" userId="2f2a7705-1052-4cf0-be6b-765a997ec1c5" providerId="ADAL" clId="{1D1D0D9D-8C50-4938-9BE6-BE6568CD7335}" dt="2023-03-28T04:23:42.935" v="27" actId="1038"/>
          <ac:grpSpMkLst>
            <pc:docMk/>
            <pc:sldMk cId="0" sldId="290"/>
            <ac:grpSpMk id="57" creationId="{A2439AE3-F191-216B-D6DA-4E9293A706C0}"/>
          </ac:grpSpMkLst>
        </pc:grpChg>
        <pc:grpChg chg="mod">
          <ac:chgData name="NUR HAZWANI BINTI  SHA'ARI" userId="2f2a7705-1052-4cf0-be6b-765a997ec1c5" providerId="ADAL" clId="{1D1D0D9D-8C50-4938-9BE6-BE6568CD7335}" dt="2023-03-28T04:23:51.525" v="45" actId="1038"/>
          <ac:grpSpMkLst>
            <pc:docMk/>
            <pc:sldMk cId="0" sldId="290"/>
            <ac:grpSpMk id="60" creationId="{912C2BD5-F87C-36C4-BC2B-7DB22B82D332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43C1F3-00F0-4414-9996-0998F89F8719}" type="datetimeFigureOut">
              <a:rPr lang="en-MY" smtClean="0"/>
              <a:t>25/5/2023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C5A18-CCFC-409C-A547-DEB8D780DCE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5810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3C5A18-CCFC-409C-A547-DEB8D780DCE1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61464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A42C0-7A73-8A04-CFFE-543912FC55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BEF11E-35F4-E1A6-C622-7799D507CE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15FE9C-D858-5AD3-21E5-23D090B37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14911-C373-D07E-9E2D-2A82DA5B5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64EBD4-5F39-CD1B-F697-002309237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356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154EB-5C66-CE60-6C31-3D850725C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4A47CB-33ED-24E6-CDDB-648614219A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826F7-D138-A3C4-85BF-6209C000D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9FA75C-FDE3-20E2-DD15-61A4D72F4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147D6-8541-10B2-EE06-6ED52E878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383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05E3D6-EAFD-7E96-44DA-29314C86AE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562092-0BC6-F9D6-E864-689BBCEF62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EE03D-D7C1-96DA-2DC2-94303E32F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2CAB3-1597-A9CA-B13C-1332DA419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2B43F-F61F-6261-3052-43684D266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827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85EA6-7DC7-AF4A-D079-D78DA99B6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499C6-7722-454A-EBFA-26CE659A6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03C4E-CEF2-0499-328F-4DD6DD6B6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B9E17-8ED6-6C7A-9AE9-CED4D4477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D5F395-8CEE-6A5D-8056-594EA843F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200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1C0E2-4E40-121E-B8AB-37DCF3D7D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8D831A-47B9-18F9-6AC7-30075E390A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8E2DF-0786-AF97-50F0-AF542B201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D515D-6E7D-A1B5-7943-0FC4E3EAA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C431B-CBCB-2100-7DD6-1E988ACFB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536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FF581-13A3-34BB-D739-1CBCE7BAB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A65B-47B3-E5BB-85ED-A0CCD4DA55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EBACC5-6815-9A3D-B134-7586A4A025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33D723-25EC-9268-1E2C-8637286F8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FEC77-B4EB-07C1-E654-739C4C8E2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80F295-E0A7-F574-6A66-060DCF346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691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FF40C-94AA-3600-3F6D-3C0D92271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0C493A-7362-4CF5-0C99-CEB4068D27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E8B464-8B57-0E8E-7BAD-7A3CDC3EE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130E83-5A6F-ED88-6EA1-3502878A0C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571302-EB43-6004-1E5F-4E53EB9FBA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5FF048-9955-B61E-AEAF-5D62407F0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1D35F7-A577-43D2-701B-0BA6AB577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8D1C35-CCE0-5D7F-9CFC-AEA78A669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672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925E7-9B20-5417-54D4-86995EB49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1722AB-ED5E-97BB-03F2-56D5BFED2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0F719E-27D6-61C7-9195-70A428036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FF48B3-39FA-C8C3-3D7D-ECEB0D3DF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189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EE4916-2804-A9FE-2F3C-231C4B28E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8964EB-1A35-8024-FC43-14EDA0C17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D87561-AC53-B421-8226-9D0BF46D3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46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B070A-A044-3E78-422D-F303C5AEE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8A622-3690-F0B1-8B84-4F25F231F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A3DD4B-4500-D338-6788-C18503C154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D6D6C1-862A-87B7-AB3E-EF6320C83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2C62E8-E5D0-5559-CA92-8961A3312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867020-7E37-5D1E-8353-26A0D004A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487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276E2-A149-20AB-5259-F210EE872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53C308-1D5E-F277-CCA4-5777DBC50D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C5F748-4B51-0448-4F7A-3E9EB1AD4F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59EE75-B731-32EA-C419-996449820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7AD9DF-0142-DD52-40B1-0F86825D0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15CBCC-A36D-ADC0-F584-25333F677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342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5613A6-D79B-0F82-4741-6BCBCC9E6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30906F-7CE5-6503-516C-9F8AD0E523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396167-99B3-3EC5-33A1-9129251D4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0D99F-97E0-667F-E8B3-05ACDF32D0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8DE05-62AA-E0ED-F0CE-BA772693C9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574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7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49" descr="A tall glass building&#10;&#10;Description automatically generated with low confidence">
            <a:extLst>
              <a:ext uri="{FF2B5EF4-FFF2-40B4-BE49-F238E27FC236}">
                <a16:creationId xmlns:a16="http://schemas.microsoft.com/office/drawing/2014/main" id="{9D5ADB97-51B8-2D4F-9DD4-F59D80BC47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6454" y="-150722"/>
            <a:ext cx="5522446" cy="9817682"/>
          </a:xfrm>
          <a:prstGeom prst="rect">
            <a:avLst/>
          </a:prstGeom>
        </p:spPr>
      </p:pic>
      <p:grpSp>
        <p:nvGrpSpPr>
          <p:cNvPr id="2" name="Group 2"/>
          <p:cNvGrpSpPr/>
          <p:nvPr/>
        </p:nvGrpSpPr>
        <p:grpSpPr>
          <a:xfrm>
            <a:off x="0" y="5521069"/>
            <a:ext cx="6917250" cy="876964"/>
            <a:chOff x="0" y="0"/>
            <a:chExt cx="2879429" cy="34645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879429" cy="346455"/>
            </a:xfrm>
            <a:custGeom>
              <a:avLst/>
              <a:gdLst/>
              <a:ahLst/>
              <a:cxnLst/>
              <a:rect l="l" t="t" r="r" b="b"/>
              <a:pathLst>
                <a:path w="2879429" h="346455">
                  <a:moveTo>
                    <a:pt x="0" y="0"/>
                  </a:moveTo>
                  <a:lnTo>
                    <a:pt x="2879429" y="0"/>
                  </a:lnTo>
                  <a:lnTo>
                    <a:pt x="2879429" y="346455"/>
                  </a:lnTo>
                  <a:lnTo>
                    <a:pt x="0" y="346455"/>
                  </a:lnTo>
                  <a:close/>
                </a:path>
              </a:pathLst>
            </a:custGeom>
            <a:solidFill>
              <a:srgbClr val="9B0000"/>
            </a:solidFill>
          </p:spPr>
          <p:txBody>
            <a:bodyPr/>
            <a:lstStyle/>
            <a:p>
              <a:endParaRPr lang="en-MY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7" name="Group 7"/>
          <p:cNvGrpSpPr/>
          <p:nvPr/>
        </p:nvGrpSpPr>
        <p:grpSpPr>
          <a:xfrm rot="1135561">
            <a:off x="11695860" y="-78307"/>
            <a:ext cx="925022" cy="3880062"/>
            <a:chOff x="0" y="0"/>
            <a:chExt cx="365441" cy="1532864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65441" cy="1532864"/>
            </a:xfrm>
            <a:custGeom>
              <a:avLst/>
              <a:gdLst/>
              <a:ahLst/>
              <a:cxnLst/>
              <a:rect l="l" t="t" r="r" b="b"/>
              <a:pathLst>
                <a:path w="365441" h="1532864">
                  <a:moveTo>
                    <a:pt x="0" y="0"/>
                  </a:moveTo>
                  <a:lnTo>
                    <a:pt x="365441" y="0"/>
                  </a:lnTo>
                  <a:lnTo>
                    <a:pt x="365441" y="1532864"/>
                  </a:lnTo>
                  <a:lnTo>
                    <a:pt x="0" y="1532864"/>
                  </a:lnTo>
                  <a:close/>
                </a:path>
              </a:pathLst>
            </a:custGeom>
            <a:solidFill>
              <a:srgbClr val="B80000"/>
            </a:solidFill>
          </p:spPr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10" name="Group 10"/>
          <p:cNvGrpSpPr/>
          <p:nvPr/>
        </p:nvGrpSpPr>
        <p:grpSpPr>
          <a:xfrm rot="-1222398">
            <a:off x="11627171" y="3292407"/>
            <a:ext cx="925022" cy="3206411"/>
            <a:chOff x="0" y="0"/>
            <a:chExt cx="365441" cy="126673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365441" cy="1266730"/>
            </a:xfrm>
            <a:custGeom>
              <a:avLst/>
              <a:gdLst/>
              <a:ahLst/>
              <a:cxnLst/>
              <a:rect l="l" t="t" r="r" b="b"/>
              <a:pathLst>
                <a:path w="365441" h="1266730">
                  <a:moveTo>
                    <a:pt x="0" y="0"/>
                  </a:moveTo>
                  <a:lnTo>
                    <a:pt x="365441" y="0"/>
                  </a:lnTo>
                  <a:lnTo>
                    <a:pt x="365441" y="1266730"/>
                  </a:lnTo>
                  <a:lnTo>
                    <a:pt x="0" y="1266730"/>
                  </a:lnTo>
                  <a:close/>
                </a:path>
              </a:pathLst>
            </a:custGeom>
            <a:solidFill>
              <a:srgbClr val="B80000"/>
            </a:solidFill>
          </p:spPr>
        </p:sp>
        <p:sp>
          <p:nvSpPr>
            <p:cNvPr id="12" name="TextBox 12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13" name="Group 13"/>
          <p:cNvGrpSpPr/>
          <p:nvPr/>
        </p:nvGrpSpPr>
        <p:grpSpPr>
          <a:xfrm rot="1135561">
            <a:off x="7046141" y="1169873"/>
            <a:ext cx="567851" cy="2419847"/>
            <a:chOff x="0" y="0"/>
            <a:chExt cx="376925" cy="1606231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376925" cy="1606231"/>
            </a:xfrm>
            <a:custGeom>
              <a:avLst/>
              <a:gdLst/>
              <a:ahLst/>
              <a:cxnLst/>
              <a:rect l="l" t="t" r="r" b="b"/>
              <a:pathLst>
                <a:path w="376925" h="1606231">
                  <a:moveTo>
                    <a:pt x="0" y="0"/>
                  </a:moveTo>
                  <a:lnTo>
                    <a:pt x="376925" y="0"/>
                  </a:lnTo>
                  <a:lnTo>
                    <a:pt x="376925" y="1606231"/>
                  </a:lnTo>
                  <a:lnTo>
                    <a:pt x="0" y="1606231"/>
                  </a:lnTo>
                  <a:close/>
                </a:path>
              </a:pathLst>
            </a:custGeom>
            <a:solidFill>
              <a:srgbClr val="B80000"/>
            </a:solidFill>
          </p:spPr>
        </p:sp>
        <p:sp>
          <p:nvSpPr>
            <p:cNvPr id="15" name="TextBox 15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16" name="Group 16"/>
          <p:cNvGrpSpPr/>
          <p:nvPr/>
        </p:nvGrpSpPr>
        <p:grpSpPr>
          <a:xfrm rot="-1222398">
            <a:off x="7086789" y="3263566"/>
            <a:ext cx="550551" cy="2404746"/>
            <a:chOff x="0" y="0"/>
            <a:chExt cx="365441" cy="1596207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365441" cy="1596207"/>
            </a:xfrm>
            <a:custGeom>
              <a:avLst/>
              <a:gdLst/>
              <a:ahLst/>
              <a:cxnLst/>
              <a:rect l="l" t="t" r="r" b="b"/>
              <a:pathLst>
                <a:path w="365441" h="1596207">
                  <a:moveTo>
                    <a:pt x="0" y="0"/>
                  </a:moveTo>
                  <a:lnTo>
                    <a:pt x="365441" y="0"/>
                  </a:lnTo>
                  <a:lnTo>
                    <a:pt x="365441" y="1596207"/>
                  </a:lnTo>
                  <a:lnTo>
                    <a:pt x="0" y="1596207"/>
                  </a:lnTo>
                  <a:close/>
                </a:path>
              </a:pathLst>
            </a:custGeom>
            <a:solidFill>
              <a:srgbClr val="B80000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7440154" y="5434196"/>
            <a:ext cx="1052842" cy="1436504"/>
            <a:chOff x="0" y="0"/>
            <a:chExt cx="446788" cy="6096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446788" cy="609600"/>
            </a:xfrm>
            <a:custGeom>
              <a:avLst/>
              <a:gdLst/>
              <a:ahLst/>
              <a:cxnLst/>
              <a:rect l="l" t="t" r="r" b="b"/>
              <a:pathLst>
                <a:path w="446788" h="609600">
                  <a:moveTo>
                    <a:pt x="243588" y="0"/>
                  </a:moveTo>
                  <a:lnTo>
                    <a:pt x="0" y="0"/>
                  </a:lnTo>
                  <a:lnTo>
                    <a:pt x="203200" y="609600"/>
                  </a:lnTo>
                  <a:lnTo>
                    <a:pt x="446788" y="609600"/>
                  </a:lnTo>
                  <a:lnTo>
                    <a:pt x="243588" y="0"/>
                  </a:lnTo>
                  <a:close/>
                </a:path>
              </a:pathLst>
            </a:custGeom>
            <a:solidFill>
              <a:srgbClr val="9B0000"/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101600" y="-38100"/>
              <a:ext cx="609600" cy="6477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  <a:spcBef>
                  <a:spcPct val="0"/>
                </a:spcBef>
              </a:pPr>
              <a:endParaRPr sz="1200"/>
            </a:p>
          </p:txBody>
        </p:sp>
      </p:grpSp>
      <p:grpSp>
        <p:nvGrpSpPr>
          <p:cNvPr id="22" name="Group 22"/>
          <p:cNvGrpSpPr/>
          <p:nvPr/>
        </p:nvGrpSpPr>
        <p:grpSpPr>
          <a:xfrm rot="-10800000">
            <a:off x="7277552" y="5959552"/>
            <a:ext cx="713525" cy="1111085"/>
            <a:chOff x="0" y="0"/>
            <a:chExt cx="812800" cy="1265673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2800" cy="1265673"/>
            </a:xfrm>
            <a:custGeom>
              <a:avLst/>
              <a:gdLst/>
              <a:ahLst/>
              <a:cxnLst/>
              <a:rect l="l" t="t" r="r" b="b"/>
              <a:pathLst>
                <a:path w="812800" h="1265673">
                  <a:moveTo>
                    <a:pt x="406400" y="1265673"/>
                  </a:moveTo>
                  <a:lnTo>
                    <a:pt x="812800" y="0"/>
                  </a:lnTo>
                  <a:lnTo>
                    <a:pt x="0" y="0"/>
                  </a:lnTo>
                  <a:lnTo>
                    <a:pt x="406400" y="1265673"/>
                  </a:lnTo>
                  <a:close/>
                </a:path>
              </a:pathLst>
            </a:custGeom>
            <a:solidFill>
              <a:srgbClr val="B80000"/>
            </a:solidFill>
          </p:spPr>
        </p:sp>
        <p:sp>
          <p:nvSpPr>
            <p:cNvPr id="24" name="TextBox 24"/>
            <p:cNvSpPr txBox="1"/>
            <p:nvPr/>
          </p:nvSpPr>
          <p:spPr>
            <a:xfrm>
              <a:off x="127000" y="12700"/>
              <a:ext cx="558800" cy="3683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7362064" y="-6350"/>
            <a:ext cx="1071877" cy="1438249"/>
            <a:chOff x="0" y="0"/>
            <a:chExt cx="454314" cy="6096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454314" cy="609600"/>
            </a:xfrm>
            <a:custGeom>
              <a:avLst/>
              <a:gdLst/>
              <a:ahLst/>
              <a:cxnLst/>
              <a:rect l="l" t="t" r="r" b="b"/>
              <a:pathLst>
                <a:path w="454314" h="609600">
                  <a:moveTo>
                    <a:pt x="203200" y="0"/>
                  </a:moveTo>
                  <a:lnTo>
                    <a:pt x="454314" y="0"/>
                  </a:lnTo>
                  <a:lnTo>
                    <a:pt x="251114" y="609600"/>
                  </a:lnTo>
                  <a:lnTo>
                    <a:pt x="0" y="609600"/>
                  </a:lnTo>
                  <a:lnTo>
                    <a:pt x="203200" y="0"/>
                  </a:lnTo>
                  <a:close/>
                </a:path>
              </a:pathLst>
            </a:custGeom>
            <a:solidFill>
              <a:srgbClr val="9B0000"/>
            </a:solidFill>
          </p:spPr>
        </p:sp>
        <p:sp>
          <p:nvSpPr>
            <p:cNvPr id="27" name="TextBox 27"/>
            <p:cNvSpPr txBox="1"/>
            <p:nvPr/>
          </p:nvSpPr>
          <p:spPr>
            <a:xfrm>
              <a:off x="101600" y="-38100"/>
              <a:ext cx="609600" cy="6477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pic>
        <p:nvPicPr>
          <p:cNvPr id="28" name="Picture 28"/>
          <p:cNvPicPr>
            <a:picLocks noChangeAspect="1"/>
          </p:cNvPicPr>
          <p:nvPr/>
        </p:nvPicPr>
        <p:blipFill>
          <a:blip r:embed="rId3"/>
          <a:srcRect t="3097" b="3097"/>
          <a:stretch>
            <a:fillRect/>
          </a:stretch>
        </p:blipFill>
        <p:spPr>
          <a:xfrm rot="-4305778">
            <a:off x="7078663" y="313787"/>
            <a:ext cx="1395039" cy="127591"/>
          </a:xfrm>
          <a:prstGeom prst="rect">
            <a:avLst/>
          </a:prstGeom>
        </p:spPr>
      </p:pic>
      <p:pic>
        <p:nvPicPr>
          <p:cNvPr id="29" name="Picture 29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 rot="-6514845">
            <a:off x="7234214" y="6495749"/>
            <a:ext cx="1308623" cy="127591"/>
          </a:xfrm>
          <a:prstGeom prst="rect">
            <a:avLst/>
          </a:prstGeom>
        </p:spPr>
      </p:pic>
      <p:grpSp>
        <p:nvGrpSpPr>
          <p:cNvPr id="30" name="Group 30"/>
          <p:cNvGrpSpPr/>
          <p:nvPr/>
        </p:nvGrpSpPr>
        <p:grpSpPr>
          <a:xfrm>
            <a:off x="7184478" y="-161871"/>
            <a:ext cx="713525" cy="1076464"/>
            <a:chOff x="0" y="0"/>
            <a:chExt cx="812800" cy="1226236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812800" cy="1226236"/>
            </a:xfrm>
            <a:custGeom>
              <a:avLst/>
              <a:gdLst/>
              <a:ahLst/>
              <a:cxnLst/>
              <a:rect l="l" t="t" r="r" b="b"/>
              <a:pathLst>
                <a:path w="812800" h="1226236">
                  <a:moveTo>
                    <a:pt x="406400" y="1226236"/>
                  </a:moveTo>
                  <a:lnTo>
                    <a:pt x="812800" y="0"/>
                  </a:lnTo>
                  <a:lnTo>
                    <a:pt x="0" y="0"/>
                  </a:lnTo>
                  <a:lnTo>
                    <a:pt x="406400" y="1226236"/>
                  </a:lnTo>
                  <a:close/>
                </a:path>
              </a:pathLst>
            </a:custGeom>
            <a:solidFill>
              <a:srgbClr val="B80000"/>
            </a:solidFill>
          </p:spPr>
        </p:sp>
        <p:sp>
          <p:nvSpPr>
            <p:cNvPr id="32" name="TextBox 32"/>
            <p:cNvSpPr txBox="1"/>
            <p:nvPr/>
          </p:nvSpPr>
          <p:spPr>
            <a:xfrm>
              <a:off x="127000" y="12700"/>
              <a:ext cx="558800" cy="3683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33" name="Group 33"/>
          <p:cNvGrpSpPr/>
          <p:nvPr/>
        </p:nvGrpSpPr>
        <p:grpSpPr>
          <a:xfrm>
            <a:off x="6305448" y="-474764"/>
            <a:ext cx="1134705" cy="2863716"/>
            <a:chOff x="0" y="0"/>
            <a:chExt cx="812800" cy="2051306"/>
          </a:xfrm>
        </p:grpSpPr>
        <p:sp>
          <p:nvSpPr>
            <p:cNvPr id="34" name="Freeform 34"/>
            <p:cNvSpPr/>
            <p:nvPr/>
          </p:nvSpPr>
          <p:spPr>
            <a:xfrm>
              <a:off x="0" y="0"/>
              <a:ext cx="812800" cy="2051306"/>
            </a:xfrm>
            <a:custGeom>
              <a:avLst/>
              <a:gdLst/>
              <a:ahLst/>
              <a:cxnLst/>
              <a:rect l="l" t="t" r="r" b="b"/>
              <a:pathLst>
                <a:path w="812800" h="2051306">
                  <a:moveTo>
                    <a:pt x="406400" y="0"/>
                  </a:moveTo>
                  <a:lnTo>
                    <a:pt x="812800" y="1025653"/>
                  </a:lnTo>
                  <a:lnTo>
                    <a:pt x="406400" y="2051306"/>
                  </a:lnTo>
                  <a:lnTo>
                    <a:pt x="0" y="1025653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9B0000"/>
            </a:solidFill>
          </p:spPr>
        </p:sp>
        <p:sp>
          <p:nvSpPr>
            <p:cNvPr id="35" name="TextBox 35"/>
            <p:cNvSpPr txBox="1"/>
            <p:nvPr/>
          </p:nvSpPr>
          <p:spPr>
            <a:xfrm>
              <a:off x="139700" y="101600"/>
              <a:ext cx="533400" cy="5715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36" name="Group 36"/>
          <p:cNvGrpSpPr/>
          <p:nvPr/>
        </p:nvGrpSpPr>
        <p:grpSpPr>
          <a:xfrm>
            <a:off x="6349898" y="4465939"/>
            <a:ext cx="1134705" cy="2863716"/>
            <a:chOff x="0" y="0"/>
            <a:chExt cx="812800" cy="2051306"/>
          </a:xfrm>
        </p:grpSpPr>
        <p:sp>
          <p:nvSpPr>
            <p:cNvPr id="37" name="Freeform 37"/>
            <p:cNvSpPr/>
            <p:nvPr/>
          </p:nvSpPr>
          <p:spPr>
            <a:xfrm>
              <a:off x="0" y="0"/>
              <a:ext cx="812800" cy="2051306"/>
            </a:xfrm>
            <a:custGeom>
              <a:avLst/>
              <a:gdLst/>
              <a:ahLst/>
              <a:cxnLst/>
              <a:rect l="l" t="t" r="r" b="b"/>
              <a:pathLst>
                <a:path w="812800" h="2051306">
                  <a:moveTo>
                    <a:pt x="406400" y="0"/>
                  </a:moveTo>
                  <a:lnTo>
                    <a:pt x="812800" y="1025653"/>
                  </a:lnTo>
                  <a:lnTo>
                    <a:pt x="406400" y="2051306"/>
                  </a:lnTo>
                  <a:lnTo>
                    <a:pt x="0" y="1025653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9B0000"/>
            </a:solidFill>
          </p:spPr>
        </p:sp>
        <p:sp>
          <p:nvSpPr>
            <p:cNvPr id="38" name="TextBox 38"/>
            <p:cNvSpPr txBox="1"/>
            <p:nvPr/>
          </p:nvSpPr>
          <p:spPr>
            <a:xfrm>
              <a:off x="139700" y="101600"/>
              <a:ext cx="533400" cy="5715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sp>
        <p:nvSpPr>
          <p:cNvPr id="40" name="TextBox 40"/>
          <p:cNvSpPr txBox="1"/>
          <p:nvPr/>
        </p:nvSpPr>
        <p:spPr>
          <a:xfrm>
            <a:off x="1114006" y="2747644"/>
            <a:ext cx="6144992" cy="679801"/>
          </a:xfrm>
          <a:prstGeom prst="rect">
            <a:avLst/>
          </a:prstGeom>
        </p:spPr>
        <p:txBody>
          <a:bodyPr wrap="square" lIns="0" tIns="0" rIns="0" bIns="0" rtlCol="0" anchor="t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>
              <a:lnSpc>
                <a:spcPts val="5360"/>
              </a:lnSpc>
            </a:pPr>
            <a:r>
              <a:rPr lang="en-US" sz="4467" b="1" dirty="0">
                <a:ln/>
                <a:solidFill>
                  <a:srgbClr val="C00000"/>
                </a:solidFill>
                <a:latin typeface="Poppins ExtraBold"/>
              </a:rPr>
              <a:t>TAJUK UTAMA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CEB134CB-991A-4BA4-DA01-EA9CDD8BC5D1}"/>
              </a:ext>
            </a:extLst>
          </p:cNvPr>
          <p:cNvGrpSpPr/>
          <p:nvPr/>
        </p:nvGrpSpPr>
        <p:grpSpPr>
          <a:xfrm>
            <a:off x="181247" y="5704447"/>
            <a:ext cx="2306745" cy="429125"/>
            <a:chOff x="493891" y="5740189"/>
            <a:chExt cx="2306745" cy="429125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1B3E6600-9D6B-C637-5D0B-9C5F225ACB80}"/>
                </a:ext>
              </a:extLst>
            </p:cNvPr>
            <p:cNvGrpSpPr/>
            <p:nvPr/>
          </p:nvGrpSpPr>
          <p:grpSpPr>
            <a:xfrm>
              <a:off x="1897717" y="5748229"/>
              <a:ext cx="421436" cy="421085"/>
              <a:chOff x="6997700" y="1903412"/>
              <a:chExt cx="1042987" cy="1044575"/>
            </a:xfrm>
          </p:grpSpPr>
          <p:sp>
            <p:nvSpPr>
              <p:cNvPr id="52" name="Google Shape;193;p17">
                <a:extLst>
                  <a:ext uri="{FF2B5EF4-FFF2-40B4-BE49-F238E27FC236}">
                    <a16:creationId xmlns:a16="http://schemas.microsoft.com/office/drawing/2014/main" id="{806539E5-FD9E-B9DA-6A0A-89FA277AC1D8}"/>
                  </a:ext>
                </a:extLst>
              </p:cNvPr>
              <p:cNvSpPr/>
              <p:nvPr/>
            </p:nvSpPr>
            <p:spPr>
              <a:xfrm>
                <a:off x="6997700" y="1903412"/>
                <a:ext cx="1042987" cy="1044575"/>
              </a:xfrm>
              <a:prstGeom prst="ellipse">
                <a:avLst/>
              </a:prstGeom>
              <a:solidFill>
                <a:srgbClr val="D82A2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" name="Google Shape;211;p17">
                <a:extLst>
                  <a:ext uri="{FF2B5EF4-FFF2-40B4-BE49-F238E27FC236}">
                    <a16:creationId xmlns:a16="http://schemas.microsoft.com/office/drawing/2014/main" id="{164A0ED4-C498-C8B1-B5F9-7D7FAEECE4D5}"/>
                  </a:ext>
                </a:extLst>
              </p:cNvPr>
              <p:cNvSpPr/>
              <p:nvPr/>
            </p:nvSpPr>
            <p:spPr>
              <a:xfrm>
                <a:off x="7167562" y="2189162"/>
                <a:ext cx="703262" cy="473075"/>
              </a:xfrm>
              <a:custGeom>
                <a:avLst/>
                <a:gdLst/>
                <a:ahLst/>
                <a:cxnLst/>
                <a:rect l="l" t="t" r="r" b="b"/>
                <a:pathLst>
                  <a:path w="165" h="111" extrusionOk="0">
                    <a:moveTo>
                      <a:pt x="164" y="25"/>
                    </a:moveTo>
                    <a:cubicBezTo>
                      <a:pt x="164" y="12"/>
                      <a:pt x="153" y="1"/>
                      <a:pt x="140" y="1"/>
                    </a:cubicBezTo>
                    <a:cubicBezTo>
                      <a:pt x="122" y="0"/>
                      <a:pt x="104" y="0"/>
                      <a:pt x="85" y="0"/>
                    </a:cubicBezTo>
                    <a:cubicBezTo>
                      <a:pt x="84" y="0"/>
                      <a:pt x="83" y="0"/>
                      <a:pt x="82" y="0"/>
                    </a:cubicBezTo>
                    <a:cubicBezTo>
                      <a:pt x="81" y="0"/>
                      <a:pt x="80" y="0"/>
                      <a:pt x="79" y="0"/>
                    </a:cubicBezTo>
                    <a:cubicBezTo>
                      <a:pt x="61" y="0"/>
                      <a:pt x="43" y="0"/>
                      <a:pt x="25" y="1"/>
                    </a:cubicBezTo>
                    <a:cubicBezTo>
                      <a:pt x="12" y="1"/>
                      <a:pt x="1" y="12"/>
                      <a:pt x="1" y="25"/>
                    </a:cubicBezTo>
                    <a:cubicBezTo>
                      <a:pt x="0" y="35"/>
                      <a:pt x="0" y="45"/>
                      <a:pt x="0" y="56"/>
                    </a:cubicBezTo>
                    <a:cubicBezTo>
                      <a:pt x="0" y="66"/>
                      <a:pt x="0" y="76"/>
                      <a:pt x="1" y="87"/>
                    </a:cubicBezTo>
                    <a:cubicBezTo>
                      <a:pt x="1" y="100"/>
                      <a:pt x="12" y="110"/>
                      <a:pt x="25" y="110"/>
                    </a:cubicBezTo>
                    <a:cubicBezTo>
                      <a:pt x="43" y="111"/>
                      <a:pt x="63" y="111"/>
                      <a:pt x="82" y="111"/>
                    </a:cubicBezTo>
                    <a:cubicBezTo>
                      <a:pt x="102" y="111"/>
                      <a:pt x="121" y="111"/>
                      <a:pt x="140" y="110"/>
                    </a:cubicBezTo>
                    <a:cubicBezTo>
                      <a:pt x="153" y="110"/>
                      <a:pt x="164" y="100"/>
                      <a:pt x="164" y="87"/>
                    </a:cubicBezTo>
                    <a:cubicBezTo>
                      <a:pt x="165" y="76"/>
                      <a:pt x="165" y="66"/>
                      <a:pt x="165" y="56"/>
                    </a:cubicBezTo>
                    <a:cubicBezTo>
                      <a:pt x="165" y="45"/>
                      <a:pt x="165" y="35"/>
                      <a:pt x="164" y="25"/>
                    </a:cubicBezTo>
                    <a:close/>
                    <a:moveTo>
                      <a:pt x="113" y="61"/>
                    </a:moveTo>
                    <a:cubicBezTo>
                      <a:pt x="67" y="87"/>
                      <a:pt x="67" y="87"/>
                      <a:pt x="67" y="87"/>
                    </a:cubicBezTo>
                    <a:cubicBezTo>
                      <a:pt x="62" y="90"/>
                      <a:pt x="58" y="87"/>
                      <a:pt x="58" y="82"/>
                    </a:cubicBezTo>
                    <a:cubicBezTo>
                      <a:pt x="58" y="29"/>
                      <a:pt x="58" y="29"/>
                      <a:pt x="58" y="29"/>
                    </a:cubicBezTo>
                    <a:cubicBezTo>
                      <a:pt x="58" y="24"/>
                      <a:pt x="62" y="22"/>
                      <a:pt x="67" y="24"/>
                    </a:cubicBezTo>
                    <a:cubicBezTo>
                      <a:pt x="112" y="51"/>
                      <a:pt x="112" y="51"/>
                      <a:pt x="112" y="51"/>
                    </a:cubicBezTo>
                    <a:cubicBezTo>
                      <a:pt x="117" y="53"/>
                      <a:pt x="117" y="58"/>
                      <a:pt x="113" y="6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2FCBBD27-6C7B-073E-E08F-69493B022BCB}"/>
                </a:ext>
              </a:extLst>
            </p:cNvPr>
            <p:cNvGrpSpPr/>
            <p:nvPr/>
          </p:nvGrpSpPr>
          <p:grpSpPr>
            <a:xfrm>
              <a:off x="1426650" y="5747868"/>
              <a:ext cx="422078" cy="421085"/>
              <a:chOff x="9688512" y="1903412"/>
              <a:chExt cx="1044575" cy="1044575"/>
            </a:xfrm>
          </p:grpSpPr>
          <p:sp>
            <p:nvSpPr>
              <p:cNvPr id="55" name="Google Shape;194;p17">
                <a:extLst>
                  <a:ext uri="{FF2B5EF4-FFF2-40B4-BE49-F238E27FC236}">
                    <a16:creationId xmlns:a16="http://schemas.microsoft.com/office/drawing/2014/main" id="{49B5F2DA-3045-12CD-611A-1E8055E92D7F}"/>
                  </a:ext>
                </a:extLst>
              </p:cNvPr>
              <p:cNvSpPr/>
              <p:nvPr/>
            </p:nvSpPr>
            <p:spPr>
              <a:xfrm>
                <a:off x="9688512" y="1903412"/>
                <a:ext cx="1044575" cy="1044575"/>
              </a:xfrm>
              <a:prstGeom prst="ellipse">
                <a:avLst/>
              </a:prstGeom>
              <a:solidFill>
                <a:srgbClr val="D948A4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" name="Google Shape;212;p17">
                <a:extLst>
                  <a:ext uri="{FF2B5EF4-FFF2-40B4-BE49-F238E27FC236}">
                    <a16:creationId xmlns:a16="http://schemas.microsoft.com/office/drawing/2014/main" id="{A26F3E90-75A8-7BFF-23C2-F32E7F80E9C4}"/>
                  </a:ext>
                </a:extLst>
              </p:cNvPr>
              <p:cNvSpPr/>
              <p:nvPr/>
            </p:nvSpPr>
            <p:spPr>
              <a:xfrm>
                <a:off x="9898062" y="2120900"/>
                <a:ext cx="625475" cy="609600"/>
              </a:xfrm>
              <a:custGeom>
                <a:avLst/>
                <a:gdLst/>
                <a:ahLst/>
                <a:cxnLst/>
                <a:rect l="l" t="t" r="r" b="b"/>
                <a:pathLst>
                  <a:path w="147" h="143" extrusionOk="0">
                    <a:moveTo>
                      <a:pt x="120" y="0"/>
                    </a:moveTo>
                    <a:cubicBezTo>
                      <a:pt x="27" y="0"/>
                      <a:pt x="27" y="0"/>
                      <a:pt x="27" y="0"/>
                    </a:cubicBezTo>
                    <a:cubicBezTo>
                      <a:pt x="12" y="0"/>
                      <a:pt x="0" y="12"/>
                      <a:pt x="0" y="26"/>
                    </a:cubicBezTo>
                    <a:cubicBezTo>
                      <a:pt x="0" y="117"/>
                      <a:pt x="0" y="117"/>
                      <a:pt x="0" y="117"/>
                    </a:cubicBezTo>
                    <a:cubicBezTo>
                      <a:pt x="0" y="131"/>
                      <a:pt x="12" y="143"/>
                      <a:pt x="27" y="143"/>
                    </a:cubicBezTo>
                    <a:cubicBezTo>
                      <a:pt x="120" y="143"/>
                      <a:pt x="120" y="143"/>
                      <a:pt x="120" y="143"/>
                    </a:cubicBezTo>
                    <a:cubicBezTo>
                      <a:pt x="135" y="143"/>
                      <a:pt x="147" y="131"/>
                      <a:pt x="147" y="117"/>
                    </a:cubicBezTo>
                    <a:cubicBezTo>
                      <a:pt x="147" y="26"/>
                      <a:pt x="147" y="26"/>
                      <a:pt x="147" y="26"/>
                    </a:cubicBezTo>
                    <a:cubicBezTo>
                      <a:pt x="147" y="12"/>
                      <a:pt x="135" y="0"/>
                      <a:pt x="120" y="0"/>
                    </a:cubicBezTo>
                    <a:close/>
                    <a:moveTo>
                      <a:pt x="103" y="20"/>
                    </a:moveTo>
                    <a:cubicBezTo>
                      <a:pt x="103" y="17"/>
                      <a:pt x="106" y="14"/>
                      <a:pt x="109" y="14"/>
                    </a:cubicBezTo>
                    <a:cubicBezTo>
                      <a:pt x="115" y="14"/>
                      <a:pt x="121" y="14"/>
                      <a:pt x="126" y="14"/>
                    </a:cubicBezTo>
                    <a:cubicBezTo>
                      <a:pt x="129" y="14"/>
                      <a:pt x="132" y="16"/>
                      <a:pt x="132" y="19"/>
                    </a:cubicBezTo>
                    <a:cubicBezTo>
                      <a:pt x="132" y="19"/>
                      <a:pt x="132" y="20"/>
                      <a:pt x="132" y="20"/>
                    </a:cubicBezTo>
                    <a:cubicBezTo>
                      <a:pt x="132" y="26"/>
                      <a:pt x="132" y="31"/>
                      <a:pt x="132" y="37"/>
                    </a:cubicBezTo>
                    <a:cubicBezTo>
                      <a:pt x="132" y="40"/>
                      <a:pt x="130" y="42"/>
                      <a:pt x="128" y="42"/>
                    </a:cubicBezTo>
                    <a:cubicBezTo>
                      <a:pt x="127" y="42"/>
                      <a:pt x="127" y="42"/>
                      <a:pt x="126" y="42"/>
                    </a:cubicBezTo>
                    <a:cubicBezTo>
                      <a:pt x="123" y="42"/>
                      <a:pt x="121" y="42"/>
                      <a:pt x="118" y="42"/>
                    </a:cubicBezTo>
                    <a:cubicBezTo>
                      <a:pt x="115" y="42"/>
                      <a:pt x="112" y="42"/>
                      <a:pt x="109" y="43"/>
                    </a:cubicBezTo>
                    <a:cubicBezTo>
                      <a:pt x="106" y="43"/>
                      <a:pt x="103" y="41"/>
                      <a:pt x="103" y="38"/>
                    </a:cubicBezTo>
                    <a:cubicBezTo>
                      <a:pt x="103" y="37"/>
                      <a:pt x="103" y="37"/>
                      <a:pt x="103" y="37"/>
                    </a:cubicBezTo>
                    <a:cubicBezTo>
                      <a:pt x="103" y="31"/>
                      <a:pt x="103" y="26"/>
                      <a:pt x="103" y="20"/>
                    </a:cubicBezTo>
                    <a:close/>
                    <a:moveTo>
                      <a:pt x="73" y="42"/>
                    </a:moveTo>
                    <a:cubicBezTo>
                      <a:pt x="90" y="42"/>
                      <a:pt x="103" y="55"/>
                      <a:pt x="103" y="71"/>
                    </a:cubicBezTo>
                    <a:cubicBezTo>
                      <a:pt x="103" y="86"/>
                      <a:pt x="90" y="99"/>
                      <a:pt x="73" y="99"/>
                    </a:cubicBezTo>
                    <a:cubicBezTo>
                      <a:pt x="57" y="99"/>
                      <a:pt x="44" y="86"/>
                      <a:pt x="44" y="71"/>
                    </a:cubicBezTo>
                    <a:cubicBezTo>
                      <a:pt x="44" y="55"/>
                      <a:pt x="57" y="43"/>
                      <a:pt x="73" y="42"/>
                    </a:cubicBezTo>
                    <a:close/>
                    <a:moveTo>
                      <a:pt x="132" y="60"/>
                    </a:moveTo>
                    <a:cubicBezTo>
                      <a:pt x="132" y="77"/>
                      <a:pt x="132" y="93"/>
                      <a:pt x="132" y="110"/>
                    </a:cubicBezTo>
                    <a:cubicBezTo>
                      <a:pt x="132" y="114"/>
                      <a:pt x="132" y="117"/>
                      <a:pt x="132" y="121"/>
                    </a:cubicBezTo>
                    <a:cubicBezTo>
                      <a:pt x="132" y="124"/>
                      <a:pt x="131" y="126"/>
                      <a:pt x="128" y="126"/>
                    </a:cubicBezTo>
                    <a:cubicBezTo>
                      <a:pt x="127" y="127"/>
                      <a:pt x="127" y="127"/>
                      <a:pt x="126" y="127"/>
                    </a:cubicBezTo>
                    <a:cubicBezTo>
                      <a:pt x="109" y="127"/>
                      <a:pt x="92" y="127"/>
                      <a:pt x="75" y="127"/>
                    </a:cubicBezTo>
                    <a:cubicBezTo>
                      <a:pt x="57" y="127"/>
                      <a:pt x="39" y="127"/>
                      <a:pt x="21" y="127"/>
                    </a:cubicBezTo>
                    <a:cubicBezTo>
                      <a:pt x="20" y="127"/>
                      <a:pt x="19" y="127"/>
                      <a:pt x="18" y="126"/>
                    </a:cubicBezTo>
                    <a:cubicBezTo>
                      <a:pt x="16" y="126"/>
                      <a:pt x="15" y="124"/>
                      <a:pt x="14" y="121"/>
                    </a:cubicBezTo>
                    <a:cubicBezTo>
                      <a:pt x="14" y="121"/>
                      <a:pt x="14" y="121"/>
                      <a:pt x="14" y="121"/>
                    </a:cubicBezTo>
                    <a:cubicBezTo>
                      <a:pt x="14" y="100"/>
                      <a:pt x="14" y="80"/>
                      <a:pt x="14" y="60"/>
                    </a:cubicBezTo>
                    <a:cubicBezTo>
                      <a:pt x="14" y="60"/>
                      <a:pt x="14" y="60"/>
                      <a:pt x="14" y="59"/>
                    </a:cubicBezTo>
                    <a:cubicBezTo>
                      <a:pt x="19" y="59"/>
                      <a:pt x="23" y="59"/>
                      <a:pt x="28" y="59"/>
                    </a:cubicBezTo>
                    <a:cubicBezTo>
                      <a:pt x="25" y="71"/>
                      <a:pt x="26" y="82"/>
                      <a:pt x="32" y="93"/>
                    </a:cubicBezTo>
                    <a:cubicBezTo>
                      <a:pt x="37" y="100"/>
                      <a:pt x="43" y="106"/>
                      <a:pt x="51" y="110"/>
                    </a:cubicBezTo>
                    <a:cubicBezTo>
                      <a:pt x="58" y="114"/>
                      <a:pt x="67" y="116"/>
                      <a:pt x="76" y="115"/>
                    </a:cubicBezTo>
                    <a:cubicBezTo>
                      <a:pt x="91" y="115"/>
                      <a:pt x="102" y="108"/>
                      <a:pt x="111" y="97"/>
                    </a:cubicBezTo>
                    <a:cubicBezTo>
                      <a:pt x="120" y="86"/>
                      <a:pt x="123" y="73"/>
                      <a:pt x="119" y="59"/>
                    </a:cubicBezTo>
                    <a:cubicBezTo>
                      <a:pt x="124" y="59"/>
                      <a:pt x="128" y="59"/>
                      <a:pt x="132" y="59"/>
                    </a:cubicBezTo>
                    <a:cubicBezTo>
                      <a:pt x="132" y="60"/>
                      <a:pt x="132" y="60"/>
                      <a:pt x="132" y="6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A2439AE3-F191-216B-D6DA-4E9293A706C0}"/>
                </a:ext>
              </a:extLst>
            </p:cNvPr>
            <p:cNvGrpSpPr/>
            <p:nvPr/>
          </p:nvGrpSpPr>
          <p:grpSpPr>
            <a:xfrm>
              <a:off x="961430" y="5740189"/>
              <a:ext cx="423361" cy="421085"/>
              <a:chOff x="4300537" y="1903412"/>
              <a:chExt cx="1047750" cy="1044575"/>
            </a:xfrm>
          </p:grpSpPr>
          <p:sp>
            <p:nvSpPr>
              <p:cNvPr id="58" name="Google Shape;192;p17">
                <a:extLst>
                  <a:ext uri="{FF2B5EF4-FFF2-40B4-BE49-F238E27FC236}">
                    <a16:creationId xmlns:a16="http://schemas.microsoft.com/office/drawing/2014/main" id="{93BB7315-0589-FC1D-9B43-211B075D1BED}"/>
                  </a:ext>
                </a:extLst>
              </p:cNvPr>
              <p:cNvSpPr/>
              <p:nvPr/>
            </p:nvSpPr>
            <p:spPr>
              <a:xfrm>
                <a:off x="4300537" y="1903412"/>
                <a:ext cx="1047750" cy="1044575"/>
              </a:xfrm>
              <a:prstGeom prst="ellipse">
                <a:avLst/>
              </a:prstGeom>
              <a:solidFill>
                <a:srgbClr val="40C7F5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" name="Google Shape;213;p17">
                <a:extLst>
                  <a:ext uri="{FF2B5EF4-FFF2-40B4-BE49-F238E27FC236}">
                    <a16:creationId xmlns:a16="http://schemas.microsoft.com/office/drawing/2014/main" id="{F18482CC-C066-7BFC-995C-F2BC71D1B2CF}"/>
                  </a:ext>
                </a:extLst>
              </p:cNvPr>
              <p:cNvSpPr/>
              <p:nvPr/>
            </p:nvSpPr>
            <p:spPr>
              <a:xfrm>
                <a:off x="4505325" y="2184400"/>
                <a:ext cx="673100" cy="546100"/>
              </a:xfrm>
              <a:custGeom>
                <a:avLst/>
                <a:gdLst/>
                <a:ahLst/>
                <a:cxnLst/>
                <a:rect l="l" t="t" r="r" b="b"/>
                <a:pathLst>
                  <a:path w="158" h="128" extrusionOk="0">
                    <a:moveTo>
                      <a:pt x="158" y="15"/>
                    </a:moveTo>
                    <a:cubicBezTo>
                      <a:pt x="152" y="17"/>
                      <a:pt x="146" y="19"/>
                      <a:pt x="140" y="20"/>
                    </a:cubicBezTo>
                    <a:cubicBezTo>
                      <a:pt x="146" y="16"/>
                      <a:pt x="151" y="10"/>
                      <a:pt x="154" y="2"/>
                    </a:cubicBezTo>
                    <a:cubicBezTo>
                      <a:pt x="148" y="6"/>
                      <a:pt x="141" y="8"/>
                      <a:pt x="133" y="10"/>
                    </a:cubicBezTo>
                    <a:cubicBezTo>
                      <a:pt x="127" y="4"/>
                      <a:pt x="119" y="0"/>
                      <a:pt x="110" y="0"/>
                    </a:cubicBezTo>
                    <a:cubicBezTo>
                      <a:pt x="92" y="0"/>
                      <a:pt x="77" y="14"/>
                      <a:pt x="77" y="32"/>
                    </a:cubicBezTo>
                    <a:cubicBezTo>
                      <a:pt x="77" y="35"/>
                      <a:pt x="77" y="37"/>
                      <a:pt x="78" y="39"/>
                    </a:cubicBezTo>
                    <a:cubicBezTo>
                      <a:pt x="51" y="38"/>
                      <a:pt x="27" y="25"/>
                      <a:pt x="11" y="6"/>
                    </a:cubicBezTo>
                    <a:cubicBezTo>
                      <a:pt x="9" y="10"/>
                      <a:pt x="7" y="16"/>
                      <a:pt x="7" y="22"/>
                    </a:cubicBezTo>
                    <a:cubicBezTo>
                      <a:pt x="7" y="33"/>
                      <a:pt x="13" y="43"/>
                      <a:pt x="21" y="49"/>
                    </a:cubicBezTo>
                    <a:cubicBezTo>
                      <a:pt x="16" y="49"/>
                      <a:pt x="11" y="47"/>
                      <a:pt x="7" y="45"/>
                    </a:cubicBezTo>
                    <a:cubicBezTo>
                      <a:pt x="7" y="45"/>
                      <a:pt x="7" y="45"/>
                      <a:pt x="7" y="45"/>
                    </a:cubicBezTo>
                    <a:cubicBezTo>
                      <a:pt x="7" y="61"/>
                      <a:pt x="18" y="74"/>
                      <a:pt x="33" y="77"/>
                    </a:cubicBezTo>
                    <a:cubicBezTo>
                      <a:pt x="30" y="78"/>
                      <a:pt x="27" y="78"/>
                      <a:pt x="24" y="78"/>
                    </a:cubicBezTo>
                    <a:cubicBezTo>
                      <a:pt x="22" y="78"/>
                      <a:pt x="20" y="78"/>
                      <a:pt x="18" y="77"/>
                    </a:cubicBezTo>
                    <a:cubicBezTo>
                      <a:pt x="22" y="90"/>
                      <a:pt x="34" y="100"/>
                      <a:pt x="48" y="100"/>
                    </a:cubicBezTo>
                    <a:cubicBezTo>
                      <a:pt x="37" y="109"/>
                      <a:pt x="23" y="114"/>
                      <a:pt x="8" y="114"/>
                    </a:cubicBezTo>
                    <a:cubicBezTo>
                      <a:pt x="5" y="114"/>
                      <a:pt x="3" y="114"/>
                      <a:pt x="0" y="113"/>
                    </a:cubicBezTo>
                    <a:cubicBezTo>
                      <a:pt x="15" y="123"/>
                      <a:pt x="32" y="128"/>
                      <a:pt x="50" y="128"/>
                    </a:cubicBezTo>
                    <a:cubicBezTo>
                      <a:pt x="109" y="128"/>
                      <a:pt x="142" y="79"/>
                      <a:pt x="142" y="36"/>
                    </a:cubicBezTo>
                    <a:cubicBezTo>
                      <a:pt x="142" y="34"/>
                      <a:pt x="142" y="33"/>
                      <a:pt x="142" y="32"/>
                    </a:cubicBezTo>
                    <a:cubicBezTo>
                      <a:pt x="148" y="27"/>
                      <a:pt x="154" y="21"/>
                      <a:pt x="158" y="1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12C2BD5-F87C-36C4-BC2B-7DB22B82D332}"/>
                </a:ext>
              </a:extLst>
            </p:cNvPr>
            <p:cNvGrpSpPr/>
            <p:nvPr/>
          </p:nvGrpSpPr>
          <p:grpSpPr>
            <a:xfrm>
              <a:off x="493891" y="5747868"/>
              <a:ext cx="422078" cy="421085"/>
              <a:chOff x="1373187" y="1903412"/>
              <a:chExt cx="1044575" cy="1044575"/>
            </a:xfrm>
          </p:grpSpPr>
          <p:sp>
            <p:nvSpPr>
              <p:cNvPr id="61" name="Google Shape;191;p17">
                <a:extLst>
                  <a:ext uri="{FF2B5EF4-FFF2-40B4-BE49-F238E27FC236}">
                    <a16:creationId xmlns:a16="http://schemas.microsoft.com/office/drawing/2014/main" id="{EF0DF195-C7AE-34F2-6C33-C30F45FAAC46}"/>
                  </a:ext>
                </a:extLst>
              </p:cNvPr>
              <p:cNvSpPr/>
              <p:nvPr/>
            </p:nvSpPr>
            <p:spPr>
              <a:xfrm>
                <a:off x="1373187" y="1903412"/>
                <a:ext cx="1044575" cy="1044575"/>
              </a:xfrm>
              <a:prstGeom prst="ellipse">
                <a:avLst/>
              </a:prstGeom>
              <a:solidFill>
                <a:srgbClr val="3B5998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" name="Google Shape;214;p17">
                <a:extLst>
                  <a:ext uri="{FF2B5EF4-FFF2-40B4-BE49-F238E27FC236}">
                    <a16:creationId xmlns:a16="http://schemas.microsoft.com/office/drawing/2014/main" id="{C3C3C0A2-F862-0843-8F4B-605833785AD9}"/>
                  </a:ext>
                </a:extLst>
              </p:cNvPr>
              <p:cNvSpPr/>
              <p:nvPr/>
            </p:nvSpPr>
            <p:spPr>
              <a:xfrm>
                <a:off x="1727200" y="2078037"/>
                <a:ext cx="331787" cy="695325"/>
              </a:xfrm>
              <a:custGeom>
                <a:avLst/>
                <a:gdLst/>
                <a:ahLst/>
                <a:cxnLst/>
                <a:rect l="l" t="t" r="r" b="b"/>
                <a:pathLst>
                  <a:path w="78" h="163" extrusionOk="0">
                    <a:moveTo>
                      <a:pt x="17" y="33"/>
                    </a:moveTo>
                    <a:cubicBezTo>
                      <a:pt x="17" y="37"/>
                      <a:pt x="17" y="56"/>
                      <a:pt x="17" y="56"/>
                    </a:cubicBezTo>
                    <a:cubicBezTo>
                      <a:pt x="0" y="56"/>
                      <a:pt x="0" y="56"/>
                      <a:pt x="0" y="56"/>
                    </a:cubicBezTo>
                    <a:cubicBezTo>
                      <a:pt x="0" y="85"/>
                      <a:pt x="0" y="85"/>
                      <a:pt x="0" y="85"/>
                    </a:cubicBezTo>
                    <a:cubicBezTo>
                      <a:pt x="17" y="85"/>
                      <a:pt x="17" y="85"/>
                      <a:pt x="17" y="85"/>
                    </a:cubicBezTo>
                    <a:cubicBezTo>
                      <a:pt x="17" y="163"/>
                      <a:pt x="17" y="163"/>
                      <a:pt x="17" y="163"/>
                    </a:cubicBezTo>
                    <a:cubicBezTo>
                      <a:pt x="52" y="163"/>
                      <a:pt x="52" y="163"/>
                      <a:pt x="52" y="163"/>
                    </a:cubicBezTo>
                    <a:cubicBezTo>
                      <a:pt x="52" y="85"/>
                      <a:pt x="52" y="85"/>
                      <a:pt x="52" y="85"/>
                    </a:cubicBezTo>
                    <a:cubicBezTo>
                      <a:pt x="75" y="85"/>
                      <a:pt x="75" y="85"/>
                      <a:pt x="75" y="85"/>
                    </a:cubicBezTo>
                    <a:cubicBezTo>
                      <a:pt x="75" y="85"/>
                      <a:pt x="77" y="71"/>
                      <a:pt x="78" y="56"/>
                    </a:cubicBezTo>
                    <a:cubicBezTo>
                      <a:pt x="75" y="56"/>
                      <a:pt x="52" y="56"/>
                      <a:pt x="52" y="56"/>
                    </a:cubicBezTo>
                    <a:cubicBezTo>
                      <a:pt x="52" y="56"/>
                      <a:pt x="52" y="39"/>
                      <a:pt x="52" y="37"/>
                    </a:cubicBezTo>
                    <a:cubicBezTo>
                      <a:pt x="52" y="34"/>
                      <a:pt x="56" y="30"/>
                      <a:pt x="60" y="30"/>
                    </a:cubicBezTo>
                    <a:cubicBezTo>
                      <a:pt x="63" y="30"/>
                      <a:pt x="71" y="30"/>
                      <a:pt x="78" y="30"/>
                    </a:cubicBezTo>
                    <a:cubicBezTo>
                      <a:pt x="78" y="26"/>
                      <a:pt x="78" y="12"/>
                      <a:pt x="78" y="0"/>
                    </a:cubicBezTo>
                    <a:cubicBezTo>
                      <a:pt x="69" y="0"/>
                      <a:pt x="58" y="0"/>
                      <a:pt x="53" y="0"/>
                    </a:cubicBezTo>
                    <a:cubicBezTo>
                      <a:pt x="16" y="0"/>
                      <a:pt x="17" y="29"/>
                      <a:pt x="17" y="3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4" name="Shape 1021">
              <a:extLst>
                <a:ext uri="{FF2B5EF4-FFF2-40B4-BE49-F238E27FC236}">
                  <a16:creationId xmlns:a16="http://schemas.microsoft.com/office/drawing/2014/main" id="{4F7E187E-45FE-28FE-7D13-EA02791CD194}"/>
                </a:ext>
              </a:extLst>
            </p:cNvPr>
            <p:cNvSpPr/>
            <p:nvPr/>
          </p:nvSpPr>
          <p:spPr>
            <a:xfrm>
              <a:off x="2382467" y="5741200"/>
              <a:ext cx="418169" cy="421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903" y="19541"/>
                  </a:moveTo>
                  <a:cubicBezTo>
                    <a:pt x="8456" y="19250"/>
                    <a:pt x="8513" y="18872"/>
                    <a:pt x="9014" y="18851"/>
                  </a:cubicBezTo>
                  <a:cubicBezTo>
                    <a:pt x="9588" y="18824"/>
                    <a:pt x="10056" y="18627"/>
                    <a:pt x="10702" y="18486"/>
                  </a:cubicBezTo>
                  <a:cubicBezTo>
                    <a:pt x="11276" y="18360"/>
                    <a:pt x="12303" y="17777"/>
                    <a:pt x="13208" y="17703"/>
                  </a:cubicBezTo>
                  <a:cubicBezTo>
                    <a:pt x="13969" y="17640"/>
                    <a:pt x="15474" y="17742"/>
                    <a:pt x="15879" y="18479"/>
                  </a:cubicBezTo>
                  <a:cubicBezTo>
                    <a:pt x="14422" y="19446"/>
                    <a:pt x="12676" y="20011"/>
                    <a:pt x="10801" y="20011"/>
                  </a:cubicBezTo>
                  <a:cubicBezTo>
                    <a:pt x="9787" y="20011"/>
                    <a:pt x="8815" y="19844"/>
                    <a:pt x="7903" y="19541"/>
                  </a:cubicBezTo>
                  <a:close/>
                  <a:moveTo>
                    <a:pt x="9534" y="1681"/>
                  </a:moveTo>
                  <a:cubicBezTo>
                    <a:pt x="9315" y="2109"/>
                    <a:pt x="8733" y="2284"/>
                    <a:pt x="8380" y="2606"/>
                  </a:cubicBezTo>
                  <a:cubicBezTo>
                    <a:pt x="7610" y="3303"/>
                    <a:pt x="7280" y="3206"/>
                    <a:pt x="6865" y="3874"/>
                  </a:cubicBezTo>
                  <a:cubicBezTo>
                    <a:pt x="6448" y="4542"/>
                    <a:pt x="5103" y="5505"/>
                    <a:pt x="5103" y="5989"/>
                  </a:cubicBezTo>
                  <a:cubicBezTo>
                    <a:pt x="5103" y="6471"/>
                    <a:pt x="5783" y="7042"/>
                    <a:pt x="6122" y="6930"/>
                  </a:cubicBezTo>
                  <a:cubicBezTo>
                    <a:pt x="6462" y="6819"/>
                    <a:pt x="7357" y="6825"/>
                    <a:pt x="7884" y="7010"/>
                  </a:cubicBezTo>
                  <a:cubicBezTo>
                    <a:pt x="8412" y="7196"/>
                    <a:pt x="12288" y="7383"/>
                    <a:pt x="11054" y="10660"/>
                  </a:cubicBezTo>
                  <a:cubicBezTo>
                    <a:pt x="10663" y="11702"/>
                    <a:pt x="8946" y="11525"/>
                    <a:pt x="8490" y="13251"/>
                  </a:cubicBezTo>
                  <a:cubicBezTo>
                    <a:pt x="8422" y="13503"/>
                    <a:pt x="8185" y="14586"/>
                    <a:pt x="8169" y="14939"/>
                  </a:cubicBezTo>
                  <a:cubicBezTo>
                    <a:pt x="8140" y="15485"/>
                    <a:pt x="8555" y="17547"/>
                    <a:pt x="8028" y="17547"/>
                  </a:cubicBezTo>
                  <a:cubicBezTo>
                    <a:pt x="7498" y="17547"/>
                    <a:pt x="6073" y="15703"/>
                    <a:pt x="6073" y="15369"/>
                  </a:cubicBezTo>
                  <a:cubicBezTo>
                    <a:pt x="6073" y="15035"/>
                    <a:pt x="5703" y="13864"/>
                    <a:pt x="5703" y="12860"/>
                  </a:cubicBezTo>
                  <a:cubicBezTo>
                    <a:pt x="5703" y="11857"/>
                    <a:pt x="3996" y="11874"/>
                    <a:pt x="3996" y="10541"/>
                  </a:cubicBezTo>
                  <a:cubicBezTo>
                    <a:pt x="3996" y="9336"/>
                    <a:pt x="4923" y="8739"/>
                    <a:pt x="4714" y="8162"/>
                  </a:cubicBezTo>
                  <a:cubicBezTo>
                    <a:pt x="4510" y="7589"/>
                    <a:pt x="2883" y="7567"/>
                    <a:pt x="2205" y="7499"/>
                  </a:cubicBezTo>
                  <a:cubicBezTo>
                    <a:pt x="3389" y="4426"/>
                    <a:pt x="6176" y="2144"/>
                    <a:pt x="9534" y="1681"/>
                  </a:cubicBezTo>
                  <a:close/>
                  <a:moveTo>
                    <a:pt x="20011" y="10801"/>
                  </a:moveTo>
                  <a:cubicBezTo>
                    <a:pt x="20011" y="12907"/>
                    <a:pt x="19296" y="14850"/>
                    <a:pt x="18104" y="16404"/>
                  </a:cubicBezTo>
                  <a:cubicBezTo>
                    <a:pt x="17766" y="16139"/>
                    <a:pt x="17407" y="15428"/>
                    <a:pt x="17745" y="14690"/>
                  </a:cubicBezTo>
                  <a:cubicBezTo>
                    <a:pt x="18085" y="13946"/>
                    <a:pt x="18174" y="12228"/>
                    <a:pt x="18097" y="11559"/>
                  </a:cubicBezTo>
                  <a:cubicBezTo>
                    <a:pt x="18021" y="10891"/>
                    <a:pt x="17674" y="9281"/>
                    <a:pt x="16730" y="9264"/>
                  </a:cubicBezTo>
                  <a:cubicBezTo>
                    <a:pt x="15787" y="9251"/>
                    <a:pt x="15141" y="8939"/>
                    <a:pt x="14580" y="7822"/>
                  </a:cubicBezTo>
                  <a:cubicBezTo>
                    <a:pt x="13418" y="5494"/>
                    <a:pt x="16763" y="5049"/>
                    <a:pt x="15600" y="3759"/>
                  </a:cubicBezTo>
                  <a:cubicBezTo>
                    <a:pt x="15275" y="3399"/>
                    <a:pt x="13594" y="5249"/>
                    <a:pt x="13349" y="2782"/>
                  </a:cubicBezTo>
                  <a:cubicBezTo>
                    <a:pt x="13331" y="2608"/>
                    <a:pt x="13501" y="2344"/>
                    <a:pt x="13725" y="2070"/>
                  </a:cubicBezTo>
                  <a:cubicBezTo>
                    <a:pt x="17375" y="3296"/>
                    <a:pt x="20011" y="6745"/>
                    <a:pt x="20011" y="10801"/>
                  </a:cubicBezTo>
                  <a:close/>
                  <a:moveTo>
                    <a:pt x="10801" y="0"/>
                  </a:moveTo>
                  <a:cubicBezTo>
                    <a:pt x="4844" y="0"/>
                    <a:pt x="0" y="4846"/>
                    <a:pt x="0" y="10801"/>
                  </a:cubicBezTo>
                  <a:cubicBezTo>
                    <a:pt x="0" y="16756"/>
                    <a:pt x="4844" y="21600"/>
                    <a:pt x="10801" y="21600"/>
                  </a:cubicBezTo>
                  <a:cubicBezTo>
                    <a:pt x="16756" y="21600"/>
                    <a:pt x="21600" y="16756"/>
                    <a:pt x="21600" y="10801"/>
                  </a:cubicBezTo>
                  <a:cubicBezTo>
                    <a:pt x="21600" y="4846"/>
                    <a:pt x="16756" y="0"/>
                    <a:pt x="10801" y="0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miter lim="400000"/>
            </a:ln>
          </p:spPr>
          <p:txBody>
            <a:bodyPr lIns="45719" rIns="45719" anchor="ctr"/>
            <a:lstStyle/>
            <a:p>
              <a:pPr algn="ctr">
                <a:defRPr sz="8000" cap="none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dirty="0"/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D7E8A846-E238-5667-F417-56E51DCED6B7}"/>
              </a:ext>
            </a:extLst>
          </p:cNvPr>
          <p:cNvSpPr txBox="1"/>
          <p:nvPr/>
        </p:nvSpPr>
        <p:spPr>
          <a:xfrm>
            <a:off x="2465150" y="5778711"/>
            <a:ext cx="6908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Kementerian </a:t>
            </a:r>
            <a:r>
              <a:rPr lang="en-MY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Pertanian</a:t>
            </a:r>
            <a:r>
              <a:rPr lang="en-MY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dan </a:t>
            </a:r>
            <a:r>
              <a:rPr lang="en-MY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Keterjaminan</a:t>
            </a:r>
            <a:r>
              <a:rPr lang="en-MY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MY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Makanan</a:t>
            </a:r>
            <a:endParaRPr lang="en-MY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7" name="Picture 46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FDB8B90F-30E1-D000-EB17-EC904ECB7E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507" y="1904327"/>
            <a:ext cx="1000394" cy="494229"/>
          </a:xfrm>
          <a:prstGeom prst="rect">
            <a:avLst/>
          </a:prstGeom>
        </p:spPr>
      </p:pic>
      <p:pic>
        <p:nvPicPr>
          <p:cNvPr id="48" name="Picture 47" descr="Logo, company name&#10;&#10;Description automatically generated">
            <a:extLst>
              <a:ext uri="{FF2B5EF4-FFF2-40B4-BE49-F238E27FC236}">
                <a16:creationId xmlns:a16="http://schemas.microsoft.com/office/drawing/2014/main" id="{F0A3E368-3C2B-511D-29FD-A968537E2AF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44" t="30992" r="14731" b="30555"/>
          <a:stretch/>
        </p:blipFill>
        <p:spPr>
          <a:xfrm>
            <a:off x="1936009" y="1995293"/>
            <a:ext cx="1178398" cy="451859"/>
          </a:xfrm>
          <a:prstGeom prst="rect">
            <a:avLst/>
          </a:prstGeom>
        </p:spPr>
      </p:pic>
      <p:sp>
        <p:nvSpPr>
          <p:cNvPr id="5" name="TextBox 25">
            <a:extLst>
              <a:ext uri="{FF2B5EF4-FFF2-40B4-BE49-F238E27FC236}">
                <a16:creationId xmlns:a16="http://schemas.microsoft.com/office/drawing/2014/main" id="{005C3E38-6CBB-D353-1611-F5D491B4A14A}"/>
              </a:ext>
            </a:extLst>
          </p:cNvPr>
          <p:cNvSpPr txBox="1"/>
          <p:nvPr/>
        </p:nvSpPr>
        <p:spPr>
          <a:xfrm>
            <a:off x="1070675" y="4168559"/>
            <a:ext cx="4704953" cy="9387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520"/>
              </a:lnSpc>
            </a:pPr>
            <a:r>
              <a:rPr lang="en-US" sz="1400" dirty="0">
                <a:solidFill>
                  <a:srgbClr val="000000"/>
                </a:solidFill>
                <a:latin typeface="Montserrat Medium" panose="00000600000000000000" pitchFamily="2" charset="0"/>
              </a:rPr>
              <a:t>TARIKH</a:t>
            </a:r>
          </a:p>
          <a:p>
            <a:pPr>
              <a:lnSpc>
                <a:spcPts val="2520"/>
              </a:lnSpc>
            </a:pPr>
            <a:r>
              <a:rPr lang="en-US" sz="1400" dirty="0">
                <a:solidFill>
                  <a:srgbClr val="000000"/>
                </a:solidFill>
                <a:latin typeface="Montserrat Medium" panose="00000600000000000000" pitchFamily="2" charset="0"/>
              </a:rPr>
              <a:t>MASA</a:t>
            </a:r>
          </a:p>
          <a:p>
            <a:pPr>
              <a:lnSpc>
                <a:spcPts val="2520"/>
              </a:lnSpc>
            </a:pPr>
            <a:r>
              <a:rPr lang="en-US" sz="1400" dirty="0">
                <a:solidFill>
                  <a:srgbClr val="000000"/>
                </a:solidFill>
                <a:latin typeface="Montserrat Medium" panose="00000600000000000000" pitchFamily="2" charset="0"/>
              </a:rPr>
              <a:t>TEMPAT</a:t>
            </a:r>
          </a:p>
        </p:txBody>
      </p:sp>
      <p:pic>
        <p:nvPicPr>
          <p:cNvPr id="39" name="Picture 38" descr="A picture containing logo&#10;&#10;Description automatically generated">
            <a:extLst>
              <a:ext uri="{FF2B5EF4-FFF2-40B4-BE49-F238E27FC236}">
                <a16:creationId xmlns:a16="http://schemas.microsoft.com/office/drawing/2014/main" id="{0E585C50-DEF6-2327-59F7-B58A611C5008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00" t="20481" r="20373" b="22070"/>
          <a:stretch/>
        </p:blipFill>
        <p:spPr>
          <a:xfrm>
            <a:off x="1950549" y="302772"/>
            <a:ext cx="2447251" cy="173448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D11F0E9-5ED8-EBB8-EE97-AA30FE6BA890}"/>
              </a:ext>
            </a:extLst>
          </p:cNvPr>
          <p:cNvSpPr/>
          <p:nvPr/>
        </p:nvSpPr>
        <p:spPr>
          <a:xfrm flipH="1">
            <a:off x="0" y="6195174"/>
            <a:ext cx="12192000" cy="673978"/>
          </a:xfrm>
          <a:prstGeom prst="rect">
            <a:avLst/>
          </a:prstGeom>
          <a:solidFill>
            <a:srgbClr val="9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52A71E52-2257-258A-C5DC-065DA0985FF1}"/>
              </a:ext>
            </a:extLst>
          </p:cNvPr>
          <p:cNvGrpSpPr/>
          <p:nvPr/>
        </p:nvGrpSpPr>
        <p:grpSpPr>
          <a:xfrm rot="6900985">
            <a:off x="8313483" y="-326146"/>
            <a:ext cx="7757033" cy="652294"/>
            <a:chOff x="0" y="0"/>
            <a:chExt cx="5019606" cy="422102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1988E746-21D0-F4DE-B403-C8D35FA28DED}"/>
                </a:ext>
              </a:extLst>
            </p:cNvPr>
            <p:cNvSpPr/>
            <p:nvPr/>
          </p:nvSpPr>
          <p:spPr>
            <a:xfrm>
              <a:off x="0" y="0"/>
              <a:ext cx="5019606" cy="422102"/>
            </a:xfrm>
            <a:custGeom>
              <a:avLst/>
              <a:gdLst/>
              <a:ahLst/>
              <a:cxnLst/>
              <a:rect l="l" t="t" r="r" b="b"/>
              <a:pathLst>
                <a:path w="5019606" h="422102">
                  <a:moveTo>
                    <a:pt x="4816406" y="0"/>
                  </a:moveTo>
                  <a:lnTo>
                    <a:pt x="0" y="0"/>
                  </a:lnTo>
                  <a:lnTo>
                    <a:pt x="203200" y="422102"/>
                  </a:lnTo>
                  <a:lnTo>
                    <a:pt x="5019606" y="422102"/>
                  </a:lnTo>
                  <a:lnTo>
                    <a:pt x="4816406" y="0"/>
                  </a:lnTo>
                  <a:close/>
                </a:path>
              </a:pathLst>
            </a:custGeom>
            <a:solidFill>
              <a:srgbClr val="D80F0F"/>
            </a:solidFill>
          </p:spPr>
        </p:sp>
        <p:sp>
          <p:nvSpPr>
            <p:cNvPr id="16" name="TextBox 6">
              <a:extLst>
                <a:ext uri="{FF2B5EF4-FFF2-40B4-BE49-F238E27FC236}">
                  <a16:creationId xmlns:a16="http://schemas.microsoft.com/office/drawing/2014/main" id="{EFAE4FA0-F51A-36D3-ABC9-D0AF6B35793E}"/>
                </a:ext>
              </a:extLst>
            </p:cNvPr>
            <p:cNvSpPr txBox="1"/>
            <p:nvPr/>
          </p:nvSpPr>
          <p:spPr>
            <a:xfrm>
              <a:off x="101600" y="-76200"/>
              <a:ext cx="609600" cy="6858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32"/>
                </a:lnSpc>
              </a:pPr>
              <a:endParaRPr/>
            </a:p>
          </p:txBody>
        </p:sp>
      </p:grpSp>
      <p:grpSp>
        <p:nvGrpSpPr>
          <p:cNvPr id="17" name="Group 7">
            <a:extLst>
              <a:ext uri="{FF2B5EF4-FFF2-40B4-BE49-F238E27FC236}">
                <a16:creationId xmlns:a16="http://schemas.microsoft.com/office/drawing/2014/main" id="{B8DA042B-9123-5FDC-F191-AFFA9A1C1523}"/>
              </a:ext>
            </a:extLst>
          </p:cNvPr>
          <p:cNvGrpSpPr/>
          <p:nvPr/>
        </p:nvGrpSpPr>
        <p:grpSpPr>
          <a:xfrm rot="3534861">
            <a:off x="8710766" y="6120233"/>
            <a:ext cx="7527364" cy="619698"/>
            <a:chOff x="0" y="0"/>
            <a:chExt cx="4190019" cy="344948"/>
          </a:xfrm>
        </p:grpSpPr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id="{D726C70D-893B-DC21-8F91-92A67AD51611}"/>
                </a:ext>
              </a:extLst>
            </p:cNvPr>
            <p:cNvSpPr/>
            <p:nvPr/>
          </p:nvSpPr>
          <p:spPr>
            <a:xfrm>
              <a:off x="0" y="0"/>
              <a:ext cx="4190019" cy="344948"/>
            </a:xfrm>
            <a:custGeom>
              <a:avLst/>
              <a:gdLst/>
              <a:ahLst/>
              <a:cxnLst/>
              <a:rect l="l" t="t" r="r" b="b"/>
              <a:pathLst>
                <a:path w="4190019" h="344948">
                  <a:moveTo>
                    <a:pt x="203200" y="0"/>
                  </a:moveTo>
                  <a:lnTo>
                    <a:pt x="4190019" y="0"/>
                  </a:lnTo>
                  <a:lnTo>
                    <a:pt x="3986819" y="344948"/>
                  </a:lnTo>
                  <a:lnTo>
                    <a:pt x="0" y="344948"/>
                  </a:lnTo>
                  <a:lnTo>
                    <a:pt x="203200" y="0"/>
                  </a:lnTo>
                  <a:close/>
                </a:path>
              </a:pathLst>
            </a:custGeom>
            <a:solidFill>
              <a:srgbClr val="BD0909"/>
            </a:solidFill>
          </p:spPr>
        </p:sp>
        <p:sp>
          <p:nvSpPr>
            <p:cNvPr id="19" name="TextBox 9">
              <a:extLst>
                <a:ext uri="{FF2B5EF4-FFF2-40B4-BE49-F238E27FC236}">
                  <a16:creationId xmlns:a16="http://schemas.microsoft.com/office/drawing/2014/main" id="{4C4CDABF-31FC-6533-21AA-A2C9E86E05A4}"/>
                </a:ext>
              </a:extLst>
            </p:cNvPr>
            <p:cNvSpPr txBox="1"/>
            <p:nvPr/>
          </p:nvSpPr>
          <p:spPr>
            <a:xfrm>
              <a:off x="101600" y="-76200"/>
              <a:ext cx="609600" cy="6858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32"/>
                </a:lnSpc>
              </a:pPr>
              <a:endParaRPr/>
            </a:p>
          </p:txBody>
        </p:sp>
      </p:grpSp>
      <p:pic>
        <p:nvPicPr>
          <p:cNvPr id="20" name="Picture 10">
            <a:extLst>
              <a:ext uri="{FF2B5EF4-FFF2-40B4-BE49-F238E27FC236}">
                <a16:creationId xmlns:a16="http://schemas.microsoft.com/office/drawing/2014/main" id="{FDAC5237-B99B-97A9-09E3-59991088AB9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1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 rot="3539821">
            <a:off x="8206051" y="6174974"/>
            <a:ext cx="7329951" cy="375660"/>
          </a:xfrm>
          <a:prstGeom prst="rect">
            <a:avLst/>
          </a:prstGeom>
        </p:spPr>
      </p:pic>
      <p:pic>
        <p:nvPicPr>
          <p:cNvPr id="21" name="Picture 11">
            <a:extLst>
              <a:ext uri="{FF2B5EF4-FFF2-40B4-BE49-F238E27FC236}">
                <a16:creationId xmlns:a16="http://schemas.microsoft.com/office/drawing/2014/main" id="{250B9630-4FA9-7225-594E-5486AC42A4F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1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 rot="3539821">
            <a:off x="7768970" y="4194732"/>
            <a:ext cx="8204112" cy="420461"/>
          </a:xfrm>
          <a:prstGeom prst="rect">
            <a:avLst/>
          </a:prstGeom>
        </p:spPr>
      </p:pic>
      <p:grpSp>
        <p:nvGrpSpPr>
          <p:cNvPr id="22" name="Group 12">
            <a:extLst>
              <a:ext uri="{FF2B5EF4-FFF2-40B4-BE49-F238E27FC236}">
                <a16:creationId xmlns:a16="http://schemas.microsoft.com/office/drawing/2014/main" id="{09EEE15D-ED37-D150-7100-BEE587EAA5C5}"/>
              </a:ext>
            </a:extLst>
          </p:cNvPr>
          <p:cNvGrpSpPr/>
          <p:nvPr/>
        </p:nvGrpSpPr>
        <p:grpSpPr>
          <a:xfrm rot="3534861">
            <a:off x="7545571" y="4922865"/>
            <a:ext cx="11237887" cy="961748"/>
            <a:chOff x="0" y="0"/>
            <a:chExt cx="4030664" cy="344948"/>
          </a:xfrm>
        </p:grpSpPr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id="{566DA0C8-7577-46E3-B613-3332BBB3397D}"/>
                </a:ext>
              </a:extLst>
            </p:cNvPr>
            <p:cNvSpPr/>
            <p:nvPr/>
          </p:nvSpPr>
          <p:spPr>
            <a:xfrm>
              <a:off x="0" y="0"/>
              <a:ext cx="4030664" cy="344948"/>
            </a:xfrm>
            <a:custGeom>
              <a:avLst/>
              <a:gdLst/>
              <a:ahLst/>
              <a:cxnLst/>
              <a:rect l="l" t="t" r="r" b="b"/>
              <a:pathLst>
                <a:path w="4030664" h="344948">
                  <a:moveTo>
                    <a:pt x="203200" y="0"/>
                  </a:moveTo>
                  <a:lnTo>
                    <a:pt x="4030664" y="0"/>
                  </a:lnTo>
                  <a:lnTo>
                    <a:pt x="3827464" y="344948"/>
                  </a:lnTo>
                  <a:lnTo>
                    <a:pt x="0" y="344948"/>
                  </a:lnTo>
                  <a:lnTo>
                    <a:pt x="203200" y="0"/>
                  </a:lnTo>
                  <a:close/>
                </a:path>
              </a:pathLst>
            </a:custGeom>
            <a:solidFill>
              <a:srgbClr val="BD0909"/>
            </a:solidFill>
          </p:spPr>
        </p:sp>
        <p:sp>
          <p:nvSpPr>
            <p:cNvPr id="24" name="TextBox 14">
              <a:extLst>
                <a:ext uri="{FF2B5EF4-FFF2-40B4-BE49-F238E27FC236}">
                  <a16:creationId xmlns:a16="http://schemas.microsoft.com/office/drawing/2014/main" id="{C2FCF001-C0BA-5C64-CA2D-6442334FE303}"/>
                </a:ext>
              </a:extLst>
            </p:cNvPr>
            <p:cNvSpPr txBox="1"/>
            <p:nvPr/>
          </p:nvSpPr>
          <p:spPr>
            <a:xfrm>
              <a:off x="101600" y="-76200"/>
              <a:ext cx="609600" cy="6858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32"/>
                </a:lnSpc>
              </a:pPr>
              <a:endParaRPr/>
            </a:p>
          </p:txBody>
        </p:sp>
      </p:grpSp>
      <p:grpSp>
        <p:nvGrpSpPr>
          <p:cNvPr id="25" name="Group 15">
            <a:extLst>
              <a:ext uri="{FF2B5EF4-FFF2-40B4-BE49-F238E27FC236}">
                <a16:creationId xmlns:a16="http://schemas.microsoft.com/office/drawing/2014/main" id="{20444CB6-35F3-0F86-3348-AA4F7D09043B}"/>
              </a:ext>
            </a:extLst>
          </p:cNvPr>
          <p:cNvGrpSpPr/>
          <p:nvPr/>
        </p:nvGrpSpPr>
        <p:grpSpPr>
          <a:xfrm rot="6900985">
            <a:off x="8370614" y="-2486887"/>
            <a:ext cx="6705932" cy="1031579"/>
            <a:chOff x="0" y="0"/>
            <a:chExt cx="2743934" cy="422102"/>
          </a:xfrm>
        </p:grpSpPr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id="{826730A5-9FFC-0D08-E3A7-7954F758B450}"/>
                </a:ext>
              </a:extLst>
            </p:cNvPr>
            <p:cNvSpPr/>
            <p:nvPr/>
          </p:nvSpPr>
          <p:spPr>
            <a:xfrm>
              <a:off x="0" y="0"/>
              <a:ext cx="2743934" cy="422102"/>
            </a:xfrm>
            <a:custGeom>
              <a:avLst/>
              <a:gdLst/>
              <a:ahLst/>
              <a:cxnLst/>
              <a:rect l="l" t="t" r="r" b="b"/>
              <a:pathLst>
                <a:path w="2743934" h="422102">
                  <a:moveTo>
                    <a:pt x="2540734" y="0"/>
                  </a:moveTo>
                  <a:lnTo>
                    <a:pt x="0" y="0"/>
                  </a:lnTo>
                  <a:lnTo>
                    <a:pt x="203200" y="422102"/>
                  </a:lnTo>
                  <a:lnTo>
                    <a:pt x="2743934" y="422102"/>
                  </a:lnTo>
                  <a:lnTo>
                    <a:pt x="2540734" y="0"/>
                  </a:lnTo>
                  <a:close/>
                </a:path>
              </a:pathLst>
            </a:custGeom>
            <a:solidFill>
              <a:srgbClr val="D80F0F"/>
            </a:solidFill>
          </p:spPr>
        </p:sp>
        <p:sp>
          <p:nvSpPr>
            <p:cNvPr id="27" name="TextBox 17">
              <a:extLst>
                <a:ext uri="{FF2B5EF4-FFF2-40B4-BE49-F238E27FC236}">
                  <a16:creationId xmlns:a16="http://schemas.microsoft.com/office/drawing/2014/main" id="{D2FA6A44-28D1-9BFE-FCC8-A78578E9D8D9}"/>
                </a:ext>
              </a:extLst>
            </p:cNvPr>
            <p:cNvSpPr txBox="1"/>
            <p:nvPr/>
          </p:nvSpPr>
          <p:spPr>
            <a:xfrm>
              <a:off x="101600" y="-76200"/>
              <a:ext cx="609600" cy="6858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32"/>
                </a:lnSpc>
              </a:pPr>
              <a:endParaRPr/>
            </a:p>
          </p:txBody>
        </p:sp>
      </p:grpSp>
      <p:sp>
        <p:nvSpPr>
          <p:cNvPr id="38" name="Title 37">
            <a:extLst>
              <a:ext uri="{FF2B5EF4-FFF2-40B4-BE49-F238E27FC236}">
                <a16:creationId xmlns:a16="http://schemas.microsoft.com/office/drawing/2014/main" id="{D96AFF4A-4057-67E7-711E-E9FB69CEA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2986" y="1288819"/>
            <a:ext cx="7453947" cy="692302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 w="0"/>
                <a:solidFill>
                  <a:srgbClr val="96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Poppins ExtraBold"/>
                <a:ea typeface="+mn-ea"/>
                <a:cs typeface="+mn-cs"/>
              </a:rPr>
              <a:t>TAJUK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96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Poppins ExtraBold"/>
              <a:ea typeface="+mn-ea"/>
              <a:cs typeface="+mn-cs"/>
            </a:endParaRPr>
          </a:p>
        </p:txBody>
      </p:sp>
      <p:sp>
        <p:nvSpPr>
          <p:cNvPr id="39" name="Content Placeholder 38">
            <a:extLst>
              <a:ext uri="{FF2B5EF4-FFF2-40B4-BE49-F238E27FC236}">
                <a16:creationId xmlns:a16="http://schemas.microsoft.com/office/drawing/2014/main" id="{33E0A67B-D7AC-5BB0-F4EF-0270E6592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9761" y="2061248"/>
            <a:ext cx="7453947" cy="3716567"/>
          </a:xfrm>
        </p:spPr>
        <p:txBody>
          <a:bodyPr/>
          <a:lstStyle/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  <a:p>
            <a:endParaRPr lang="en-US" dirty="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7AFB0667-913B-F535-D159-3ADE51E00B86}"/>
              </a:ext>
            </a:extLst>
          </p:cNvPr>
          <p:cNvGrpSpPr/>
          <p:nvPr/>
        </p:nvGrpSpPr>
        <p:grpSpPr>
          <a:xfrm>
            <a:off x="2289303" y="6443381"/>
            <a:ext cx="5130027" cy="307777"/>
            <a:chOff x="2971173" y="6443381"/>
            <a:chExt cx="5130027" cy="307777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170DC5F-8AC4-8232-4090-D78AB6206D93}"/>
                </a:ext>
              </a:extLst>
            </p:cNvPr>
            <p:cNvSpPr txBox="1"/>
            <p:nvPr/>
          </p:nvSpPr>
          <p:spPr>
            <a:xfrm>
              <a:off x="4050039" y="6443381"/>
              <a:ext cx="40511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Kementerian </a:t>
              </a:r>
              <a:r>
                <a:rPr lang="en-MY" sz="1400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Pertanian</a:t>
              </a:r>
              <a:r>
                <a:rPr lang="en-MY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dan </a:t>
              </a:r>
              <a:r>
                <a:rPr lang="en-MY" sz="1400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Keterjaminan</a:t>
              </a:r>
              <a:r>
                <a:rPr lang="en-MY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MY" sz="1400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Makanan</a:t>
              </a:r>
              <a:endParaRPr lang="en-MY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4BF2A5C3-54F7-708C-F093-1BCABA092EC9}"/>
                </a:ext>
              </a:extLst>
            </p:cNvPr>
            <p:cNvGrpSpPr/>
            <p:nvPr/>
          </p:nvGrpSpPr>
          <p:grpSpPr>
            <a:xfrm>
              <a:off x="2971173" y="6496160"/>
              <a:ext cx="1120141" cy="198208"/>
              <a:chOff x="2971173" y="6496160"/>
              <a:chExt cx="1120141" cy="198208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9BD3FB26-950A-45CD-07AF-1B060860BC16}"/>
                  </a:ext>
                </a:extLst>
              </p:cNvPr>
              <p:cNvGrpSpPr/>
              <p:nvPr/>
            </p:nvGrpSpPr>
            <p:grpSpPr>
              <a:xfrm>
                <a:off x="3665799" y="6502417"/>
                <a:ext cx="203670" cy="191951"/>
                <a:chOff x="6997700" y="1903412"/>
                <a:chExt cx="1042987" cy="1044575"/>
              </a:xfrm>
            </p:grpSpPr>
            <p:sp>
              <p:nvSpPr>
                <p:cNvPr id="54" name="Google Shape;193;p17">
                  <a:extLst>
                    <a:ext uri="{FF2B5EF4-FFF2-40B4-BE49-F238E27FC236}">
                      <a16:creationId xmlns:a16="http://schemas.microsoft.com/office/drawing/2014/main" id="{49B1A598-6A1D-7C60-7468-6F279F6F286C}"/>
                    </a:ext>
                  </a:extLst>
                </p:cNvPr>
                <p:cNvSpPr/>
                <p:nvPr/>
              </p:nvSpPr>
              <p:spPr>
                <a:xfrm>
                  <a:off x="6997700" y="1903412"/>
                  <a:ext cx="1042987" cy="1044575"/>
                </a:xfrm>
                <a:prstGeom prst="ellipse">
                  <a:avLst/>
                </a:prstGeom>
                <a:solidFill>
                  <a:srgbClr val="D82A2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5" name="Google Shape;211;p17">
                  <a:extLst>
                    <a:ext uri="{FF2B5EF4-FFF2-40B4-BE49-F238E27FC236}">
                      <a16:creationId xmlns:a16="http://schemas.microsoft.com/office/drawing/2014/main" id="{398E0C4B-4D82-189A-15F4-65C5AF7C331B}"/>
                    </a:ext>
                  </a:extLst>
                </p:cNvPr>
                <p:cNvSpPr/>
                <p:nvPr/>
              </p:nvSpPr>
              <p:spPr>
                <a:xfrm>
                  <a:off x="7167562" y="2189162"/>
                  <a:ext cx="703262" cy="473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" h="111" extrusionOk="0">
                      <a:moveTo>
                        <a:pt x="164" y="25"/>
                      </a:moveTo>
                      <a:cubicBezTo>
                        <a:pt x="164" y="12"/>
                        <a:pt x="153" y="1"/>
                        <a:pt x="140" y="1"/>
                      </a:cubicBezTo>
                      <a:cubicBezTo>
                        <a:pt x="122" y="0"/>
                        <a:pt x="104" y="0"/>
                        <a:pt x="85" y="0"/>
                      </a:cubicBezTo>
                      <a:cubicBezTo>
                        <a:pt x="84" y="0"/>
                        <a:pt x="83" y="0"/>
                        <a:pt x="82" y="0"/>
                      </a:cubicBezTo>
                      <a:cubicBezTo>
                        <a:pt x="81" y="0"/>
                        <a:pt x="80" y="0"/>
                        <a:pt x="79" y="0"/>
                      </a:cubicBezTo>
                      <a:cubicBezTo>
                        <a:pt x="61" y="0"/>
                        <a:pt x="43" y="0"/>
                        <a:pt x="25" y="1"/>
                      </a:cubicBezTo>
                      <a:cubicBezTo>
                        <a:pt x="12" y="1"/>
                        <a:pt x="1" y="12"/>
                        <a:pt x="1" y="25"/>
                      </a:cubicBezTo>
                      <a:cubicBezTo>
                        <a:pt x="0" y="35"/>
                        <a:pt x="0" y="45"/>
                        <a:pt x="0" y="56"/>
                      </a:cubicBezTo>
                      <a:cubicBezTo>
                        <a:pt x="0" y="66"/>
                        <a:pt x="0" y="76"/>
                        <a:pt x="1" y="87"/>
                      </a:cubicBezTo>
                      <a:cubicBezTo>
                        <a:pt x="1" y="100"/>
                        <a:pt x="12" y="110"/>
                        <a:pt x="25" y="110"/>
                      </a:cubicBezTo>
                      <a:cubicBezTo>
                        <a:pt x="43" y="111"/>
                        <a:pt x="63" y="111"/>
                        <a:pt x="82" y="111"/>
                      </a:cubicBezTo>
                      <a:cubicBezTo>
                        <a:pt x="102" y="111"/>
                        <a:pt x="121" y="111"/>
                        <a:pt x="140" y="110"/>
                      </a:cubicBezTo>
                      <a:cubicBezTo>
                        <a:pt x="153" y="110"/>
                        <a:pt x="164" y="100"/>
                        <a:pt x="164" y="87"/>
                      </a:cubicBezTo>
                      <a:cubicBezTo>
                        <a:pt x="165" y="76"/>
                        <a:pt x="165" y="66"/>
                        <a:pt x="165" y="56"/>
                      </a:cubicBezTo>
                      <a:cubicBezTo>
                        <a:pt x="165" y="45"/>
                        <a:pt x="165" y="35"/>
                        <a:pt x="164" y="25"/>
                      </a:cubicBezTo>
                      <a:close/>
                      <a:moveTo>
                        <a:pt x="113" y="61"/>
                      </a:moveTo>
                      <a:cubicBezTo>
                        <a:pt x="67" y="87"/>
                        <a:pt x="67" y="87"/>
                        <a:pt x="67" y="87"/>
                      </a:cubicBezTo>
                      <a:cubicBezTo>
                        <a:pt x="62" y="90"/>
                        <a:pt x="58" y="87"/>
                        <a:pt x="58" y="82"/>
                      </a:cubicBezTo>
                      <a:cubicBezTo>
                        <a:pt x="58" y="29"/>
                        <a:pt x="58" y="29"/>
                        <a:pt x="58" y="29"/>
                      </a:cubicBezTo>
                      <a:cubicBezTo>
                        <a:pt x="58" y="24"/>
                        <a:pt x="62" y="22"/>
                        <a:pt x="67" y="24"/>
                      </a:cubicBezTo>
                      <a:cubicBezTo>
                        <a:pt x="112" y="51"/>
                        <a:pt x="112" y="51"/>
                        <a:pt x="112" y="51"/>
                      </a:cubicBezTo>
                      <a:cubicBezTo>
                        <a:pt x="117" y="53"/>
                        <a:pt x="117" y="58"/>
                        <a:pt x="113" y="6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CC802F41-7440-2596-137D-093ABF04FACF}"/>
                  </a:ext>
                </a:extLst>
              </p:cNvPr>
              <p:cNvGrpSpPr/>
              <p:nvPr/>
            </p:nvGrpSpPr>
            <p:grpSpPr>
              <a:xfrm>
                <a:off x="3426671" y="6496666"/>
                <a:ext cx="222602" cy="197195"/>
                <a:chOff x="9688512" y="1903412"/>
                <a:chExt cx="1044575" cy="1044575"/>
              </a:xfrm>
            </p:grpSpPr>
            <p:sp>
              <p:nvSpPr>
                <p:cNvPr id="52" name="Google Shape;194;p17">
                  <a:extLst>
                    <a:ext uri="{FF2B5EF4-FFF2-40B4-BE49-F238E27FC236}">
                      <a16:creationId xmlns:a16="http://schemas.microsoft.com/office/drawing/2014/main" id="{46BE6E02-C19D-3148-BA4C-6152EED6CD18}"/>
                    </a:ext>
                  </a:extLst>
                </p:cNvPr>
                <p:cNvSpPr/>
                <p:nvPr/>
              </p:nvSpPr>
              <p:spPr>
                <a:xfrm>
                  <a:off x="9688512" y="1903412"/>
                  <a:ext cx="1044575" cy="1044575"/>
                </a:xfrm>
                <a:prstGeom prst="ellipse">
                  <a:avLst/>
                </a:prstGeom>
                <a:solidFill>
                  <a:srgbClr val="D948A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3" name="Google Shape;212;p17">
                  <a:extLst>
                    <a:ext uri="{FF2B5EF4-FFF2-40B4-BE49-F238E27FC236}">
                      <a16:creationId xmlns:a16="http://schemas.microsoft.com/office/drawing/2014/main" id="{816DC5B7-DF71-7FF5-AC30-7881121AC495}"/>
                    </a:ext>
                  </a:extLst>
                </p:cNvPr>
                <p:cNvSpPr/>
                <p:nvPr/>
              </p:nvSpPr>
              <p:spPr>
                <a:xfrm>
                  <a:off x="9898062" y="2120900"/>
                  <a:ext cx="625475" cy="609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7" h="143" extrusionOk="0">
                      <a:moveTo>
                        <a:pt x="120" y="0"/>
                      </a:moveTo>
                      <a:cubicBezTo>
                        <a:pt x="27" y="0"/>
                        <a:pt x="27" y="0"/>
                        <a:pt x="27" y="0"/>
                      </a:cubicBezTo>
                      <a:cubicBezTo>
                        <a:pt x="12" y="0"/>
                        <a:pt x="0" y="12"/>
                        <a:pt x="0" y="26"/>
                      </a:cubicBezTo>
                      <a:cubicBezTo>
                        <a:pt x="0" y="117"/>
                        <a:pt x="0" y="117"/>
                        <a:pt x="0" y="117"/>
                      </a:cubicBezTo>
                      <a:cubicBezTo>
                        <a:pt x="0" y="131"/>
                        <a:pt x="12" y="143"/>
                        <a:pt x="27" y="143"/>
                      </a:cubicBezTo>
                      <a:cubicBezTo>
                        <a:pt x="120" y="143"/>
                        <a:pt x="120" y="143"/>
                        <a:pt x="120" y="143"/>
                      </a:cubicBezTo>
                      <a:cubicBezTo>
                        <a:pt x="135" y="143"/>
                        <a:pt x="147" y="131"/>
                        <a:pt x="147" y="117"/>
                      </a:cubicBezTo>
                      <a:cubicBezTo>
                        <a:pt x="147" y="26"/>
                        <a:pt x="147" y="26"/>
                        <a:pt x="147" y="26"/>
                      </a:cubicBezTo>
                      <a:cubicBezTo>
                        <a:pt x="147" y="12"/>
                        <a:pt x="135" y="0"/>
                        <a:pt x="120" y="0"/>
                      </a:cubicBezTo>
                      <a:close/>
                      <a:moveTo>
                        <a:pt x="103" y="20"/>
                      </a:moveTo>
                      <a:cubicBezTo>
                        <a:pt x="103" y="17"/>
                        <a:pt x="106" y="14"/>
                        <a:pt x="109" y="14"/>
                      </a:cubicBezTo>
                      <a:cubicBezTo>
                        <a:pt x="115" y="14"/>
                        <a:pt x="121" y="14"/>
                        <a:pt x="126" y="14"/>
                      </a:cubicBezTo>
                      <a:cubicBezTo>
                        <a:pt x="129" y="14"/>
                        <a:pt x="132" y="16"/>
                        <a:pt x="132" y="19"/>
                      </a:cubicBezTo>
                      <a:cubicBezTo>
                        <a:pt x="132" y="19"/>
                        <a:pt x="132" y="20"/>
                        <a:pt x="132" y="20"/>
                      </a:cubicBezTo>
                      <a:cubicBezTo>
                        <a:pt x="132" y="26"/>
                        <a:pt x="132" y="31"/>
                        <a:pt x="132" y="37"/>
                      </a:cubicBezTo>
                      <a:cubicBezTo>
                        <a:pt x="132" y="40"/>
                        <a:pt x="130" y="42"/>
                        <a:pt x="128" y="42"/>
                      </a:cubicBezTo>
                      <a:cubicBezTo>
                        <a:pt x="127" y="42"/>
                        <a:pt x="127" y="42"/>
                        <a:pt x="126" y="42"/>
                      </a:cubicBezTo>
                      <a:cubicBezTo>
                        <a:pt x="123" y="42"/>
                        <a:pt x="121" y="42"/>
                        <a:pt x="118" y="42"/>
                      </a:cubicBezTo>
                      <a:cubicBezTo>
                        <a:pt x="115" y="42"/>
                        <a:pt x="112" y="42"/>
                        <a:pt x="109" y="43"/>
                      </a:cubicBezTo>
                      <a:cubicBezTo>
                        <a:pt x="106" y="43"/>
                        <a:pt x="103" y="41"/>
                        <a:pt x="103" y="38"/>
                      </a:cubicBezTo>
                      <a:cubicBezTo>
                        <a:pt x="103" y="37"/>
                        <a:pt x="103" y="37"/>
                        <a:pt x="103" y="37"/>
                      </a:cubicBezTo>
                      <a:cubicBezTo>
                        <a:pt x="103" y="31"/>
                        <a:pt x="103" y="26"/>
                        <a:pt x="103" y="20"/>
                      </a:cubicBezTo>
                      <a:close/>
                      <a:moveTo>
                        <a:pt x="73" y="42"/>
                      </a:moveTo>
                      <a:cubicBezTo>
                        <a:pt x="90" y="42"/>
                        <a:pt x="103" y="55"/>
                        <a:pt x="103" y="71"/>
                      </a:cubicBezTo>
                      <a:cubicBezTo>
                        <a:pt x="103" y="86"/>
                        <a:pt x="90" y="99"/>
                        <a:pt x="73" y="99"/>
                      </a:cubicBezTo>
                      <a:cubicBezTo>
                        <a:pt x="57" y="99"/>
                        <a:pt x="44" y="86"/>
                        <a:pt x="44" y="71"/>
                      </a:cubicBezTo>
                      <a:cubicBezTo>
                        <a:pt x="44" y="55"/>
                        <a:pt x="57" y="43"/>
                        <a:pt x="73" y="42"/>
                      </a:cubicBezTo>
                      <a:close/>
                      <a:moveTo>
                        <a:pt x="132" y="60"/>
                      </a:moveTo>
                      <a:cubicBezTo>
                        <a:pt x="132" y="77"/>
                        <a:pt x="132" y="93"/>
                        <a:pt x="132" y="110"/>
                      </a:cubicBezTo>
                      <a:cubicBezTo>
                        <a:pt x="132" y="114"/>
                        <a:pt x="132" y="117"/>
                        <a:pt x="132" y="121"/>
                      </a:cubicBezTo>
                      <a:cubicBezTo>
                        <a:pt x="132" y="124"/>
                        <a:pt x="131" y="126"/>
                        <a:pt x="128" y="126"/>
                      </a:cubicBezTo>
                      <a:cubicBezTo>
                        <a:pt x="127" y="127"/>
                        <a:pt x="127" y="127"/>
                        <a:pt x="126" y="127"/>
                      </a:cubicBezTo>
                      <a:cubicBezTo>
                        <a:pt x="109" y="127"/>
                        <a:pt x="92" y="127"/>
                        <a:pt x="75" y="127"/>
                      </a:cubicBezTo>
                      <a:cubicBezTo>
                        <a:pt x="57" y="127"/>
                        <a:pt x="39" y="127"/>
                        <a:pt x="21" y="127"/>
                      </a:cubicBezTo>
                      <a:cubicBezTo>
                        <a:pt x="20" y="127"/>
                        <a:pt x="19" y="127"/>
                        <a:pt x="18" y="126"/>
                      </a:cubicBezTo>
                      <a:cubicBezTo>
                        <a:pt x="16" y="126"/>
                        <a:pt x="15" y="124"/>
                        <a:pt x="14" y="121"/>
                      </a:cubicBezTo>
                      <a:cubicBezTo>
                        <a:pt x="14" y="121"/>
                        <a:pt x="14" y="121"/>
                        <a:pt x="14" y="121"/>
                      </a:cubicBezTo>
                      <a:cubicBezTo>
                        <a:pt x="14" y="100"/>
                        <a:pt x="14" y="80"/>
                        <a:pt x="14" y="60"/>
                      </a:cubicBezTo>
                      <a:cubicBezTo>
                        <a:pt x="14" y="60"/>
                        <a:pt x="14" y="60"/>
                        <a:pt x="14" y="59"/>
                      </a:cubicBezTo>
                      <a:cubicBezTo>
                        <a:pt x="19" y="59"/>
                        <a:pt x="23" y="59"/>
                        <a:pt x="28" y="59"/>
                      </a:cubicBezTo>
                      <a:cubicBezTo>
                        <a:pt x="25" y="71"/>
                        <a:pt x="26" y="82"/>
                        <a:pt x="32" y="93"/>
                      </a:cubicBezTo>
                      <a:cubicBezTo>
                        <a:pt x="37" y="100"/>
                        <a:pt x="43" y="106"/>
                        <a:pt x="51" y="110"/>
                      </a:cubicBezTo>
                      <a:cubicBezTo>
                        <a:pt x="58" y="114"/>
                        <a:pt x="67" y="116"/>
                        <a:pt x="76" y="115"/>
                      </a:cubicBezTo>
                      <a:cubicBezTo>
                        <a:pt x="91" y="115"/>
                        <a:pt x="102" y="108"/>
                        <a:pt x="111" y="97"/>
                      </a:cubicBezTo>
                      <a:cubicBezTo>
                        <a:pt x="120" y="86"/>
                        <a:pt x="123" y="73"/>
                        <a:pt x="119" y="59"/>
                      </a:cubicBezTo>
                      <a:cubicBezTo>
                        <a:pt x="124" y="59"/>
                        <a:pt x="128" y="59"/>
                        <a:pt x="132" y="59"/>
                      </a:cubicBezTo>
                      <a:cubicBezTo>
                        <a:pt x="132" y="60"/>
                        <a:pt x="132" y="60"/>
                        <a:pt x="132" y="6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AE9701B0-C029-FBE9-AEFB-D6F1D3F7659E}"/>
                  </a:ext>
                </a:extLst>
              </p:cNvPr>
              <p:cNvGrpSpPr/>
              <p:nvPr/>
            </p:nvGrpSpPr>
            <p:grpSpPr>
              <a:xfrm>
                <a:off x="3204004" y="6496160"/>
                <a:ext cx="203670" cy="191950"/>
                <a:chOff x="4300537" y="1903412"/>
                <a:chExt cx="1047750" cy="1044575"/>
              </a:xfrm>
            </p:grpSpPr>
            <p:sp>
              <p:nvSpPr>
                <p:cNvPr id="50" name="Google Shape;192;p17">
                  <a:extLst>
                    <a:ext uri="{FF2B5EF4-FFF2-40B4-BE49-F238E27FC236}">
                      <a16:creationId xmlns:a16="http://schemas.microsoft.com/office/drawing/2014/main" id="{01A47D9C-B743-7A26-A7BA-7B08DEA28C72}"/>
                    </a:ext>
                  </a:extLst>
                </p:cNvPr>
                <p:cNvSpPr/>
                <p:nvPr/>
              </p:nvSpPr>
              <p:spPr>
                <a:xfrm>
                  <a:off x="4300537" y="1903412"/>
                  <a:ext cx="1047750" cy="1044575"/>
                </a:xfrm>
                <a:prstGeom prst="ellipse">
                  <a:avLst/>
                </a:prstGeom>
                <a:solidFill>
                  <a:srgbClr val="40C7F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1" name="Google Shape;213;p17">
                  <a:extLst>
                    <a:ext uri="{FF2B5EF4-FFF2-40B4-BE49-F238E27FC236}">
                      <a16:creationId xmlns:a16="http://schemas.microsoft.com/office/drawing/2014/main" id="{68211EE2-5646-B6B7-6EDB-8D28F5321C00}"/>
                    </a:ext>
                  </a:extLst>
                </p:cNvPr>
                <p:cNvSpPr/>
                <p:nvPr/>
              </p:nvSpPr>
              <p:spPr>
                <a:xfrm>
                  <a:off x="4505325" y="2184400"/>
                  <a:ext cx="673100" cy="546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" h="128" extrusionOk="0">
                      <a:moveTo>
                        <a:pt x="158" y="15"/>
                      </a:moveTo>
                      <a:cubicBezTo>
                        <a:pt x="152" y="17"/>
                        <a:pt x="146" y="19"/>
                        <a:pt x="140" y="20"/>
                      </a:cubicBezTo>
                      <a:cubicBezTo>
                        <a:pt x="146" y="16"/>
                        <a:pt x="151" y="10"/>
                        <a:pt x="154" y="2"/>
                      </a:cubicBezTo>
                      <a:cubicBezTo>
                        <a:pt x="148" y="6"/>
                        <a:pt x="141" y="8"/>
                        <a:pt x="133" y="10"/>
                      </a:cubicBezTo>
                      <a:cubicBezTo>
                        <a:pt x="127" y="4"/>
                        <a:pt x="119" y="0"/>
                        <a:pt x="110" y="0"/>
                      </a:cubicBezTo>
                      <a:cubicBezTo>
                        <a:pt x="92" y="0"/>
                        <a:pt x="77" y="14"/>
                        <a:pt x="77" y="32"/>
                      </a:cubicBezTo>
                      <a:cubicBezTo>
                        <a:pt x="77" y="35"/>
                        <a:pt x="77" y="37"/>
                        <a:pt x="78" y="39"/>
                      </a:cubicBezTo>
                      <a:cubicBezTo>
                        <a:pt x="51" y="38"/>
                        <a:pt x="27" y="25"/>
                        <a:pt x="11" y="6"/>
                      </a:cubicBezTo>
                      <a:cubicBezTo>
                        <a:pt x="9" y="10"/>
                        <a:pt x="7" y="16"/>
                        <a:pt x="7" y="22"/>
                      </a:cubicBezTo>
                      <a:cubicBezTo>
                        <a:pt x="7" y="33"/>
                        <a:pt x="13" y="43"/>
                        <a:pt x="21" y="49"/>
                      </a:cubicBezTo>
                      <a:cubicBezTo>
                        <a:pt x="16" y="49"/>
                        <a:pt x="11" y="47"/>
                        <a:pt x="7" y="45"/>
                      </a:cubicBezTo>
                      <a:cubicBezTo>
                        <a:pt x="7" y="45"/>
                        <a:pt x="7" y="45"/>
                        <a:pt x="7" y="45"/>
                      </a:cubicBezTo>
                      <a:cubicBezTo>
                        <a:pt x="7" y="61"/>
                        <a:pt x="18" y="74"/>
                        <a:pt x="33" y="77"/>
                      </a:cubicBezTo>
                      <a:cubicBezTo>
                        <a:pt x="30" y="78"/>
                        <a:pt x="27" y="78"/>
                        <a:pt x="24" y="78"/>
                      </a:cubicBezTo>
                      <a:cubicBezTo>
                        <a:pt x="22" y="78"/>
                        <a:pt x="20" y="78"/>
                        <a:pt x="18" y="77"/>
                      </a:cubicBezTo>
                      <a:cubicBezTo>
                        <a:pt x="22" y="90"/>
                        <a:pt x="34" y="100"/>
                        <a:pt x="48" y="100"/>
                      </a:cubicBezTo>
                      <a:cubicBezTo>
                        <a:pt x="37" y="109"/>
                        <a:pt x="23" y="114"/>
                        <a:pt x="8" y="114"/>
                      </a:cubicBezTo>
                      <a:cubicBezTo>
                        <a:pt x="5" y="114"/>
                        <a:pt x="3" y="114"/>
                        <a:pt x="0" y="113"/>
                      </a:cubicBezTo>
                      <a:cubicBezTo>
                        <a:pt x="15" y="123"/>
                        <a:pt x="32" y="128"/>
                        <a:pt x="50" y="128"/>
                      </a:cubicBezTo>
                      <a:cubicBezTo>
                        <a:pt x="109" y="128"/>
                        <a:pt x="142" y="79"/>
                        <a:pt x="142" y="36"/>
                      </a:cubicBezTo>
                      <a:cubicBezTo>
                        <a:pt x="142" y="34"/>
                        <a:pt x="142" y="33"/>
                        <a:pt x="142" y="32"/>
                      </a:cubicBezTo>
                      <a:cubicBezTo>
                        <a:pt x="148" y="27"/>
                        <a:pt x="154" y="21"/>
                        <a:pt x="158" y="15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A972B75D-7676-F2B1-7FB9-215BC69B82F1}"/>
                  </a:ext>
                </a:extLst>
              </p:cNvPr>
              <p:cNvGrpSpPr/>
              <p:nvPr/>
            </p:nvGrpSpPr>
            <p:grpSpPr>
              <a:xfrm>
                <a:off x="2971173" y="6496666"/>
                <a:ext cx="213573" cy="195186"/>
                <a:chOff x="1373187" y="1903412"/>
                <a:chExt cx="1044575" cy="1044575"/>
              </a:xfrm>
            </p:grpSpPr>
            <p:sp>
              <p:nvSpPr>
                <p:cNvPr id="48" name="Google Shape;191;p17">
                  <a:extLst>
                    <a:ext uri="{FF2B5EF4-FFF2-40B4-BE49-F238E27FC236}">
                      <a16:creationId xmlns:a16="http://schemas.microsoft.com/office/drawing/2014/main" id="{9E91B103-C601-C56B-3955-B681395C3C25}"/>
                    </a:ext>
                  </a:extLst>
                </p:cNvPr>
                <p:cNvSpPr/>
                <p:nvPr/>
              </p:nvSpPr>
              <p:spPr>
                <a:xfrm>
                  <a:off x="1373187" y="1903412"/>
                  <a:ext cx="1044575" cy="1044575"/>
                </a:xfrm>
                <a:prstGeom prst="ellipse">
                  <a:avLst/>
                </a:prstGeom>
                <a:solidFill>
                  <a:srgbClr val="3B599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9" name="Google Shape;214;p17">
                  <a:extLst>
                    <a:ext uri="{FF2B5EF4-FFF2-40B4-BE49-F238E27FC236}">
                      <a16:creationId xmlns:a16="http://schemas.microsoft.com/office/drawing/2014/main" id="{A8362CC2-F287-F707-4701-3F003E957F6F}"/>
                    </a:ext>
                  </a:extLst>
                </p:cNvPr>
                <p:cNvSpPr/>
                <p:nvPr/>
              </p:nvSpPr>
              <p:spPr>
                <a:xfrm>
                  <a:off x="1727200" y="2078037"/>
                  <a:ext cx="331787" cy="695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" h="163" extrusionOk="0">
                      <a:moveTo>
                        <a:pt x="17" y="33"/>
                      </a:moveTo>
                      <a:cubicBezTo>
                        <a:pt x="17" y="37"/>
                        <a:pt x="17" y="56"/>
                        <a:pt x="17" y="56"/>
                      </a:cubicBezTo>
                      <a:cubicBezTo>
                        <a:pt x="0" y="56"/>
                        <a:pt x="0" y="56"/>
                        <a:pt x="0" y="56"/>
                      </a:cubicBezTo>
                      <a:cubicBezTo>
                        <a:pt x="0" y="85"/>
                        <a:pt x="0" y="85"/>
                        <a:pt x="0" y="85"/>
                      </a:cubicBezTo>
                      <a:cubicBezTo>
                        <a:pt x="17" y="85"/>
                        <a:pt x="17" y="85"/>
                        <a:pt x="17" y="85"/>
                      </a:cubicBezTo>
                      <a:cubicBezTo>
                        <a:pt x="17" y="163"/>
                        <a:pt x="17" y="163"/>
                        <a:pt x="17" y="163"/>
                      </a:cubicBezTo>
                      <a:cubicBezTo>
                        <a:pt x="52" y="163"/>
                        <a:pt x="52" y="163"/>
                        <a:pt x="52" y="163"/>
                      </a:cubicBezTo>
                      <a:cubicBezTo>
                        <a:pt x="52" y="85"/>
                        <a:pt x="52" y="85"/>
                        <a:pt x="52" y="85"/>
                      </a:cubicBezTo>
                      <a:cubicBezTo>
                        <a:pt x="75" y="85"/>
                        <a:pt x="75" y="85"/>
                        <a:pt x="75" y="85"/>
                      </a:cubicBezTo>
                      <a:cubicBezTo>
                        <a:pt x="75" y="85"/>
                        <a:pt x="77" y="71"/>
                        <a:pt x="78" y="56"/>
                      </a:cubicBezTo>
                      <a:cubicBezTo>
                        <a:pt x="75" y="56"/>
                        <a:pt x="52" y="56"/>
                        <a:pt x="52" y="56"/>
                      </a:cubicBezTo>
                      <a:cubicBezTo>
                        <a:pt x="52" y="56"/>
                        <a:pt x="52" y="39"/>
                        <a:pt x="52" y="37"/>
                      </a:cubicBezTo>
                      <a:cubicBezTo>
                        <a:pt x="52" y="34"/>
                        <a:pt x="56" y="30"/>
                        <a:pt x="60" y="30"/>
                      </a:cubicBezTo>
                      <a:cubicBezTo>
                        <a:pt x="63" y="30"/>
                        <a:pt x="71" y="30"/>
                        <a:pt x="78" y="30"/>
                      </a:cubicBezTo>
                      <a:cubicBezTo>
                        <a:pt x="78" y="26"/>
                        <a:pt x="78" y="12"/>
                        <a:pt x="78" y="0"/>
                      </a:cubicBezTo>
                      <a:cubicBezTo>
                        <a:pt x="69" y="0"/>
                        <a:pt x="58" y="0"/>
                        <a:pt x="53" y="0"/>
                      </a:cubicBezTo>
                      <a:cubicBezTo>
                        <a:pt x="16" y="0"/>
                        <a:pt x="17" y="29"/>
                        <a:pt x="17" y="3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47" name="Shape 1021">
                <a:extLst>
                  <a:ext uri="{FF2B5EF4-FFF2-40B4-BE49-F238E27FC236}">
                    <a16:creationId xmlns:a16="http://schemas.microsoft.com/office/drawing/2014/main" id="{1FB6C1F9-6304-ECE3-6FE8-7D23C16024BB}"/>
                  </a:ext>
                </a:extLst>
              </p:cNvPr>
              <p:cNvSpPr/>
              <p:nvPr/>
            </p:nvSpPr>
            <p:spPr>
              <a:xfrm>
                <a:off x="3887644" y="6504757"/>
                <a:ext cx="203670" cy="18386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03" y="19541"/>
                    </a:moveTo>
                    <a:cubicBezTo>
                      <a:pt x="8456" y="19250"/>
                      <a:pt x="8513" y="18872"/>
                      <a:pt x="9014" y="18851"/>
                    </a:cubicBezTo>
                    <a:cubicBezTo>
                      <a:pt x="9588" y="18824"/>
                      <a:pt x="10056" y="18627"/>
                      <a:pt x="10702" y="18486"/>
                    </a:cubicBezTo>
                    <a:cubicBezTo>
                      <a:pt x="11276" y="18360"/>
                      <a:pt x="12303" y="17777"/>
                      <a:pt x="13208" y="17703"/>
                    </a:cubicBezTo>
                    <a:cubicBezTo>
                      <a:pt x="13969" y="17640"/>
                      <a:pt x="15474" y="17742"/>
                      <a:pt x="15879" y="18479"/>
                    </a:cubicBezTo>
                    <a:cubicBezTo>
                      <a:pt x="14422" y="19446"/>
                      <a:pt x="12676" y="20011"/>
                      <a:pt x="10801" y="20011"/>
                    </a:cubicBezTo>
                    <a:cubicBezTo>
                      <a:pt x="9787" y="20011"/>
                      <a:pt x="8815" y="19844"/>
                      <a:pt x="7903" y="19541"/>
                    </a:cubicBezTo>
                    <a:close/>
                    <a:moveTo>
                      <a:pt x="9534" y="1681"/>
                    </a:moveTo>
                    <a:cubicBezTo>
                      <a:pt x="9315" y="2109"/>
                      <a:pt x="8733" y="2284"/>
                      <a:pt x="8380" y="2606"/>
                    </a:cubicBezTo>
                    <a:cubicBezTo>
                      <a:pt x="7610" y="3303"/>
                      <a:pt x="7280" y="3206"/>
                      <a:pt x="6865" y="3874"/>
                    </a:cubicBezTo>
                    <a:cubicBezTo>
                      <a:pt x="6448" y="4542"/>
                      <a:pt x="5103" y="5505"/>
                      <a:pt x="5103" y="5989"/>
                    </a:cubicBezTo>
                    <a:cubicBezTo>
                      <a:pt x="5103" y="6471"/>
                      <a:pt x="5783" y="7042"/>
                      <a:pt x="6122" y="6930"/>
                    </a:cubicBezTo>
                    <a:cubicBezTo>
                      <a:pt x="6462" y="6819"/>
                      <a:pt x="7357" y="6825"/>
                      <a:pt x="7884" y="7010"/>
                    </a:cubicBezTo>
                    <a:cubicBezTo>
                      <a:pt x="8412" y="7196"/>
                      <a:pt x="12288" y="7383"/>
                      <a:pt x="11054" y="10660"/>
                    </a:cubicBezTo>
                    <a:cubicBezTo>
                      <a:pt x="10663" y="11702"/>
                      <a:pt x="8946" y="11525"/>
                      <a:pt x="8490" y="13251"/>
                    </a:cubicBezTo>
                    <a:cubicBezTo>
                      <a:pt x="8422" y="13503"/>
                      <a:pt x="8185" y="14586"/>
                      <a:pt x="8169" y="14939"/>
                    </a:cubicBezTo>
                    <a:cubicBezTo>
                      <a:pt x="8140" y="15485"/>
                      <a:pt x="8555" y="17547"/>
                      <a:pt x="8028" y="17547"/>
                    </a:cubicBezTo>
                    <a:cubicBezTo>
                      <a:pt x="7498" y="17547"/>
                      <a:pt x="6073" y="15703"/>
                      <a:pt x="6073" y="15369"/>
                    </a:cubicBezTo>
                    <a:cubicBezTo>
                      <a:pt x="6073" y="15035"/>
                      <a:pt x="5703" y="13864"/>
                      <a:pt x="5703" y="12860"/>
                    </a:cubicBezTo>
                    <a:cubicBezTo>
                      <a:pt x="5703" y="11857"/>
                      <a:pt x="3996" y="11874"/>
                      <a:pt x="3996" y="10541"/>
                    </a:cubicBezTo>
                    <a:cubicBezTo>
                      <a:pt x="3996" y="9336"/>
                      <a:pt x="4923" y="8739"/>
                      <a:pt x="4714" y="8162"/>
                    </a:cubicBezTo>
                    <a:cubicBezTo>
                      <a:pt x="4510" y="7589"/>
                      <a:pt x="2883" y="7567"/>
                      <a:pt x="2205" y="7499"/>
                    </a:cubicBezTo>
                    <a:cubicBezTo>
                      <a:pt x="3389" y="4426"/>
                      <a:pt x="6176" y="2144"/>
                      <a:pt x="9534" y="1681"/>
                    </a:cubicBezTo>
                    <a:close/>
                    <a:moveTo>
                      <a:pt x="20011" y="10801"/>
                    </a:moveTo>
                    <a:cubicBezTo>
                      <a:pt x="20011" y="12907"/>
                      <a:pt x="19296" y="14850"/>
                      <a:pt x="18104" y="16404"/>
                    </a:cubicBezTo>
                    <a:cubicBezTo>
                      <a:pt x="17766" y="16139"/>
                      <a:pt x="17407" y="15428"/>
                      <a:pt x="17745" y="14690"/>
                    </a:cubicBezTo>
                    <a:cubicBezTo>
                      <a:pt x="18085" y="13946"/>
                      <a:pt x="18174" y="12228"/>
                      <a:pt x="18097" y="11559"/>
                    </a:cubicBezTo>
                    <a:cubicBezTo>
                      <a:pt x="18021" y="10891"/>
                      <a:pt x="17674" y="9281"/>
                      <a:pt x="16730" y="9264"/>
                    </a:cubicBezTo>
                    <a:cubicBezTo>
                      <a:pt x="15787" y="9251"/>
                      <a:pt x="15141" y="8939"/>
                      <a:pt x="14580" y="7822"/>
                    </a:cubicBezTo>
                    <a:cubicBezTo>
                      <a:pt x="13418" y="5494"/>
                      <a:pt x="16763" y="5049"/>
                      <a:pt x="15600" y="3759"/>
                    </a:cubicBezTo>
                    <a:cubicBezTo>
                      <a:pt x="15275" y="3399"/>
                      <a:pt x="13594" y="5249"/>
                      <a:pt x="13349" y="2782"/>
                    </a:cubicBezTo>
                    <a:cubicBezTo>
                      <a:pt x="13331" y="2608"/>
                      <a:pt x="13501" y="2344"/>
                      <a:pt x="13725" y="2070"/>
                    </a:cubicBezTo>
                    <a:cubicBezTo>
                      <a:pt x="17375" y="3296"/>
                      <a:pt x="20011" y="6745"/>
                      <a:pt x="20011" y="10801"/>
                    </a:cubicBezTo>
                    <a:close/>
                    <a:moveTo>
                      <a:pt x="10801" y="0"/>
                    </a:moveTo>
                    <a:cubicBezTo>
                      <a:pt x="4844" y="0"/>
                      <a:pt x="0" y="4846"/>
                      <a:pt x="0" y="10801"/>
                    </a:cubicBezTo>
                    <a:cubicBezTo>
                      <a:pt x="0" y="16756"/>
                      <a:pt x="4844" y="21600"/>
                      <a:pt x="10801" y="21600"/>
                    </a:cubicBezTo>
                    <a:cubicBezTo>
                      <a:pt x="16756" y="21600"/>
                      <a:pt x="21600" y="16756"/>
                      <a:pt x="21600" y="10801"/>
                    </a:cubicBezTo>
                    <a:cubicBezTo>
                      <a:pt x="21600" y="4846"/>
                      <a:pt x="16756" y="0"/>
                      <a:pt x="1080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>
                <a:miter lim="400000"/>
              </a:ln>
            </p:spPr>
            <p:txBody>
              <a:bodyPr lIns="45719" rIns="45719" anchor="ctr"/>
              <a:lstStyle/>
              <a:p>
                <a:pPr algn="ctr">
                  <a:defRPr sz="8000" cap="none">
                    <a:solidFill>
                      <a:srgbClr val="53585F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</p:grpSp>
      </p:grpSp>
      <p:pic>
        <p:nvPicPr>
          <p:cNvPr id="3" name="Picture 2" descr="A picture containing logo&#10;&#10;Description automatically generated">
            <a:extLst>
              <a:ext uri="{FF2B5EF4-FFF2-40B4-BE49-F238E27FC236}">
                <a16:creationId xmlns:a16="http://schemas.microsoft.com/office/drawing/2014/main" id="{62EFA065-1A86-CFEE-29CD-B64D9F998A4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20" t="21786" r="30046" b="33877"/>
          <a:stretch/>
        </p:blipFill>
        <p:spPr>
          <a:xfrm>
            <a:off x="142973" y="149147"/>
            <a:ext cx="1303468" cy="988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505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D11F0E9-5ED8-EBB8-EE97-AA30FE6BA890}"/>
              </a:ext>
            </a:extLst>
          </p:cNvPr>
          <p:cNvSpPr/>
          <p:nvPr/>
        </p:nvSpPr>
        <p:spPr>
          <a:xfrm flipH="1">
            <a:off x="0" y="6195174"/>
            <a:ext cx="12192000" cy="673978"/>
          </a:xfrm>
          <a:prstGeom prst="rect">
            <a:avLst/>
          </a:prstGeom>
          <a:solidFill>
            <a:srgbClr val="9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52A71E52-2257-258A-C5DC-065DA0985FF1}"/>
              </a:ext>
            </a:extLst>
          </p:cNvPr>
          <p:cNvGrpSpPr/>
          <p:nvPr/>
        </p:nvGrpSpPr>
        <p:grpSpPr>
          <a:xfrm rot="6900985">
            <a:off x="8313483" y="-326146"/>
            <a:ext cx="7757033" cy="652294"/>
            <a:chOff x="0" y="0"/>
            <a:chExt cx="5019606" cy="422102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1988E746-21D0-F4DE-B403-C8D35FA28DED}"/>
                </a:ext>
              </a:extLst>
            </p:cNvPr>
            <p:cNvSpPr/>
            <p:nvPr/>
          </p:nvSpPr>
          <p:spPr>
            <a:xfrm>
              <a:off x="0" y="0"/>
              <a:ext cx="5019606" cy="422102"/>
            </a:xfrm>
            <a:custGeom>
              <a:avLst/>
              <a:gdLst/>
              <a:ahLst/>
              <a:cxnLst/>
              <a:rect l="l" t="t" r="r" b="b"/>
              <a:pathLst>
                <a:path w="5019606" h="422102">
                  <a:moveTo>
                    <a:pt x="4816406" y="0"/>
                  </a:moveTo>
                  <a:lnTo>
                    <a:pt x="0" y="0"/>
                  </a:lnTo>
                  <a:lnTo>
                    <a:pt x="203200" y="422102"/>
                  </a:lnTo>
                  <a:lnTo>
                    <a:pt x="5019606" y="422102"/>
                  </a:lnTo>
                  <a:lnTo>
                    <a:pt x="4816406" y="0"/>
                  </a:lnTo>
                  <a:close/>
                </a:path>
              </a:pathLst>
            </a:custGeom>
            <a:solidFill>
              <a:srgbClr val="D80F0F"/>
            </a:solidFill>
          </p:spPr>
        </p:sp>
        <p:sp>
          <p:nvSpPr>
            <p:cNvPr id="16" name="TextBox 6">
              <a:extLst>
                <a:ext uri="{FF2B5EF4-FFF2-40B4-BE49-F238E27FC236}">
                  <a16:creationId xmlns:a16="http://schemas.microsoft.com/office/drawing/2014/main" id="{EFAE4FA0-F51A-36D3-ABC9-D0AF6B35793E}"/>
                </a:ext>
              </a:extLst>
            </p:cNvPr>
            <p:cNvSpPr txBox="1"/>
            <p:nvPr/>
          </p:nvSpPr>
          <p:spPr>
            <a:xfrm>
              <a:off x="101600" y="-76200"/>
              <a:ext cx="609600" cy="6858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32"/>
                </a:lnSpc>
              </a:pPr>
              <a:endParaRPr/>
            </a:p>
          </p:txBody>
        </p:sp>
      </p:grpSp>
      <p:grpSp>
        <p:nvGrpSpPr>
          <p:cNvPr id="17" name="Group 7">
            <a:extLst>
              <a:ext uri="{FF2B5EF4-FFF2-40B4-BE49-F238E27FC236}">
                <a16:creationId xmlns:a16="http://schemas.microsoft.com/office/drawing/2014/main" id="{B8DA042B-9123-5FDC-F191-AFFA9A1C1523}"/>
              </a:ext>
            </a:extLst>
          </p:cNvPr>
          <p:cNvGrpSpPr/>
          <p:nvPr/>
        </p:nvGrpSpPr>
        <p:grpSpPr>
          <a:xfrm rot="3534861">
            <a:off x="8710766" y="6120233"/>
            <a:ext cx="7527364" cy="619698"/>
            <a:chOff x="0" y="0"/>
            <a:chExt cx="4190019" cy="344948"/>
          </a:xfrm>
        </p:grpSpPr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id="{D726C70D-893B-DC21-8F91-92A67AD51611}"/>
                </a:ext>
              </a:extLst>
            </p:cNvPr>
            <p:cNvSpPr/>
            <p:nvPr/>
          </p:nvSpPr>
          <p:spPr>
            <a:xfrm>
              <a:off x="0" y="0"/>
              <a:ext cx="4190019" cy="344948"/>
            </a:xfrm>
            <a:custGeom>
              <a:avLst/>
              <a:gdLst/>
              <a:ahLst/>
              <a:cxnLst/>
              <a:rect l="l" t="t" r="r" b="b"/>
              <a:pathLst>
                <a:path w="4190019" h="344948">
                  <a:moveTo>
                    <a:pt x="203200" y="0"/>
                  </a:moveTo>
                  <a:lnTo>
                    <a:pt x="4190019" y="0"/>
                  </a:lnTo>
                  <a:lnTo>
                    <a:pt x="3986819" y="344948"/>
                  </a:lnTo>
                  <a:lnTo>
                    <a:pt x="0" y="344948"/>
                  </a:lnTo>
                  <a:lnTo>
                    <a:pt x="203200" y="0"/>
                  </a:lnTo>
                  <a:close/>
                </a:path>
              </a:pathLst>
            </a:custGeom>
            <a:solidFill>
              <a:srgbClr val="BD0909"/>
            </a:solidFill>
          </p:spPr>
        </p:sp>
        <p:sp>
          <p:nvSpPr>
            <p:cNvPr id="19" name="TextBox 9">
              <a:extLst>
                <a:ext uri="{FF2B5EF4-FFF2-40B4-BE49-F238E27FC236}">
                  <a16:creationId xmlns:a16="http://schemas.microsoft.com/office/drawing/2014/main" id="{4C4CDABF-31FC-6533-21AA-A2C9E86E05A4}"/>
                </a:ext>
              </a:extLst>
            </p:cNvPr>
            <p:cNvSpPr txBox="1"/>
            <p:nvPr/>
          </p:nvSpPr>
          <p:spPr>
            <a:xfrm>
              <a:off x="101600" y="-76200"/>
              <a:ext cx="609600" cy="6858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32"/>
                </a:lnSpc>
              </a:pPr>
              <a:endParaRPr/>
            </a:p>
          </p:txBody>
        </p:sp>
      </p:grpSp>
      <p:pic>
        <p:nvPicPr>
          <p:cNvPr id="20" name="Picture 10">
            <a:extLst>
              <a:ext uri="{FF2B5EF4-FFF2-40B4-BE49-F238E27FC236}">
                <a16:creationId xmlns:a16="http://schemas.microsoft.com/office/drawing/2014/main" id="{FDAC5237-B99B-97A9-09E3-59991088AB9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1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3539821">
            <a:off x="8206051" y="6174974"/>
            <a:ext cx="7329951" cy="375660"/>
          </a:xfrm>
          <a:prstGeom prst="rect">
            <a:avLst/>
          </a:prstGeom>
        </p:spPr>
      </p:pic>
      <p:pic>
        <p:nvPicPr>
          <p:cNvPr id="21" name="Picture 11">
            <a:extLst>
              <a:ext uri="{FF2B5EF4-FFF2-40B4-BE49-F238E27FC236}">
                <a16:creationId xmlns:a16="http://schemas.microsoft.com/office/drawing/2014/main" id="{250B9630-4FA9-7225-594E-5486AC42A4F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1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3539821">
            <a:off x="7768970" y="4194732"/>
            <a:ext cx="8204112" cy="420461"/>
          </a:xfrm>
          <a:prstGeom prst="rect">
            <a:avLst/>
          </a:prstGeom>
        </p:spPr>
      </p:pic>
      <p:grpSp>
        <p:nvGrpSpPr>
          <p:cNvPr id="22" name="Group 12">
            <a:extLst>
              <a:ext uri="{FF2B5EF4-FFF2-40B4-BE49-F238E27FC236}">
                <a16:creationId xmlns:a16="http://schemas.microsoft.com/office/drawing/2014/main" id="{09EEE15D-ED37-D150-7100-BEE587EAA5C5}"/>
              </a:ext>
            </a:extLst>
          </p:cNvPr>
          <p:cNvGrpSpPr/>
          <p:nvPr/>
        </p:nvGrpSpPr>
        <p:grpSpPr>
          <a:xfrm rot="3534861">
            <a:off x="7545571" y="4922865"/>
            <a:ext cx="11237887" cy="961748"/>
            <a:chOff x="0" y="0"/>
            <a:chExt cx="4030664" cy="344948"/>
          </a:xfrm>
        </p:grpSpPr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id="{566DA0C8-7577-46E3-B613-3332BBB3397D}"/>
                </a:ext>
              </a:extLst>
            </p:cNvPr>
            <p:cNvSpPr/>
            <p:nvPr/>
          </p:nvSpPr>
          <p:spPr>
            <a:xfrm>
              <a:off x="0" y="0"/>
              <a:ext cx="4030664" cy="344948"/>
            </a:xfrm>
            <a:custGeom>
              <a:avLst/>
              <a:gdLst/>
              <a:ahLst/>
              <a:cxnLst/>
              <a:rect l="l" t="t" r="r" b="b"/>
              <a:pathLst>
                <a:path w="4030664" h="344948">
                  <a:moveTo>
                    <a:pt x="203200" y="0"/>
                  </a:moveTo>
                  <a:lnTo>
                    <a:pt x="4030664" y="0"/>
                  </a:lnTo>
                  <a:lnTo>
                    <a:pt x="3827464" y="344948"/>
                  </a:lnTo>
                  <a:lnTo>
                    <a:pt x="0" y="344948"/>
                  </a:lnTo>
                  <a:lnTo>
                    <a:pt x="203200" y="0"/>
                  </a:lnTo>
                  <a:close/>
                </a:path>
              </a:pathLst>
            </a:custGeom>
            <a:solidFill>
              <a:srgbClr val="BD0909"/>
            </a:solidFill>
          </p:spPr>
        </p:sp>
        <p:sp>
          <p:nvSpPr>
            <p:cNvPr id="24" name="TextBox 14">
              <a:extLst>
                <a:ext uri="{FF2B5EF4-FFF2-40B4-BE49-F238E27FC236}">
                  <a16:creationId xmlns:a16="http://schemas.microsoft.com/office/drawing/2014/main" id="{C2FCF001-C0BA-5C64-CA2D-6442334FE303}"/>
                </a:ext>
              </a:extLst>
            </p:cNvPr>
            <p:cNvSpPr txBox="1"/>
            <p:nvPr/>
          </p:nvSpPr>
          <p:spPr>
            <a:xfrm>
              <a:off x="101600" y="-76200"/>
              <a:ext cx="609600" cy="6858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32"/>
                </a:lnSpc>
              </a:pPr>
              <a:endParaRPr/>
            </a:p>
          </p:txBody>
        </p:sp>
      </p:grpSp>
      <p:grpSp>
        <p:nvGrpSpPr>
          <p:cNvPr id="25" name="Group 15">
            <a:extLst>
              <a:ext uri="{FF2B5EF4-FFF2-40B4-BE49-F238E27FC236}">
                <a16:creationId xmlns:a16="http://schemas.microsoft.com/office/drawing/2014/main" id="{20444CB6-35F3-0F86-3348-AA4F7D09043B}"/>
              </a:ext>
            </a:extLst>
          </p:cNvPr>
          <p:cNvGrpSpPr/>
          <p:nvPr/>
        </p:nvGrpSpPr>
        <p:grpSpPr>
          <a:xfrm rot="6900985">
            <a:off x="8370614" y="-2486887"/>
            <a:ext cx="6705932" cy="1031579"/>
            <a:chOff x="0" y="0"/>
            <a:chExt cx="2743934" cy="422102"/>
          </a:xfrm>
        </p:grpSpPr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id="{826730A5-9FFC-0D08-E3A7-7954F758B450}"/>
                </a:ext>
              </a:extLst>
            </p:cNvPr>
            <p:cNvSpPr/>
            <p:nvPr/>
          </p:nvSpPr>
          <p:spPr>
            <a:xfrm>
              <a:off x="0" y="0"/>
              <a:ext cx="2743934" cy="422102"/>
            </a:xfrm>
            <a:custGeom>
              <a:avLst/>
              <a:gdLst/>
              <a:ahLst/>
              <a:cxnLst/>
              <a:rect l="l" t="t" r="r" b="b"/>
              <a:pathLst>
                <a:path w="2743934" h="422102">
                  <a:moveTo>
                    <a:pt x="2540734" y="0"/>
                  </a:moveTo>
                  <a:lnTo>
                    <a:pt x="0" y="0"/>
                  </a:lnTo>
                  <a:lnTo>
                    <a:pt x="203200" y="422102"/>
                  </a:lnTo>
                  <a:lnTo>
                    <a:pt x="2743934" y="422102"/>
                  </a:lnTo>
                  <a:lnTo>
                    <a:pt x="2540734" y="0"/>
                  </a:lnTo>
                  <a:close/>
                </a:path>
              </a:pathLst>
            </a:custGeom>
            <a:solidFill>
              <a:srgbClr val="D80F0F"/>
            </a:solidFill>
          </p:spPr>
        </p:sp>
        <p:sp>
          <p:nvSpPr>
            <p:cNvPr id="27" name="TextBox 17">
              <a:extLst>
                <a:ext uri="{FF2B5EF4-FFF2-40B4-BE49-F238E27FC236}">
                  <a16:creationId xmlns:a16="http://schemas.microsoft.com/office/drawing/2014/main" id="{D2FA6A44-28D1-9BFE-FCC8-A78578E9D8D9}"/>
                </a:ext>
              </a:extLst>
            </p:cNvPr>
            <p:cNvSpPr txBox="1"/>
            <p:nvPr/>
          </p:nvSpPr>
          <p:spPr>
            <a:xfrm>
              <a:off x="101600" y="-76200"/>
              <a:ext cx="609600" cy="6858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32"/>
                </a:lnSpc>
              </a:pPr>
              <a:endParaRPr/>
            </a:p>
          </p:txBody>
        </p:sp>
      </p:grpSp>
      <p:graphicFrame>
        <p:nvGraphicFramePr>
          <p:cNvPr id="34" name="Table 8">
            <a:extLst>
              <a:ext uri="{FF2B5EF4-FFF2-40B4-BE49-F238E27FC236}">
                <a16:creationId xmlns:a16="http://schemas.microsoft.com/office/drawing/2014/main" id="{3A1B4D8B-D7EE-671D-8A30-CDA93DAE852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5962599"/>
              </p:ext>
            </p:extLst>
          </p:nvPr>
        </p:nvGraphicFramePr>
        <p:xfrm>
          <a:off x="1840500" y="1281414"/>
          <a:ext cx="7990237" cy="44057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6096">
                  <a:extLst>
                    <a:ext uri="{9D8B030D-6E8A-4147-A177-3AD203B41FA5}">
                      <a16:colId xmlns:a16="http://schemas.microsoft.com/office/drawing/2014/main" val="295884894"/>
                    </a:ext>
                  </a:extLst>
                </a:gridCol>
                <a:gridCol w="2959838">
                  <a:extLst>
                    <a:ext uri="{9D8B030D-6E8A-4147-A177-3AD203B41FA5}">
                      <a16:colId xmlns:a16="http://schemas.microsoft.com/office/drawing/2014/main" val="2441614190"/>
                    </a:ext>
                  </a:extLst>
                </a:gridCol>
                <a:gridCol w="1348101">
                  <a:extLst>
                    <a:ext uri="{9D8B030D-6E8A-4147-A177-3AD203B41FA5}">
                      <a16:colId xmlns:a16="http://schemas.microsoft.com/office/drawing/2014/main" val="4222305428"/>
                    </a:ext>
                  </a:extLst>
                </a:gridCol>
                <a:gridCol w="1348101">
                  <a:extLst>
                    <a:ext uri="{9D8B030D-6E8A-4147-A177-3AD203B41FA5}">
                      <a16:colId xmlns:a16="http://schemas.microsoft.com/office/drawing/2014/main" val="416418693"/>
                    </a:ext>
                  </a:extLst>
                </a:gridCol>
                <a:gridCol w="1348101">
                  <a:extLst>
                    <a:ext uri="{9D8B030D-6E8A-4147-A177-3AD203B41FA5}">
                      <a16:colId xmlns:a16="http://schemas.microsoft.com/office/drawing/2014/main" val="1735946481"/>
                    </a:ext>
                  </a:extLst>
                </a:gridCol>
              </a:tblGrid>
              <a:tr h="495147">
                <a:tc>
                  <a:txBody>
                    <a:bodyPr/>
                    <a:lstStyle/>
                    <a:p>
                      <a:pPr algn="ctr"/>
                      <a:r>
                        <a:rPr lang="en-US" sz="1900" b="0" dirty="0"/>
                        <a:t>BIL.</a:t>
                      </a:r>
                    </a:p>
                  </a:txBody>
                  <a:tcPr marL="101496" marR="101496" marT="50749" marB="50749">
                    <a:solidFill>
                      <a:srgbClr val="96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0" dirty="0"/>
                        <a:t>KANDUNGAN</a:t>
                      </a:r>
                    </a:p>
                  </a:txBody>
                  <a:tcPr marL="101496" marR="101496" marT="50749" marB="50749">
                    <a:solidFill>
                      <a:srgbClr val="96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0" dirty="0"/>
                    </a:p>
                  </a:txBody>
                  <a:tcPr marL="101496" marR="101496" marT="50749" marB="50749">
                    <a:solidFill>
                      <a:srgbClr val="96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0" dirty="0"/>
                    </a:p>
                  </a:txBody>
                  <a:tcPr marL="101496" marR="101496" marT="50749" marB="50749">
                    <a:solidFill>
                      <a:srgbClr val="96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00" b="0" dirty="0"/>
                    </a:p>
                  </a:txBody>
                  <a:tcPr marL="101496" marR="101496" marT="50749" marB="50749">
                    <a:solidFill>
                      <a:srgbClr val="96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972907"/>
                  </a:ext>
                </a:extLst>
              </a:tr>
              <a:tr h="356295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1.</a:t>
                      </a:r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 err="1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483778"/>
                  </a:ext>
                </a:extLst>
              </a:tr>
              <a:tr h="356295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2.</a:t>
                      </a:r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278791"/>
                  </a:ext>
                </a:extLst>
              </a:tr>
              <a:tr h="356295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3.</a:t>
                      </a:r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746303"/>
                  </a:ext>
                </a:extLst>
              </a:tr>
              <a:tr h="356295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4.</a:t>
                      </a:r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 err="1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250884"/>
                  </a:ext>
                </a:extLst>
              </a:tr>
              <a:tr h="356295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5.</a:t>
                      </a:r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121678"/>
                  </a:ext>
                </a:extLst>
              </a:tr>
              <a:tr h="348284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6.</a:t>
                      </a:r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 err="1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836101"/>
                  </a:ext>
                </a:extLst>
              </a:tr>
              <a:tr h="35629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900" dirty="0"/>
                        <a:t>7.</a:t>
                      </a:r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90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68220"/>
                  </a:ext>
                </a:extLst>
              </a:tr>
              <a:tr h="35629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900" dirty="0"/>
                        <a:t>8.</a:t>
                      </a:r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900" dirty="0" err="1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484869"/>
                  </a:ext>
                </a:extLst>
              </a:tr>
              <a:tr h="35629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900" dirty="0"/>
                        <a:t>9.</a:t>
                      </a:r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90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90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485361"/>
                  </a:ext>
                </a:extLst>
              </a:tr>
              <a:tr h="35629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900" dirty="0"/>
                        <a:t>10.</a:t>
                      </a:r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90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90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900" dirty="0"/>
                    </a:p>
                  </a:txBody>
                  <a:tcPr marL="101496" marR="101496" marT="50749" marB="50749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419196"/>
                  </a:ext>
                </a:extLst>
              </a:tr>
            </a:tbl>
          </a:graphicData>
        </a:graphic>
      </p:graphicFrame>
      <p:sp>
        <p:nvSpPr>
          <p:cNvPr id="35" name="TextBox 40">
            <a:extLst>
              <a:ext uri="{FF2B5EF4-FFF2-40B4-BE49-F238E27FC236}">
                <a16:creationId xmlns:a16="http://schemas.microsoft.com/office/drawing/2014/main" id="{733A4E8A-82C3-92B6-E2DD-AD6AA5B2EC68}"/>
              </a:ext>
            </a:extLst>
          </p:cNvPr>
          <p:cNvSpPr txBox="1"/>
          <p:nvPr/>
        </p:nvSpPr>
        <p:spPr>
          <a:xfrm>
            <a:off x="2316764" y="599704"/>
            <a:ext cx="7636140" cy="4308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2800" dirty="0">
                <a:ln w="0"/>
                <a:solidFill>
                  <a:srgbClr val="96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oppins ExtraBold"/>
              </a:rPr>
              <a:t>TAJUK</a:t>
            </a:r>
          </a:p>
        </p:txBody>
      </p:sp>
      <p:pic>
        <p:nvPicPr>
          <p:cNvPr id="2" name="Picture 1" descr="A picture containing logo&#10;&#10;Description automatically generated">
            <a:extLst>
              <a:ext uri="{FF2B5EF4-FFF2-40B4-BE49-F238E27FC236}">
                <a16:creationId xmlns:a16="http://schemas.microsoft.com/office/drawing/2014/main" id="{6849A517-42C4-8427-B949-D41349DDCCE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20" t="21786" r="30046" b="33877"/>
          <a:stretch/>
        </p:blipFill>
        <p:spPr>
          <a:xfrm>
            <a:off x="142973" y="149147"/>
            <a:ext cx="1303468" cy="988837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CB097908-5914-2BD8-300E-3061633026A7}"/>
              </a:ext>
            </a:extLst>
          </p:cNvPr>
          <p:cNvGrpSpPr/>
          <p:nvPr/>
        </p:nvGrpSpPr>
        <p:grpSpPr>
          <a:xfrm>
            <a:off x="2289303" y="6443381"/>
            <a:ext cx="5130027" cy="307777"/>
            <a:chOff x="2971173" y="6443381"/>
            <a:chExt cx="5130027" cy="307777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8D6D0CF-A2C2-2E96-76ED-F76351066F5A}"/>
                </a:ext>
              </a:extLst>
            </p:cNvPr>
            <p:cNvSpPr txBox="1"/>
            <p:nvPr/>
          </p:nvSpPr>
          <p:spPr>
            <a:xfrm>
              <a:off x="4050039" y="6443381"/>
              <a:ext cx="40511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Kementerian </a:t>
              </a:r>
              <a:r>
                <a:rPr lang="en-MY" sz="1400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Pertanian</a:t>
              </a:r>
              <a:r>
                <a:rPr lang="en-MY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dan </a:t>
              </a:r>
              <a:r>
                <a:rPr lang="en-MY" sz="1400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Keterjaminan</a:t>
              </a:r>
              <a:r>
                <a:rPr lang="en-MY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MY" sz="1400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Makanan</a:t>
              </a:r>
              <a:endParaRPr lang="en-MY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C315633-6373-9989-F2C1-2CF4768D2E37}"/>
                </a:ext>
              </a:extLst>
            </p:cNvPr>
            <p:cNvGrpSpPr/>
            <p:nvPr/>
          </p:nvGrpSpPr>
          <p:grpSpPr>
            <a:xfrm>
              <a:off x="2971173" y="6496160"/>
              <a:ext cx="1120141" cy="198208"/>
              <a:chOff x="2971173" y="6496160"/>
              <a:chExt cx="1120141" cy="198208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7E954972-5521-9587-E2C5-F18BADA58767}"/>
                  </a:ext>
                </a:extLst>
              </p:cNvPr>
              <p:cNvGrpSpPr/>
              <p:nvPr/>
            </p:nvGrpSpPr>
            <p:grpSpPr>
              <a:xfrm>
                <a:off x="3665799" y="6502417"/>
                <a:ext cx="203670" cy="191951"/>
                <a:chOff x="6997700" y="1903412"/>
                <a:chExt cx="1042987" cy="1044575"/>
              </a:xfrm>
            </p:grpSpPr>
            <p:sp>
              <p:nvSpPr>
                <p:cNvPr id="39" name="Google Shape;193;p17">
                  <a:extLst>
                    <a:ext uri="{FF2B5EF4-FFF2-40B4-BE49-F238E27FC236}">
                      <a16:creationId xmlns:a16="http://schemas.microsoft.com/office/drawing/2014/main" id="{3CDFD56F-A1FB-5937-5C98-03CA018396B4}"/>
                    </a:ext>
                  </a:extLst>
                </p:cNvPr>
                <p:cNvSpPr/>
                <p:nvPr/>
              </p:nvSpPr>
              <p:spPr>
                <a:xfrm>
                  <a:off x="6997700" y="1903412"/>
                  <a:ext cx="1042987" cy="1044575"/>
                </a:xfrm>
                <a:prstGeom prst="ellipse">
                  <a:avLst/>
                </a:prstGeom>
                <a:solidFill>
                  <a:srgbClr val="D82A2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" name="Google Shape;211;p17">
                  <a:extLst>
                    <a:ext uri="{FF2B5EF4-FFF2-40B4-BE49-F238E27FC236}">
                      <a16:creationId xmlns:a16="http://schemas.microsoft.com/office/drawing/2014/main" id="{7AB10B85-3DFF-172B-2395-E25E575B5BC3}"/>
                    </a:ext>
                  </a:extLst>
                </p:cNvPr>
                <p:cNvSpPr/>
                <p:nvPr/>
              </p:nvSpPr>
              <p:spPr>
                <a:xfrm>
                  <a:off x="7167562" y="2189162"/>
                  <a:ext cx="703262" cy="473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" h="111" extrusionOk="0">
                      <a:moveTo>
                        <a:pt x="164" y="25"/>
                      </a:moveTo>
                      <a:cubicBezTo>
                        <a:pt x="164" y="12"/>
                        <a:pt x="153" y="1"/>
                        <a:pt x="140" y="1"/>
                      </a:cubicBezTo>
                      <a:cubicBezTo>
                        <a:pt x="122" y="0"/>
                        <a:pt x="104" y="0"/>
                        <a:pt x="85" y="0"/>
                      </a:cubicBezTo>
                      <a:cubicBezTo>
                        <a:pt x="84" y="0"/>
                        <a:pt x="83" y="0"/>
                        <a:pt x="82" y="0"/>
                      </a:cubicBezTo>
                      <a:cubicBezTo>
                        <a:pt x="81" y="0"/>
                        <a:pt x="80" y="0"/>
                        <a:pt x="79" y="0"/>
                      </a:cubicBezTo>
                      <a:cubicBezTo>
                        <a:pt x="61" y="0"/>
                        <a:pt x="43" y="0"/>
                        <a:pt x="25" y="1"/>
                      </a:cubicBezTo>
                      <a:cubicBezTo>
                        <a:pt x="12" y="1"/>
                        <a:pt x="1" y="12"/>
                        <a:pt x="1" y="25"/>
                      </a:cubicBezTo>
                      <a:cubicBezTo>
                        <a:pt x="0" y="35"/>
                        <a:pt x="0" y="45"/>
                        <a:pt x="0" y="56"/>
                      </a:cubicBezTo>
                      <a:cubicBezTo>
                        <a:pt x="0" y="66"/>
                        <a:pt x="0" y="76"/>
                        <a:pt x="1" y="87"/>
                      </a:cubicBezTo>
                      <a:cubicBezTo>
                        <a:pt x="1" y="100"/>
                        <a:pt x="12" y="110"/>
                        <a:pt x="25" y="110"/>
                      </a:cubicBezTo>
                      <a:cubicBezTo>
                        <a:pt x="43" y="111"/>
                        <a:pt x="63" y="111"/>
                        <a:pt x="82" y="111"/>
                      </a:cubicBezTo>
                      <a:cubicBezTo>
                        <a:pt x="102" y="111"/>
                        <a:pt x="121" y="111"/>
                        <a:pt x="140" y="110"/>
                      </a:cubicBezTo>
                      <a:cubicBezTo>
                        <a:pt x="153" y="110"/>
                        <a:pt x="164" y="100"/>
                        <a:pt x="164" y="87"/>
                      </a:cubicBezTo>
                      <a:cubicBezTo>
                        <a:pt x="165" y="76"/>
                        <a:pt x="165" y="66"/>
                        <a:pt x="165" y="56"/>
                      </a:cubicBezTo>
                      <a:cubicBezTo>
                        <a:pt x="165" y="45"/>
                        <a:pt x="165" y="35"/>
                        <a:pt x="164" y="25"/>
                      </a:cubicBezTo>
                      <a:close/>
                      <a:moveTo>
                        <a:pt x="113" y="61"/>
                      </a:moveTo>
                      <a:cubicBezTo>
                        <a:pt x="67" y="87"/>
                        <a:pt x="67" y="87"/>
                        <a:pt x="67" y="87"/>
                      </a:cubicBezTo>
                      <a:cubicBezTo>
                        <a:pt x="62" y="90"/>
                        <a:pt x="58" y="87"/>
                        <a:pt x="58" y="82"/>
                      </a:cubicBezTo>
                      <a:cubicBezTo>
                        <a:pt x="58" y="29"/>
                        <a:pt x="58" y="29"/>
                        <a:pt x="58" y="29"/>
                      </a:cubicBezTo>
                      <a:cubicBezTo>
                        <a:pt x="58" y="24"/>
                        <a:pt x="62" y="22"/>
                        <a:pt x="67" y="24"/>
                      </a:cubicBezTo>
                      <a:cubicBezTo>
                        <a:pt x="112" y="51"/>
                        <a:pt x="112" y="51"/>
                        <a:pt x="112" y="51"/>
                      </a:cubicBezTo>
                      <a:cubicBezTo>
                        <a:pt x="117" y="53"/>
                        <a:pt x="117" y="58"/>
                        <a:pt x="113" y="6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0273E8CF-DA48-822E-3B48-1724F1F88BAF}"/>
                  </a:ext>
                </a:extLst>
              </p:cNvPr>
              <p:cNvGrpSpPr/>
              <p:nvPr/>
            </p:nvGrpSpPr>
            <p:grpSpPr>
              <a:xfrm>
                <a:off x="3426671" y="6496666"/>
                <a:ext cx="222602" cy="197195"/>
                <a:chOff x="9688512" y="1903412"/>
                <a:chExt cx="1044575" cy="1044575"/>
              </a:xfrm>
            </p:grpSpPr>
            <p:sp>
              <p:nvSpPr>
                <p:cNvPr id="33" name="Google Shape;194;p17">
                  <a:extLst>
                    <a:ext uri="{FF2B5EF4-FFF2-40B4-BE49-F238E27FC236}">
                      <a16:creationId xmlns:a16="http://schemas.microsoft.com/office/drawing/2014/main" id="{67E1BD0A-04DA-0873-1248-0E6BC025E3BA}"/>
                    </a:ext>
                  </a:extLst>
                </p:cNvPr>
                <p:cNvSpPr/>
                <p:nvPr/>
              </p:nvSpPr>
              <p:spPr>
                <a:xfrm>
                  <a:off x="9688512" y="1903412"/>
                  <a:ext cx="1044575" cy="1044575"/>
                </a:xfrm>
                <a:prstGeom prst="ellipse">
                  <a:avLst/>
                </a:prstGeom>
                <a:solidFill>
                  <a:srgbClr val="D948A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" name="Google Shape;212;p17">
                  <a:extLst>
                    <a:ext uri="{FF2B5EF4-FFF2-40B4-BE49-F238E27FC236}">
                      <a16:creationId xmlns:a16="http://schemas.microsoft.com/office/drawing/2014/main" id="{93BB0C81-CB5A-7844-A37D-A2E318970112}"/>
                    </a:ext>
                  </a:extLst>
                </p:cNvPr>
                <p:cNvSpPr/>
                <p:nvPr/>
              </p:nvSpPr>
              <p:spPr>
                <a:xfrm>
                  <a:off x="9898062" y="2120900"/>
                  <a:ext cx="625475" cy="609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7" h="143" extrusionOk="0">
                      <a:moveTo>
                        <a:pt x="120" y="0"/>
                      </a:moveTo>
                      <a:cubicBezTo>
                        <a:pt x="27" y="0"/>
                        <a:pt x="27" y="0"/>
                        <a:pt x="27" y="0"/>
                      </a:cubicBezTo>
                      <a:cubicBezTo>
                        <a:pt x="12" y="0"/>
                        <a:pt x="0" y="12"/>
                        <a:pt x="0" y="26"/>
                      </a:cubicBezTo>
                      <a:cubicBezTo>
                        <a:pt x="0" y="117"/>
                        <a:pt x="0" y="117"/>
                        <a:pt x="0" y="117"/>
                      </a:cubicBezTo>
                      <a:cubicBezTo>
                        <a:pt x="0" y="131"/>
                        <a:pt x="12" y="143"/>
                        <a:pt x="27" y="143"/>
                      </a:cubicBezTo>
                      <a:cubicBezTo>
                        <a:pt x="120" y="143"/>
                        <a:pt x="120" y="143"/>
                        <a:pt x="120" y="143"/>
                      </a:cubicBezTo>
                      <a:cubicBezTo>
                        <a:pt x="135" y="143"/>
                        <a:pt x="147" y="131"/>
                        <a:pt x="147" y="117"/>
                      </a:cubicBezTo>
                      <a:cubicBezTo>
                        <a:pt x="147" y="26"/>
                        <a:pt x="147" y="26"/>
                        <a:pt x="147" y="26"/>
                      </a:cubicBezTo>
                      <a:cubicBezTo>
                        <a:pt x="147" y="12"/>
                        <a:pt x="135" y="0"/>
                        <a:pt x="120" y="0"/>
                      </a:cubicBezTo>
                      <a:close/>
                      <a:moveTo>
                        <a:pt x="103" y="20"/>
                      </a:moveTo>
                      <a:cubicBezTo>
                        <a:pt x="103" y="17"/>
                        <a:pt x="106" y="14"/>
                        <a:pt x="109" y="14"/>
                      </a:cubicBezTo>
                      <a:cubicBezTo>
                        <a:pt x="115" y="14"/>
                        <a:pt x="121" y="14"/>
                        <a:pt x="126" y="14"/>
                      </a:cubicBezTo>
                      <a:cubicBezTo>
                        <a:pt x="129" y="14"/>
                        <a:pt x="132" y="16"/>
                        <a:pt x="132" y="19"/>
                      </a:cubicBezTo>
                      <a:cubicBezTo>
                        <a:pt x="132" y="19"/>
                        <a:pt x="132" y="20"/>
                        <a:pt x="132" y="20"/>
                      </a:cubicBezTo>
                      <a:cubicBezTo>
                        <a:pt x="132" y="26"/>
                        <a:pt x="132" y="31"/>
                        <a:pt x="132" y="37"/>
                      </a:cubicBezTo>
                      <a:cubicBezTo>
                        <a:pt x="132" y="40"/>
                        <a:pt x="130" y="42"/>
                        <a:pt x="128" y="42"/>
                      </a:cubicBezTo>
                      <a:cubicBezTo>
                        <a:pt x="127" y="42"/>
                        <a:pt x="127" y="42"/>
                        <a:pt x="126" y="42"/>
                      </a:cubicBezTo>
                      <a:cubicBezTo>
                        <a:pt x="123" y="42"/>
                        <a:pt x="121" y="42"/>
                        <a:pt x="118" y="42"/>
                      </a:cubicBezTo>
                      <a:cubicBezTo>
                        <a:pt x="115" y="42"/>
                        <a:pt x="112" y="42"/>
                        <a:pt x="109" y="43"/>
                      </a:cubicBezTo>
                      <a:cubicBezTo>
                        <a:pt x="106" y="43"/>
                        <a:pt x="103" y="41"/>
                        <a:pt x="103" y="38"/>
                      </a:cubicBezTo>
                      <a:cubicBezTo>
                        <a:pt x="103" y="37"/>
                        <a:pt x="103" y="37"/>
                        <a:pt x="103" y="37"/>
                      </a:cubicBezTo>
                      <a:cubicBezTo>
                        <a:pt x="103" y="31"/>
                        <a:pt x="103" y="26"/>
                        <a:pt x="103" y="20"/>
                      </a:cubicBezTo>
                      <a:close/>
                      <a:moveTo>
                        <a:pt x="73" y="42"/>
                      </a:moveTo>
                      <a:cubicBezTo>
                        <a:pt x="90" y="42"/>
                        <a:pt x="103" y="55"/>
                        <a:pt x="103" y="71"/>
                      </a:cubicBezTo>
                      <a:cubicBezTo>
                        <a:pt x="103" y="86"/>
                        <a:pt x="90" y="99"/>
                        <a:pt x="73" y="99"/>
                      </a:cubicBezTo>
                      <a:cubicBezTo>
                        <a:pt x="57" y="99"/>
                        <a:pt x="44" y="86"/>
                        <a:pt x="44" y="71"/>
                      </a:cubicBezTo>
                      <a:cubicBezTo>
                        <a:pt x="44" y="55"/>
                        <a:pt x="57" y="43"/>
                        <a:pt x="73" y="42"/>
                      </a:cubicBezTo>
                      <a:close/>
                      <a:moveTo>
                        <a:pt x="132" y="60"/>
                      </a:moveTo>
                      <a:cubicBezTo>
                        <a:pt x="132" y="77"/>
                        <a:pt x="132" y="93"/>
                        <a:pt x="132" y="110"/>
                      </a:cubicBezTo>
                      <a:cubicBezTo>
                        <a:pt x="132" y="114"/>
                        <a:pt x="132" y="117"/>
                        <a:pt x="132" y="121"/>
                      </a:cubicBezTo>
                      <a:cubicBezTo>
                        <a:pt x="132" y="124"/>
                        <a:pt x="131" y="126"/>
                        <a:pt x="128" y="126"/>
                      </a:cubicBezTo>
                      <a:cubicBezTo>
                        <a:pt x="127" y="127"/>
                        <a:pt x="127" y="127"/>
                        <a:pt x="126" y="127"/>
                      </a:cubicBezTo>
                      <a:cubicBezTo>
                        <a:pt x="109" y="127"/>
                        <a:pt x="92" y="127"/>
                        <a:pt x="75" y="127"/>
                      </a:cubicBezTo>
                      <a:cubicBezTo>
                        <a:pt x="57" y="127"/>
                        <a:pt x="39" y="127"/>
                        <a:pt x="21" y="127"/>
                      </a:cubicBezTo>
                      <a:cubicBezTo>
                        <a:pt x="20" y="127"/>
                        <a:pt x="19" y="127"/>
                        <a:pt x="18" y="126"/>
                      </a:cubicBezTo>
                      <a:cubicBezTo>
                        <a:pt x="16" y="126"/>
                        <a:pt x="15" y="124"/>
                        <a:pt x="14" y="121"/>
                      </a:cubicBezTo>
                      <a:cubicBezTo>
                        <a:pt x="14" y="121"/>
                        <a:pt x="14" y="121"/>
                        <a:pt x="14" y="121"/>
                      </a:cubicBezTo>
                      <a:cubicBezTo>
                        <a:pt x="14" y="100"/>
                        <a:pt x="14" y="80"/>
                        <a:pt x="14" y="60"/>
                      </a:cubicBezTo>
                      <a:cubicBezTo>
                        <a:pt x="14" y="60"/>
                        <a:pt x="14" y="60"/>
                        <a:pt x="14" y="59"/>
                      </a:cubicBezTo>
                      <a:cubicBezTo>
                        <a:pt x="19" y="59"/>
                        <a:pt x="23" y="59"/>
                        <a:pt x="28" y="59"/>
                      </a:cubicBezTo>
                      <a:cubicBezTo>
                        <a:pt x="25" y="71"/>
                        <a:pt x="26" y="82"/>
                        <a:pt x="32" y="93"/>
                      </a:cubicBezTo>
                      <a:cubicBezTo>
                        <a:pt x="37" y="100"/>
                        <a:pt x="43" y="106"/>
                        <a:pt x="51" y="110"/>
                      </a:cubicBezTo>
                      <a:cubicBezTo>
                        <a:pt x="58" y="114"/>
                        <a:pt x="67" y="116"/>
                        <a:pt x="76" y="115"/>
                      </a:cubicBezTo>
                      <a:cubicBezTo>
                        <a:pt x="91" y="115"/>
                        <a:pt x="102" y="108"/>
                        <a:pt x="111" y="97"/>
                      </a:cubicBezTo>
                      <a:cubicBezTo>
                        <a:pt x="120" y="86"/>
                        <a:pt x="123" y="73"/>
                        <a:pt x="119" y="59"/>
                      </a:cubicBezTo>
                      <a:cubicBezTo>
                        <a:pt x="124" y="59"/>
                        <a:pt x="128" y="59"/>
                        <a:pt x="132" y="59"/>
                      </a:cubicBezTo>
                      <a:cubicBezTo>
                        <a:pt x="132" y="60"/>
                        <a:pt x="132" y="60"/>
                        <a:pt x="132" y="6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3E27CB42-B673-EFAE-FCBA-7D649420DA34}"/>
                  </a:ext>
                </a:extLst>
              </p:cNvPr>
              <p:cNvGrpSpPr/>
              <p:nvPr/>
            </p:nvGrpSpPr>
            <p:grpSpPr>
              <a:xfrm>
                <a:off x="3204004" y="6496160"/>
                <a:ext cx="203670" cy="191950"/>
                <a:chOff x="4300537" y="1903412"/>
                <a:chExt cx="1047750" cy="1044575"/>
              </a:xfrm>
            </p:grpSpPr>
            <p:sp>
              <p:nvSpPr>
                <p:cNvPr id="30" name="Google Shape;192;p17">
                  <a:extLst>
                    <a:ext uri="{FF2B5EF4-FFF2-40B4-BE49-F238E27FC236}">
                      <a16:creationId xmlns:a16="http://schemas.microsoft.com/office/drawing/2014/main" id="{911649E0-F1E5-0FB6-6524-8C00FC9B0D34}"/>
                    </a:ext>
                  </a:extLst>
                </p:cNvPr>
                <p:cNvSpPr/>
                <p:nvPr/>
              </p:nvSpPr>
              <p:spPr>
                <a:xfrm>
                  <a:off x="4300537" y="1903412"/>
                  <a:ext cx="1047750" cy="1044575"/>
                </a:xfrm>
                <a:prstGeom prst="ellipse">
                  <a:avLst/>
                </a:prstGeom>
                <a:solidFill>
                  <a:srgbClr val="40C7F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" name="Google Shape;213;p17">
                  <a:extLst>
                    <a:ext uri="{FF2B5EF4-FFF2-40B4-BE49-F238E27FC236}">
                      <a16:creationId xmlns:a16="http://schemas.microsoft.com/office/drawing/2014/main" id="{E0EC8670-A8EF-040E-3F08-031F5A6BA9E8}"/>
                    </a:ext>
                  </a:extLst>
                </p:cNvPr>
                <p:cNvSpPr/>
                <p:nvPr/>
              </p:nvSpPr>
              <p:spPr>
                <a:xfrm>
                  <a:off x="4505325" y="2184400"/>
                  <a:ext cx="673100" cy="546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" h="128" extrusionOk="0">
                      <a:moveTo>
                        <a:pt x="158" y="15"/>
                      </a:moveTo>
                      <a:cubicBezTo>
                        <a:pt x="152" y="17"/>
                        <a:pt x="146" y="19"/>
                        <a:pt x="140" y="20"/>
                      </a:cubicBezTo>
                      <a:cubicBezTo>
                        <a:pt x="146" y="16"/>
                        <a:pt x="151" y="10"/>
                        <a:pt x="154" y="2"/>
                      </a:cubicBezTo>
                      <a:cubicBezTo>
                        <a:pt x="148" y="6"/>
                        <a:pt x="141" y="8"/>
                        <a:pt x="133" y="10"/>
                      </a:cubicBezTo>
                      <a:cubicBezTo>
                        <a:pt x="127" y="4"/>
                        <a:pt x="119" y="0"/>
                        <a:pt x="110" y="0"/>
                      </a:cubicBezTo>
                      <a:cubicBezTo>
                        <a:pt x="92" y="0"/>
                        <a:pt x="77" y="14"/>
                        <a:pt x="77" y="32"/>
                      </a:cubicBezTo>
                      <a:cubicBezTo>
                        <a:pt x="77" y="35"/>
                        <a:pt x="77" y="37"/>
                        <a:pt x="78" y="39"/>
                      </a:cubicBezTo>
                      <a:cubicBezTo>
                        <a:pt x="51" y="38"/>
                        <a:pt x="27" y="25"/>
                        <a:pt x="11" y="6"/>
                      </a:cubicBezTo>
                      <a:cubicBezTo>
                        <a:pt x="9" y="10"/>
                        <a:pt x="7" y="16"/>
                        <a:pt x="7" y="22"/>
                      </a:cubicBezTo>
                      <a:cubicBezTo>
                        <a:pt x="7" y="33"/>
                        <a:pt x="13" y="43"/>
                        <a:pt x="21" y="49"/>
                      </a:cubicBezTo>
                      <a:cubicBezTo>
                        <a:pt x="16" y="49"/>
                        <a:pt x="11" y="47"/>
                        <a:pt x="7" y="45"/>
                      </a:cubicBezTo>
                      <a:cubicBezTo>
                        <a:pt x="7" y="45"/>
                        <a:pt x="7" y="45"/>
                        <a:pt x="7" y="45"/>
                      </a:cubicBezTo>
                      <a:cubicBezTo>
                        <a:pt x="7" y="61"/>
                        <a:pt x="18" y="74"/>
                        <a:pt x="33" y="77"/>
                      </a:cubicBezTo>
                      <a:cubicBezTo>
                        <a:pt x="30" y="78"/>
                        <a:pt x="27" y="78"/>
                        <a:pt x="24" y="78"/>
                      </a:cubicBezTo>
                      <a:cubicBezTo>
                        <a:pt x="22" y="78"/>
                        <a:pt x="20" y="78"/>
                        <a:pt x="18" y="77"/>
                      </a:cubicBezTo>
                      <a:cubicBezTo>
                        <a:pt x="22" y="90"/>
                        <a:pt x="34" y="100"/>
                        <a:pt x="48" y="100"/>
                      </a:cubicBezTo>
                      <a:cubicBezTo>
                        <a:pt x="37" y="109"/>
                        <a:pt x="23" y="114"/>
                        <a:pt x="8" y="114"/>
                      </a:cubicBezTo>
                      <a:cubicBezTo>
                        <a:pt x="5" y="114"/>
                        <a:pt x="3" y="114"/>
                        <a:pt x="0" y="113"/>
                      </a:cubicBezTo>
                      <a:cubicBezTo>
                        <a:pt x="15" y="123"/>
                        <a:pt x="32" y="128"/>
                        <a:pt x="50" y="128"/>
                      </a:cubicBezTo>
                      <a:cubicBezTo>
                        <a:pt x="109" y="128"/>
                        <a:pt x="142" y="79"/>
                        <a:pt x="142" y="36"/>
                      </a:cubicBezTo>
                      <a:cubicBezTo>
                        <a:pt x="142" y="34"/>
                        <a:pt x="142" y="33"/>
                        <a:pt x="142" y="32"/>
                      </a:cubicBezTo>
                      <a:cubicBezTo>
                        <a:pt x="148" y="27"/>
                        <a:pt x="154" y="21"/>
                        <a:pt x="158" y="15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DD87886-BD5E-2376-3DF2-91307007A809}"/>
                  </a:ext>
                </a:extLst>
              </p:cNvPr>
              <p:cNvGrpSpPr/>
              <p:nvPr/>
            </p:nvGrpSpPr>
            <p:grpSpPr>
              <a:xfrm>
                <a:off x="2971173" y="6496666"/>
                <a:ext cx="213573" cy="195186"/>
                <a:chOff x="1373187" y="1903412"/>
                <a:chExt cx="1044575" cy="1044575"/>
              </a:xfrm>
            </p:grpSpPr>
            <p:sp>
              <p:nvSpPr>
                <p:cNvPr id="28" name="Google Shape;191;p17">
                  <a:extLst>
                    <a:ext uri="{FF2B5EF4-FFF2-40B4-BE49-F238E27FC236}">
                      <a16:creationId xmlns:a16="http://schemas.microsoft.com/office/drawing/2014/main" id="{5D62E0CE-8CA1-ABD8-F28B-B642C027021E}"/>
                    </a:ext>
                  </a:extLst>
                </p:cNvPr>
                <p:cNvSpPr/>
                <p:nvPr/>
              </p:nvSpPr>
              <p:spPr>
                <a:xfrm>
                  <a:off x="1373187" y="1903412"/>
                  <a:ext cx="1044575" cy="1044575"/>
                </a:xfrm>
                <a:prstGeom prst="ellipse">
                  <a:avLst/>
                </a:prstGeom>
                <a:solidFill>
                  <a:srgbClr val="3B599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" name="Google Shape;214;p17">
                  <a:extLst>
                    <a:ext uri="{FF2B5EF4-FFF2-40B4-BE49-F238E27FC236}">
                      <a16:creationId xmlns:a16="http://schemas.microsoft.com/office/drawing/2014/main" id="{BDBCCA7A-6082-3DFC-E8EB-841461537F7F}"/>
                    </a:ext>
                  </a:extLst>
                </p:cNvPr>
                <p:cNvSpPr/>
                <p:nvPr/>
              </p:nvSpPr>
              <p:spPr>
                <a:xfrm>
                  <a:off x="1727200" y="2078037"/>
                  <a:ext cx="331787" cy="695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" h="163" extrusionOk="0">
                      <a:moveTo>
                        <a:pt x="17" y="33"/>
                      </a:moveTo>
                      <a:cubicBezTo>
                        <a:pt x="17" y="37"/>
                        <a:pt x="17" y="56"/>
                        <a:pt x="17" y="56"/>
                      </a:cubicBezTo>
                      <a:cubicBezTo>
                        <a:pt x="0" y="56"/>
                        <a:pt x="0" y="56"/>
                        <a:pt x="0" y="56"/>
                      </a:cubicBezTo>
                      <a:cubicBezTo>
                        <a:pt x="0" y="85"/>
                        <a:pt x="0" y="85"/>
                        <a:pt x="0" y="85"/>
                      </a:cubicBezTo>
                      <a:cubicBezTo>
                        <a:pt x="17" y="85"/>
                        <a:pt x="17" y="85"/>
                        <a:pt x="17" y="85"/>
                      </a:cubicBezTo>
                      <a:cubicBezTo>
                        <a:pt x="17" y="163"/>
                        <a:pt x="17" y="163"/>
                        <a:pt x="17" y="163"/>
                      </a:cubicBezTo>
                      <a:cubicBezTo>
                        <a:pt x="52" y="163"/>
                        <a:pt x="52" y="163"/>
                        <a:pt x="52" y="163"/>
                      </a:cubicBezTo>
                      <a:cubicBezTo>
                        <a:pt x="52" y="85"/>
                        <a:pt x="52" y="85"/>
                        <a:pt x="52" y="85"/>
                      </a:cubicBezTo>
                      <a:cubicBezTo>
                        <a:pt x="75" y="85"/>
                        <a:pt x="75" y="85"/>
                        <a:pt x="75" y="85"/>
                      </a:cubicBezTo>
                      <a:cubicBezTo>
                        <a:pt x="75" y="85"/>
                        <a:pt x="77" y="71"/>
                        <a:pt x="78" y="56"/>
                      </a:cubicBezTo>
                      <a:cubicBezTo>
                        <a:pt x="75" y="56"/>
                        <a:pt x="52" y="56"/>
                        <a:pt x="52" y="56"/>
                      </a:cubicBezTo>
                      <a:cubicBezTo>
                        <a:pt x="52" y="56"/>
                        <a:pt x="52" y="39"/>
                        <a:pt x="52" y="37"/>
                      </a:cubicBezTo>
                      <a:cubicBezTo>
                        <a:pt x="52" y="34"/>
                        <a:pt x="56" y="30"/>
                        <a:pt x="60" y="30"/>
                      </a:cubicBezTo>
                      <a:cubicBezTo>
                        <a:pt x="63" y="30"/>
                        <a:pt x="71" y="30"/>
                        <a:pt x="78" y="30"/>
                      </a:cubicBezTo>
                      <a:cubicBezTo>
                        <a:pt x="78" y="26"/>
                        <a:pt x="78" y="12"/>
                        <a:pt x="78" y="0"/>
                      </a:cubicBezTo>
                      <a:cubicBezTo>
                        <a:pt x="69" y="0"/>
                        <a:pt x="58" y="0"/>
                        <a:pt x="53" y="0"/>
                      </a:cubicBezTo>
                      <a:cubicBezTo>
                        <a:pt x="16" y="0"/>
                        <a:pt x="17" y="29"/>
                        <a:pt x="17" y="3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3" name="Shape 1021">
                <a:extLst>
                  <a:ext uri="{FF2B5EF4-FFF2-40B4-BE49-F238E27FC236}">
                    <a16:creationId xmlns:a16="http://schemas.microsoft.com/office/drawing/2014/main" id="{335AEE55-F1E9-CDF0-4AF3-90C01DC31606}"/>
                  </a:ext>
                </a:extLst>
              </p:cNvPr>
              <p:cNvSpPr/>
              <p:nvPr/>
            </p:nvSpPr>
            <p:spPr>
              <a:xfrm>
                <a:off x="3887644" y="6504757"/>
                <a:ext cx="203670" cy="18386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03" y="19541"/>
                    </a:moveTo>
                    <a:cubicBezTo>
                      <a:pt x="8456" y="19250"/>
                      <a:pt x="8513" y="18872"/>
                      <a:pt x="9014" y="18851"/>
                    </a:cubicBezTo>
                    <a:cubicBezTo>
                      <a:pt x="9588" y="18824"/>
                      <a:pt x="10056" y="18627"/>
                      <a:pt x="10702" y="18486"/>
                    </a:cubicBezTo>
                    <a:cubicBezTo>
                      <a:pt x="11276" y="18360"/>
                      <a:pt x="12303" y="17777"/>
                      <a:pt x="13208" y="17703"/>
                    </a:cubicBezTo>
                    <a:cubicBezTo>
                      <a:pt x="13969" y="17640"/>
                      <a:pt x="15474" y="17742"/>
                      <a:pt x="15879" y="18479"/>
                    </a:cubicBezTo>
                    <a:cubicBezTo>
                      <a:pt x="14422" y="19446"/>
                      <a:pt x="12676" y="20011"/>
                      <a:pt x="10801" y="20011"/>
                    </a:cubicBezTo>
                    <a:cubicBezTo>
                      <a:pt x="9787" y="20011"/>
                      <a:pt x="8815" y="19844"/>
                      <a:pt x="7903" y="19541"/>
                    </a:cubicBezTo>
                    <a:close/>
                    <a:moveTo>
                      <a:pt x="9534" y="1681"/>
                    </a:moveTo>
                    <a:cubicBezTo>
                      <a:pt x="9315" y="2109"/>
                      <a:pt x="8733" y="2284"/>
                      <a:pt x="8380" y="2606"/>
                    </a:cubicBezTo>
                    <a:cubicBezTo>
                      <a:pt x="7610" y="3303"/>
                      <a:pt x="7280" y="3206"/>
                      <a:pt x="6865" y="3874"/>
                    </a:cubicBezTo>
                    <a:cubicBezTo>
                      <a:pt x="6448" y="4542"/>
                      <a:pt x="5103" y="5505"/>
                      <a:pt x="5103" y="5989"/>
                    </a:cubicBezTo>
                    <a:cubicBezTo>
                      <a:pt x="5103" y="6471"/>
                      <a:pt x="5783" y="7042"/>
                      <a:pt x="6122" y="6930"/>
                    </a:cubicBezTo>
                    <a:cubicBezTo>
                      <a:pt x="6462" y="6819"/>
                      <a:pt x="7357" y="6825"/>
                      <a:pt x="7884" y="7010"/>
                    </a:cubicBezTo>
                    <a:cubicBezTo>
                      <a:pt x="8412" y="7196"/>
                      <a:pt x="12288" y="7383"/>
                      <a:pt x="11054" y="10660"/>
                    </a:cubicBezTo>
                    <a:cubicBezTo>
                      <a:pt x="10663" y="11702"/>
                      <a:pt x="8946" y="11525"/>
                      <a:pt x="8490" y="13251"/>
                    </a:cubicBezTo>
                    <a:cubicBezTo>
                      <a:pt x="8422" y="13503"/>
                      <a:pt x="8185" y="14586"/>
                      <a:pt x="8169" y="14939"/>
                    </a:cubicBezTo>
                    <a:cubicBezTo>
                      <a:pt x="8140" y="15485"/>
                      <a:pt x="8555" y="17547"/>
                      <a:pt x="8028" y="17547"/>
                    </a:cubicBezTo>
                    <a:cubicBezTo>
                      <a:pt x="7498" y="17547"/>
                      <a:pt x="6073" y="15703"/>
                      <a:pt x="6073" y="15369"/>
                    </a:cubicBezTo>
                    <a:cubicBezTo>
                      <a:pt x="6073" y="15035"/>
                      <a:pt x="5703" y="13864"/>
                      <a:pt x="5703" y="12860"/>
                    </a:cubicBezTo>
                    <a:cubicBezTo>
                      <a:pt x="5703" y="11857"/>
                      <a:pt x="3996" y="11874"/>
                      <a:pt x="3996" y="10541"/>
                    </a:cubicBezTo>
                    <a:cubicBezTo>
                      <a:pt x="3996" y="9336"/>
                      <a:pt x="4923" y="8739"/>
                      <a:pt x="4714" y="8162"/>
                    </a:cubicBezTo>
                    <a:cubicBezTo>
                      <a:pt x="4510" y="7589"/>
                      <a:pt x="2883" y="7567"/>
                      <a:pt x="2205" y="7499"/>
                    </a:cubicBezTo>
                    <a:cubicBezTo>
                      <a:pt x="3389" y="4426"/>
                      <a:pt x="6176" y="2144"/>
                      <a:pt x="9534" y="1681"/>
                    </a:cubicBezTo>
                    <a:close/>
                    <a:moveTo>
                      <a:pt x="20011" y="10801"/>
                    </a:moveTo>
                    <a:cubicBezTo>
                      <a:pt x="20011" y="12907"/>
                      <a:pt x="19296" y="14850"/>
                      <a:pt x="18104" y="16404"/>
                    </a:cubicBezTo>
                    <a:cubicBezTo>
                      <a:pt x="17766" y="16139"/>
                      <a:pt x="17407" y="15428"/>
                      <a:pt x="17745" y="14690"/>
                    </a:cubicBezTo>
                    <a:cubicBezTo>
                      <a:pt x="18085" y="13946"/>
                      <a:pt x="18174" y="12228"/>
                      <a:pt x="18097" y="11559"/>
                    </a:cubicBezTo>
                    <a:cubicBezTo>
                      <a:pt x="18021" y="10891"/>
                      <a:pt x="17674" y="9281"/>
                      <a:pt x="16730" y="9264"/>
                    </a:cubicBezTo>
                    <a:cubicBezTo>
                      <a:pt x="15787" y="9251"/>
                      <a:pt x="15141" y="8939"/>
                      <a:pt x="14580" y="7822"/>
                    </a:cubicBezTo>
                    <a:cubicBezTo>
                      <a:pt x="13418" y="5494"/>
                      <a:pt x="16763" y="5049"/>
                      <a:pt x="15600" y="3759"/>
                    </a:cubicBezTo>
                    <a:cubicBezTo>
                      <a:pt x="15275" y="3399"/>
                      <a:pt x="13594" y="5249"/>
                      <a:pt x="13349" y="2782"/>
                    </a:cubicBezTo>
                    <a:cubicBezTo>
                      <a:pt x="13331" y="2608"/>
                      <a:pt x="13501" y="2344"/>
                      <a:pt x="13725" y="2070"/>
                    </a:cubicBezTo>
                    <a:cubicBezTo>
                      <a:pt x="17375" y="3296"/>
                      <a:pt x="20011" y="6745"/>
                      <a:pt x="20011" y="10801"/>
                    </a:cubicBezTo>
                    <a:close/>
                    <a:moveTo>
                      <a:pt x="10801" y="0"/>
                    </a:moveTo>
                    <a:cubicBezTo>
                      <a:pt x="4844" y="0"/>
                      <a:pt x="0" y="4846"/>
                      <a:pt x="0" y="10801"/>
                    </a:cubicBezTo>
                    <a:cubicBezTo>
                      <a:pt x="0" y="16756"/>
                      <a:pt x="4844" y="21600"/>
                      <a:pt x="10801" y="21600"/>
                    </a:cubicBezTo>
                    <a:cubicBezTo>
                      <a:pt x="16756" y="21600"/>
                      <a:pt x="21600" y="16756"/>
                      <a:pt x="21600" y="10801"/>
                    </a:cubicBezTo>
                    <a:cubicBezTo>
                      <a:pt x="21600" y="4846"/>
                      <a:pt x="16756" y="0"/>
                      <a:pt x="1080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>
                <a:miter lim="400000"/>
              </a:ln>
            </p:spPr>
            <p:txBody>
              <a:bodyPr lIns="45719" rIns="45719" anchor="ctr"/>
              <a:lstStyle/>
              <a:p>
                <a:pPr algn="ctr">
                  <a:defRPr sz="8000" cap="none">
                    <a:solidFill>
                      <a:srgbClr val="53585F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41241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D11F0E9-5ED8-EBB8-EE97-AA30FE6BA890}"/>
              </a:ext>
            </a:extLst>
          </p:cNvPr>
          <p:cNvSpPr/>
          <p:nvPr/>
        </p:nvSpPr>
        <p:spPr>
          <a:xfrm flipH="1">
            <a:off x="-1" y="6195173"/>
            <a:ext cx="12682311" cy="672788"/>
          </a:xfrm>
          <a:prstGeom prst="rect">
            <a:avLst/>
          </a:prstGeom>
          <a:solidFill>
            <a:srgbClr val="9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52A71E52-2257-258A-C5DC-065DA0985FF1}"/>
              </a:ext>
            </a:extLst>
          </p:cNvPr>
          <p:cNvGrpSpPr/>
          <p:nvPr/>
        </p:nvGrpSpPr>
        <p:grpSpPr>
          <a:xfrm rot="6900985">
            <a:off x="8313483" y="-326146"/>
            <a:ext cx="7757033" cy="652294"/>
            <a:chOff x="0" y="0"/>
            <a:chExt cx="5019606" cy="422102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1988E746-21D0-F4DE-B403-C8D35FA28DED}"/>
                </a:ext>
              </a:extLst>
            </p:cNvPr>
            <p:cNvSpPr/>
            <p:nvPr/>
          </p:nvSpPr>
          <p:spPr>
            <a:xfrm>
              <a:off x="0" y="0"/>
              <a:ext cx="5019606" cy="422102"/>
            </a:xfrm>
            <a:custGeom>
              <a:avLst/>
              <a:gdLst/>
              <a:ahLst/>
              <a:cxnLst/>
              <a:rect l="l" t="t" r="r" b="b"/>
              <a:pathLst>
                <a:path w="5019606" h="422102">
                  <a:moveTo>
                    <a:pt x="4816406" y="0"/>
                  </a:moveTo>
                  <a:lnTo>
                    <a:pt x="0" y="0"/>
                  </a:lnTo>
                  <a:lnTo>
                    <a:pt x="203200" y="422102"/>
                  </a:lnTo>
                  <a:lnTo>
                    <a:pt x="5019606" y="422102"/>
                  </a:lnTo>
                  <a:lnTo>
                    <a:pt x="4816406" y="0"/>
                  </a:lnTo>
                  <a:close/>
                </a:path>
              </a:pathLst>
            </a:custGeom>
            <a:solidFill>
              <a:srgbClr val="D80F0F"/>
            </a:solidFill>
          </p:spPr>
        </p:sp>
        <p:sp>
          <p:nvSpPr>
            <p:cNvPr id="16" name="TextBox 6">
              <a:extLst>
                <a:ext uri="{FF2B5EF4-FFF2-40B4-BE49-F238E27FC236}">
                  <a16:creationId xmlns:a16="http://schemas.microsoft.com/office/drawing/2014/main" id="{EFAE4FA0-F51A-36D3-ABC9-D0AF6B35793E}"/>
                </a:ext>
              </a:extLst>
            </p:cNvPr>
            <p:cNvSpPr txBox="1"/>
            <p:nvPr/>
          </p:nvSpPr>
          <p:spPr>
            <a:xfrm>
              <a:off x="101600" y="-76200"/>
              <a:ext cx="609600" cy="6858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32"/>
                </a:lnSpc>
              </a:pPr>
              <a:endParaRPr/>
            </a:p>
          </p:txBody>
        </p:sp>
      </p:grpSp>
      <p:grpSp>
        <p:nvGrpSpPr>
          <p:cNvPr id="17" name="Group 7">
            <a:extLst>
              <a:ext uri="{FF2B5EF4-FFF2-40B4-BE49-F238E27FC236}">
                <a16:creationId xmlns:a16="http://schemas.microsoft.com/office/drawing/2014/main" id="{B8DA042B-9123-5FDC-F191-AFFA9A1C1523}"/>
              </a:ext>
            </a:extLst>
          </p:cNvPr>
          <p:cNvGrpSpPr/>
          <p:nvPr/>
        </p:nvGrpSpPr>
        <p:grpSpPr>
          <a:xfrm rot="3534861">
            <a:off x="8710766" y="6120233"/>
            <a:ext cx="7527364" cy="619698"/>
            <a:chOff x="0" y="0"/>
            <a:chExt cx="4190019" cy="344948"/>
          </a:xfrm>
        </p:grpSpPr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id="{D726C70D-893B-DC21-8F91-92A67AD51611}"/>
                </a:ext>
              </a:extLst>
            </p:cNvPr>
            <p:cNvSpPr/>
            <p:nvPr/>
          </p:nvSpPr>
          <p:spPr>
            <a:xfrm>
              <a:off x="0" y="0"/>
              <a:ext cx="4190019" cy="344948"/>
            </a:xfrm>
            <a:custGeom>
              <a:avLst/>
              <a:gdLst/>
              <a:ahLst/>
              <a:cxnLst/>
              <a:rect l="l" t="t" r="r" b="b"/>
              <a:pathLst>
                <a:path w="4190019" h="344948">
                  <a:moveTo>
                    <a:pt x="203200" y="0"/>
                  </a:moveTo>
                  <a:lnTo>
                    <a:pt x="4190019" y="0"/>
                  </a:lnTo>
                  <a:lnTo>
                    <a:pt x="3986819" y="344948"/>
                  </a:lnTo>
                  <a:lnTo>
                    <a:pt x="0" y="344948"/>
                  </a:lnTo>
                  <a:lnTo>
                    <a:pt x="203200" y="0"/>
                  </a:lnTo>
                  <a:close/>
                </a:path>
              </a:pathLst>
            </a:custGeom>
            <a:solidFill>
              <a:srgbClr val="BD0909"/>
            </a:solidFill>
          </p:spPr>
        </p:sp>
        <p:sp>
          <p:nvSpPr>
            <p:cNvPr id="19" name="TextBox 9">
              <a:extLst>
                <a:ext uri="{FF2B5EF4-FFF2-40B4-BE49-F238E27FC236}">
                  <a16:creationId xmlns:a16="http://schemas.microsoft.com/office/drawing/2014/main" id="{4C4CDABF-31FC-6533-21AA-A2C9E86E05A4}"/>
                </a:ext>
              </a:extLst>
            </p:cNvPr>
            <p:cNvSpPr txBox="1"/>
            <p:nvPr/>
          </p:nvSpPr>
          <p:spPr>
            <a:xfrm>
              <a:off x="101600" y="-76200"/>
              <a:ext cx="609600" cy="6858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32"/>
                </a:lnSpc>
              </a:pPr>
              <a:endParaRPr/>
            </a:p>
          </p:txBody>
        </p:sp>
      </p:grpSp>
      <p:pic>
        <p:nvPicPr>
          <p:cNvPr id="20" name="Picture 10">
            <a:extLst>
              <a:ext uri="{FF2B5EF4-FFF2-40B4-BE49-F238E27FC236}">
                <a16:creationId xmlns:a16="http://schemas.microsoft.com/office/drawing/2014/main" id="{FDAC5237-B99B-97A9-09E3-59991088AB9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1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3539821">
            <a:off x="8206051" y="6174974"/>
            <a:ext cx="7329951" cy="375660"/>
          </a:xfrm>
          <a:prstGeom prst="rect">
            <a:avLst/>
          </a:prstGeom>
        </p:spPr>
      </p:pic>
      <p:pic>
        <p:nvPicPr>
          <p:cNvPr id="21" name="Picture 11">
            <a:extLst>
              <a:ext uri="{FF2B5EF4-FFF2-40B4-BE49-F238E27FC236}">
                <a16:creationId xmlns:a16="http://schemas.microsoft.com/office/drawing/2014/main" id="{250B9630-4FA9-7225-594E-5486AC42A4F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1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3539821">
            <a:off x="7768970" y="4194732"/>
            <a:ext cx="8204112" cy="420461"/>
          </a:xfrm>
          <a:prstGeom prst="rect">
            <a:avLst/>
          </a:prstGeom>
        </p:spPr>
      </p:pic>
      <p:grpSp>
        <p:nvGrpSpPr>
          <p:cNvPr id="22" name="Group 12">
            <a:extLst>
              <a:ext uri="{FF2B5EF4-FFF2-40B4-BE49-F238E27FC236}">
                <a16:creationId xmlns:a16="http://schemas.microsoft.com/office/drawing/2014/main" id="{09EEE15D-ED37-D150-7100-BEE587EAA5C5}"/>
              </a:ext>
            </a:extLst>
          </p:cNvPr>
          <p:cNvGrpSpPr/>
          <p:nvPr/>
        </p:nvGrpSpPr>
        <p:grpSpPr>
          <a:xfrm rot="3534861">
            <a:off x="7545571" y="4922865"/>
            <a:ext cx="11237887" cy="961748"/>
            <a:chOff x="0" y="0"/>
            <a:chExt cx="4030664" cy="344948"/>
          </a:xfrm>
        </p:grpSpPr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id="{566DA0C8-7577-46E3-B613-3332BBB3397D}"/>
                </a:ext>
              </a:extLst>
            </p:cNvPr>
            <p:cNvSpPr/>
            <p:nvPr/>
          </p:nvSpPr>
          <p:spPr>
            <a:xfrm>
              <a:off x="0" y="0"/>
              <a:ext cx="4030664" cy="344948"/>
            </a:xfrm>
            <a:custGeom>
              <a:avLst/>
              <a:gdLst/>
              <a:ahLst/>
              <a:cxnLst/>
              <a:rect l="l" t="t" r="r" b="b"/>
              <a:pathLst>
                <a:path w="4030664" h="344948">
                  <a:moveTo>
                    <a:pt x="203200" y="0"/>
                  </a:moveTo>
                  <a:lnTo>
                    <a:pt x="4030664" y="0"/>
                  </a:lnTo>
                  <a:lnTo>
                    <a:pt x="3827464" y="344948"/>
                  </a:lnTo>
                  <a:lnTo>
                    <a:pt x="0" y="344948"/>
                  </a:lnTo>
                  <a:lnTo>
                    <a:pt x="203200" y="0"/>
                  </a:lnTo>
                  <a:close/>
                </a:path>
              </a:pathLst>
            </a:custGeom>
            <a:solidFill>
              <a:srgbClr val="BD0909"/>
            </a:solidFill>
          </p:spPr>
        </p:sp>
        <p:sp>
          <p:nvSpPr>
            <p:cNvPr id="24" name="TextBox 14">
              <a:extLst>
                <a:ext uri="{FF2B5EF4-FFF2-40B4-BE49-F238E27FC236}">
                  <a16:creationId xmlns:a16="http://schemas.microsoft.com/office/drawing/2014/main" id="{C2FCF001-C0BA-5C64-CA2D-6442334FE303}"/>
                </a:ext>
              </a:extLst>
            </p:cNvPr>
            <p:cNvSpPr txBox="1"/>
            <p:nvPr/>
          </p:nvSpPr>
          <p:spPr>
            <a:xfrm>
              <a:off x="101600" y="-76200"/>
              <a:ext cx="609600" cy="6858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32"/>
                </a:lnSpc>
              </a:pPr>
              <a:endParaRPr/>
            </a:p>
          </p:txBody>
        </p:sp>
      </p:grpSp>
      <p:grpSp>
        <p:nvGrpSpPr>
          <p:cNvPr id="25" name="Group 15">
            <a:extLst>
              <a:ext uri="{FF2B5EF4-FFF2-40B4-BE49-F238E27FC236}">
                <a16:creationId xmlns:a16="http://schemas.microsoft.com/office/drawing/2014/main" id="{20444CB6-35F3-0F86-3348-AA4F7D09043B}"/>
              </a:ext>
            </a:extLst>
          </p:cNvPr>
          <p:cNvGrpSpPr/>
          <p:nvPr/>
        </p:nvGrpSpPr>
        <p:grpSpPr>
          <a:xfrm rot="6900985">
            <a:off x="8370614" y="-2486887"/>
            <a:ext cx="6705932" cy="1031579"/>
            <a:chOff x="0" y="0"/>
            <a:chExt cx="2743934" cy="422102"/>
          </a:xfrm>
        </p:grpSpPr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id="{826730A5-9FFC-0D08-E3A7-7954F758B450}"/>
                </a:ext>
              </a:extLst>
            </p:cNvPr>
            <p:cNvSpPr/>
            <p:nvPr/>
          </p:nvSpPr>
          <p:spPr>
            <a:xfrm>
              <a:off x="0" y="0"/>
              <a:ext cx="2743934" cy="422102"/>
            </a:xfrm>
            <a:custGeom>
              <a:avLst/>
              <a:gdLst/>
              <a:ahLst/>
              <a:cxnLst/>
              <a:rect l="l" t="t" r="r" b="b"/>
              <a:pathLst>
                <a:path w="2743934" h="422102">
                  <a:moveTo>
                    <a:pt x="2540734" y="0"/>
                  </a:moveTo>
                  <a:lnTo>
                    <a:pt x="0" y="0"/>
                  </a:lnTo>
                  <a:lnTo>
                    <a:pt x="203200" y="422102"/>
                  </a:lnTo>
                  <a:lnTo>
                    <a:pt x="2743934" y="422102"/>
                  </a:lnTo>
                  <a:lnTo>
                    <a:pt x="2540734" y="0"/>
                  </a:lnTo>
                  <a:close/>
                </a:path>
              </a:pathLst>
            </a:custGeom>
            <a:solidFill>
              <a:srgbClr val="D80F0F"/>
            </a:solidFill>
          </p:spPr>
        </p:sp>
        <p:sp>
          <p:nvSpPr>
            <p:cNvPr id="27" name="TextBox 17">
              <a:extLst>
                <a:ext uri="{FF2B5EF4-FFF2-40B4-BE49-F238E27FC236}">
                  <a16:creationId xmlns:a16="http://schemas.microsoft.com/office/drawing/2014/main" id="{D2FA6A44-28D1-9BFE-FCC8-A78578E9D8D9}"/>
                </a:ext>
              </a:extLst>
            </p:cNvPr>
            <p:cNvSpPr txBox="1"/>
            <p:nvPr/>
          </p:nvSpPr>
          <p:spPr>
            <a:xfrm>
              <a:off x="101600" y="-76200"/>
              <a:ext cx="609600" cy="6858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32"/>
                </a:lnSpc>
              </a:pPr>
              <a:endParaRPr/>
            </a:p>
          </p:txBody>
        </p:sp>
      </p:grpSp>
      <p:sp>
        <p:nvSpPr>
          <p:cNvPr id="3" name="TextBox 40">
            <a:extLst>
              <a:ext uri="{FF2B5EF4-FFF2-40B4-BE49-F238E27FC236}">
                <a16:creationId xmlns:a16="http://schemas.microsoft.com/office/drawing/2014/main" id="{062DE633-4ABE-AF81-8B06-72DA18E1924E}"/>
              </a:ext>
            </a:extLst>
          </p:cNvPr>
          <p:cNvSpPr txBox="1"/>
          <p:nvPr/>
        </p:nvSpPr>
        <p:spPr>
          <a:xfrm>
            <a:off x="2692785" y="3275907"/>
            <a:ext cx="6416225" cy="8309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5400" dirty="0">
                <a:ln w="0"/>
                <a:solidFill>
                  <a:srgbClr val="96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oppins ExtraBold"/>
              </a:rPr>
              <a:t>TERIMA KASIH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3AD9F5E-2542-F64A-0A44-D449EA2622F0}"/>
              </a:ext>
            </a:extLst>
          </p:cNvPr>
          <p:cNvGrpSpPr/>
          <p:nvPr/>
        </p:nvGrpSpPr>
        <p:grpSpPr>
          <a:xfrm>
            <a:off x="2289303" y="6443381"/>
            <a:ext cx="5130027" cy="307777"/>
            <a:chOff x="2971173" y="6443381"/>
            <a:chExt cx="5130027" cy="307777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600F806-E422-C87F-F4DD-EA30992BF022}"/>
                </a:ext>
              </a:extLst>
            </p:cNvPr>
            <p:cNvSpPr txBox="1"/>
            <p:nvPr/>
          </p:nvSpPr>
          <p:spPr>
            <a:xfrm>
              <a:off x="4050039" y="6443381"/>
              <a:ext cx="40511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Kementerian </a:t>
              </a:r>
              <a:r>
                <a:rPr lang="en-MY" sz="1400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Pertanian</a:t>
              </a:r>
              <a:r>
                <a:rPr lang="en-MY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dan </a:t>
              </a:r>
              <a:r>
                <a:rPr lang="en-MY" sz="1400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Keterjaminan</a:t>
              </a:r>
              <a:r>
                <a:rPr lang="en-MY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MY" sz="1400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Makanan</a:t>
              </a:r>
              <a:endParaRPr lang="en-MY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D14C3B0-C6BF-BD8C-9023-89AD42BE69B5}"/>
                </a:ext>
              </a:extLst>
            </p:cNvPr>
            <p:cNvGrpSpPr/>
            <p:nvPr/>
          </p:nvGrpSpPr>
          <p:grpSpPr>
            <a:xfrm>
              <a:off x="2971173" y="6496160"/>
              <a:ext cx="1120141" cy="198208"/>
              <a:chOff x="2971173" y="6496160"/>
              <a:chExt cx="1120141" cy="198208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95D8ADF8-019B-5C87-B3DF-2E86D265F3EF}"/>
                  </a:ext>
                </a:extLst>
              </p:cNvPr>
              <p:cNvGrpSpPr/>
              <p:nvPr/>
            </p:nvGrpSpPr>
            <p:grpSpPr>
              <a:xfrm>
                <a:off x="3665799" y="6502417"/>
                <a:ext cx="203670" cy="191951"/>
                <a:chOff x="6997700" y="1903412"/>
                <a:chExt cx="1042987" cy="1044575"/>
              </a:xfrm>
            </p:grpSpPr>
            <p:sp>
              <p:nvSpPr>
                <p:cNvPr id="34" name="Google Shape;193;p17">
                  <a:extLst>
                    <a:ext uri="{FF2B5EF4-FFF2-40B4-BE49-F238E27FC236}">
                      <a16:creationId xmlns:a16="http://schemas.microsoft.com/office/drawing/2014/main" id="{46B3B1D5-E90B-9A8F-9EDB-35F5CDBD138C}"/>
                    </a:ext>
                  </a:extLst>
                </p:cNvPr>
                <p:cNvSpPr/>
                <p:nvPr/>
              </p:nvSpPr>
              <p:spPr>
                <a:xfrm>
                  <a:off x="6997700" y="1903412"/>
                  <a:ext cx="1042987" cy="1044575"/>
                </a:xfrm>
                <a:prstGeom prst="ellipse">
                  <a:avLst/>
                </a:prstGeom>
                <a:solidFill>
                  <a:srgbClr val="D82A2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5" name="Google Shape;211;p17">
                  <a:extLst>
                    <a:ext uri="{FF2B5EF4-FFF2-40B4-BE49-F238E27FC236}">
                      <a16:creationId xmlns:a16="http://schemas.microsoft.com/office/drawing/2014/main" id="{55114827-BE5A-EF8E-2118-B30250EB3DFF}"/>
                    </a:ext>
                  </a:extLst>
                </p:cNvPr>
                <p:cNvSpPr/>
                <p:nvPr/>
              </p:nvSpPr>
              <p:spPr>
                <a:xfrm>
                  <a:off x="7167562" y="2189162"/>
                  <a:ext cx="703262" cy="473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" h="111" extrusionOk="0">
                      <a:moveTo>
                        <a:pt x="164" y="25"/>
                      </a:moveTo>
                      <a:cubicBezTo>
                        <a:pt x="164" y="12"/>
                        <a:pt x="153" y="1"/>
                        <a:pt x="140" y="1"/>
                      </a:cubicBezTo>
                      <a:cubicBezTo>
                        <a:pt x="122" y="0"/>
                        <a:pt x="104" y="0"/>
                        <a:pt x="85" y="0"/>
                      </a:cubicBezTo>
                      <a:cubicBezTo>
                        <a:pt x="84" y="0"/>
                        <a:pt x="83" y="0"/>
                        <a:pt x="82" y="0"/>
                      </a:cubicBezTo>
                      <a:cubicBezTo>
                        <a:pt x="81" y="0"/>
                        <a:pt x="80" y="0"/>
                        <a:pt x="79" y="0"/>
                      </a:cubicBezTo>
                      <a:cubicBezTo>
                        <a:pt x="61" y="0"/>
                        <a:pt x="43" y="0"/>
                        <a:pt x="25" y="1"/>
                      </a:cubicBezTo>
                      <a:cubicBezTo>
                        <a:pt x="12" y="1"/>
                        <a:pt x="1" y="12"/>
                        <a:pt x="1" y="25"/>
                      </a:cubicBezTo>
                      <a:cubicBezTo>
                        <a:pt x="0" y="35"/>
                        <a:pt x="0" y="45"/>
                        <a:pt x="0" y="56"/>
                      </a:cubicBezTo>
                      <a:cubicBezTo>
                        <a:pt x="0" y="66"/>
                        <a:pt x="0" y="76"/>
                        <a:pt x="1" y="87"/>
                      </a:cubicBezTo>
                      <a:cubicBezTo>
                        <a:pt x="1" y="100"/>
                        <a:pt x="12" y="110"/>
                        <a:pt x="25" y="110"/>
                      </a:cubicBezTo>
                      <a:cubicBezTo>
                        <a:pt x="43" y="111"/>
                        <a:pt x="63" y="111"/>
                        <a:pt x="82" y="111"/>
                      </a:cubicBezTo>
                      <a:cubicBezTo>
                        <a:pt x="102" y="111"/>
                        <a:pt x="121" y="111"/>
                        <a:pt x="140" y="110"/>
                      </a:cubicBezTo>
                      <a:cubicBezTo>
                        <a:pt x="153" y="110"/>
                        <a:pt x="164" y="100"/>
                        <a:pt x="164" y="87"/>
                      </a:cubicBezTo>
                      <a:cubicBezTo>
                        <a:pt x="165" y="76"/>
                        <a:pt x="165" y="66"/>
                        <a:pt x="165" y="56"/>
                      </a:cubicBezTo>
                      <a:cubicBezTo>
                        <a:pt x="165" y="45"/>
                        <a:pt x="165" y="35"/>
                        <a:pt x="164" y="25"/>
                      </a:cubicBezTo>
                      <a:close/>
                      <a:moveTo>
                        <a:pt x="113" y="61"/>
                      </a:moveTo>
                      <a:cubicBezTo>
                        <a:pt x="67" y="87"/>
                        <a:pt x="67" y="87"/>
                        <a:pt x="67" y="87"/>
                      </a:cubicBezTo>
                      <a:cubicBezTo>
                        <a:pt x="62" y="90"/>
                        <a:pt x="58" y="87"/>
                        <a:pt x="58" y="82"/>
                      </a:cubicBezTo>
                      <a:cubicBezTo>
                        <a:pt x="58" y="29"/>
                        <a:pt x="58" y="29"/>
                        <a:pt x="58" y="29"/>
                      </a:cubicBezTo>
                      <a:cubicBezTo>
                        <a:pt x="58" y="24"/>
                        <a:pt x="62" y="22"/>
                        <a:pt x="67" y="24"/>
                      </a:cubicBezTo>
                      <a:cubicBezTo>
                        <a:pt x="112" y="51"/>
                        <a:pt x="112" y="51"/>
                        <a:pt x="112" y="51"/>
                      </a:cubicBezTo>
                      <a:cubicBezTo>
                        <a:pt x="117" y="53"/>
                        <a:pt x="117" y="58"/>
                        <a:pt x="113" y="6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4F81C1C2-319E-5F1E-9D01-7792B7610A4C}"/>
                  </a:ext>
                </a:extLst>
              </p:cNvPr>
              <p:cNvGrpSpPr/>
              <p:nvPr/>
            </p:nvGrpSpPr>
            <p:grpSpPr>
              <a:xfrm>
                <a:off x="3426671" y="6496666"/>
                <a:ext cx="222602" cy="197195"/>
                <a:chOff x="9688512" y="1903412"/>
                <a:chExt cx="1044575" cy="1044575"/>
              </a:xfrm>
            </p:grpSpPr>
            <p:sp>
              <p:nvSpPr>
                <p:cNvPr id="32" name="Google Shape;194;p17">
                  <a:extLst>
                    <a:ext uri="{FF2B5EF4-FFF2-40B4-BE49-F238E27FC236}">
                      <a16:creationId xmlns:a16="http://schemas.microsoft.com/office/drawing/2014/main" id="{FF623525-729E-84D5-4FF7-C8EFE27C8912}"/>
                    </a:ext>
                  </a:extLst>
                </p:cNvPr>
                <p:cNvSpPr/>
                <p:nvPr/>
              </p:nvSpPr>
              <p:spPr>
                <a:xfrm>
                  <a:off x="9688512" y="1903412"/>
                  <a:ext cx="1044575" cy="1044575"/>
                </a:xfrm>
                <a:prstGeom prst="ellipse">
                  <a:avLst/>
                </a:prstGeom>
                <a:solidFill>
                  <a:srgbClr val="D948A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" name="Google Shape;212;p17">
                  <a:extLst>
                    <a:ext uri="{FF2B5EF4-FFF2-40B4-BE49-F238E27FC236}">
                      <a16:creationId xmlns:a16="http://schemas.microsoft.com/office/drawing/2014/main" id="{AB9D572C-2ADD-6943-6C72-FEDC55E76452}"/>
                    </a:ext>
                  </a:extLst>
                </p:cNvPr>
                <p:cNvSpPr/>
                <p:nvPr/>
              </p:nvSpPr>
              <p:spPr>
                <a:xfrm>
                  <a:off x="9898062" y="2120900"/>
                  <a:ext cx="625475" cy="609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7" h="143" extrusionOk="0">
                      <a:moveTo>
                        <a:pt x="120" y="0"/>
                      </a:moveTo>
                      <a:cubicBezTo>
                        <a:pt x="27" y="0"/>
                        <a:pt x="27" y="0"/>
                        <a:pt x="27" y="0"/>
                      </a:cubicBezTo>
                      <a:cubicBezTo>
                        <a:pt x="12" y="0"/>
                        <a:pt x="0" y="12"/>
                        <a:pt x="0" y="26"/>
                      </a:cubicBezTo>
                      <a:cubicBezTo>
                        <a:pt x="0" y="117"/>
                        <a:pt x="0" y="117"/>
                        <a:pt x="0" y="117"/>
                      </a:cubicBezTo>
                      <a:cubicBezTo>
                        <a:pt x="0" y="131"/>
                        <a:pt x="12" y="143"/>
                        <a:pt x="27" y="143"/>
                      </a:cubicBezTo>
                      <a:cubicBezTo>
                        <a:pt x="120" y="143"/>
                        <a:pt x="120" y="143"/>
                        <a:pt x="120" y="143"/>
                      </a:cubicBezTo>
                      <a:cubicBezTo>
                        <a:pt x="135" y="143"/>
                        <a:pt x="147" y="131"/>
                        <a:pt x="147" y="117"/>
                      </a:cubicBezTo>
                      <a:cubicBezTo>
                        <a:pt x="147" y="26"/>
                        <a:pt x="147" y="26"/>
                        <a:pt x="147" y="26"/>
                      </a:cubicBezTo>
                      <a:cubicBezTo>
                        <a:pt x="147" y="12"/>
                        <a:pt x="135" y="0"/>
                        <a:pt x="120" y="0"/>
                      </a:cubicBezTo>
                      <a:close/>
                      <a:moveTo>
                        <a:pt x="103" y="20"/>
                      </a:moveTo>
                      <a:cubicBezTo>
                        <a:pt x="103" y="17"/>
                        <a:pt x="106" y="14"/>
                        <a:pt x="109" y="14"/>
                      </a:cubicBezTo>
                      <a:cubicBezTo>
                        <a:pt x="115" y="14"/>
                        <a:pt x="121" y="14"/>
                        <a:pt x="126" y="14"/>
                      </a:cubicBezTo>
                      <a:cubicBezTo>
                        <a:pt x="129" y="14"/>
                        <a:pt x="132" y="16"/>
                        <a:pt x="132" y="19"/>
                      </a:cubicBezTo>
                      <a:cubicBezTo>
                        <a:pt x="132" y="19"/>
                        <a:pt x="132" y="20"/>
                        <a:pt x="132" y="20"/>
                      </a:cubicBezTo>
                      <a:cubicBezTo>
                        <a:pt x="132" y="26"/>
                        <a:pt x="132" y="31"/>
                        <a:pt x="132" y="37"/>
                      </a:cubicBezTo>
                      <a:cubicBezTo>
                        <a:pt x="132" y="40"/>
                        <a:pt x="130" y="42"/>
                        <a:pt x="128" y="42"/>
                      </a:cubicBezTo>
                      <a:cubicBezTo>
                        <a:pt x="127" y="42"/>
                        <a:pt x="127" y="42"/>
                        <a:pt x="126" y="42"/>
                      </a:cubicBezTo>
                      <a:cubicBezTo>
                        <a:pt x="123" y="42"/>
                        <a:pt x="121" y="42"/>
                        <a:pt x="118" y="42"/>
                      </a:cubicBezTo>
                      <a:cubicBezTo>
                        <a:pt x="115" y="42"/>
                        <a:pt x="112" y="42"/>
                        <a:pt x="109" y="43"/>
                      </a:cubicBezTo>
                      <a:cubicBezTo>
                        <a:pt x="106" y="43"/>
                        <a:pt x="103" y="41"/>
                        <a:pt x="103" y="38"/>
                      </a:cubicBezTo>
                      <a:cubicBezTo>
                        <a:pt x="103" y="37"/>
                        <a:pt x="103" y="37"/>
                        <a:pt x="103" y="37"/>
                      </a:cubicBezTo>
                      <a:cubicBezTo>
                        <a:pt x="103" y="31"/>
                        <a:pt x="103" y="26"/>
                        <a:pt x="103" y="20"/>
                      </a:cubicBezTo>
                      <a:close/>
                      <a:moveTo>
                        <a:pt x="73" y="42"/>
                      </a:moveTo>
                      <a:cubicBezTo>
                        <a:pt x="90" y="42"/>
                        <a:pt x="103" y="55"/>
                        <a:pt x="103" y="71"/>
                      </a:cubicBezTo>
                      <a:cubicBezTo>
                        <a:pt x="103" y="86"/>
                        <a:pt x="90" y="99"/>
                        <a:pt x="73" y="99"/>
                      </a:cubicBezTo>
                      <a:cubicBezTo>
                        <a:pt x="57" y="99"/>
                        <a:pt x="44" y="86"/>
                        <a:pt x="44" y="71"/>
                      </a:cubicBezTo>
                      <a:cubicBezTo>
                        <a:pt x="44" y="55"/>
                        <a:pt x="57" y="43"/>
                        <a:pt x="73" y="42"/>
                      </a:cubicBezTo>
                      <a:close/>
                      <a:moveTo>
                        <a:pt x="132" y="60"/>
                      </a:moveTo>
                      <a:cubicBezTo>
                        <a:pt x="132" y="77"/>
                        <a:pt x="132" y="93"/>
                        <a:pt x="132" y="110"/>
                      </a:cubicBezTo>
                      <a:cubicBezTo>
                        <a:pt x="132" y="114"/>
                        <a:pt x="132" y="117"/>
                        <a:pt x="132" y="121"/>
                      </a:cubicBezTo>
                      <a:cubicBezTo>
                        <a:pt x="132" y="124"/>
                        <a:pt x="131" y="126"/>
                        <a:pt x="128" y="126"/>
                      </a:cubicBezTo>
                      <a:cubicBezTo>
                        <a:pt x="127" y="127"/>
                        <a:pt x="127" y="127"/>
                        <a:pt x="126" y="127"/>
                      </a:cubicBezTo>
                      <a:cubicBezTo>
                        <a:pt x="109" y="127"/>
                        <a:pt x="92" y="127"/>
                        <a:pt x="75" y="127"/>
                      </a:cubicBezTo>
                      <a:cubicBezTo>
                        <a:pt x="57" y="127"/>
                        <a:pt x="39" y="127"/>
                        <a:pt x="21" y="127"/>
                      </a:cubicBezTo>
                      <a:cubicBezTo>
                        <a:pt x="20" y="127"/>
                        <a:pt x="19" y="127"/>
                        <a:pt x="18" y="126"/>
                      </a:cubicBezTo>
                      <a:cubicBezTo>
                        <a:pt x="16" y="126"/>
                        <a:pt x="15" y="124"/>
                        <a:pt x="14" y="121"/>
                      </a:cubicBezTo>
                      <a:cubicBezTo>
                        <a:pt x="14" y="121"/>
                        <a:pt x="14" y="121"/>
                        <a:pt x="14" y="121"/>
                      </a:cubicBezTo>
                      <a:cubicBezTo>
                        <a:pt x="14" y="100"/>
                        <a:pt x="14" y="80"/>
                        <a:pt x="14" y="60"/>
                      </a:cubicBezTo>
                      <a:cubicBezTo>
                        <a:pt x="14" y="60"/>
                        <a:pt x="14" y="60"/>
                        <a:pt x="14" y="59"/>
                      </a:cubicBezTo>
                      <a:cubicBezTo>
                        <a:pt x="19" y="59"/>
                        <a:pt x="23" y="59"/>
                        <a:pt x="28" y="59"/>
                      </a:cubicBezTo>
                      <a:cubicBezTo>
                        <a:pt x="25" y="71"/>
                        <a:pt x="26" y="82"/>
                        <a:pt x="32" y="93"/>
                      </a:cubicBezTo>
                      <a:cubicBezTo>
                        <a:pt x="37" y="100"/>
                        <a:pt x="43" y="106"/>
                        <a:pt x="51" y="110"/>
                      </a:cubicBezTo>
                      <a:cubicBezTo>
                        <a:pt x="58" y="114"/>
                        <a:pt x="67" y="116"/>
                        <a:pt x="76" y="115"/>
                      </a:cubicBezTo>
                      <a:cubicBezTo>
                        <a:pt x="91" y="115"/>
                        <a:pt x="102" y="108"/>
                        <a:pt x="111" y="97"/>
                      </a:cubicBezTo>
                      <a:cubicBezTo>
                        <a:pt x="120" y="86"/>
                        <a:pt x="123" y="73"/>
                        <a:pt x="119" y="59"/>
                      </a:cubicBezTo>
                      <a:cubicBezTo>
                        <a:pt x="124" y="59"/>
                        <a:pt x="128" y="59"/>
                        <a:pt x="132" y="59"/>
                      </a:cubicBezTo>
                      <a:cubicBezTo>
                        <a:pt x="132" y="60"/>
                        <a:pt x="132" y="60"/>
                        <a:pt x="132" y="6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172E1A62-4B0A-0095-33FD-FED3CC589782}"/>
                  </a:ext>
                </a:extLst>
              </p:cNvPr>
              <p:cNvGrpSpPr/>
              <p:nvPr/>
            </p:nvGrpSpPr>
            <p:grpSpPr>
              <a:xfrm>
                <a:off x="3204004" y="6496160"/>
                <a:ext cx="203670" cy="191950"/>
                <a:chOff x="4300537" y="1903412"/>
                <a:chExt cx="1047750" cy="1044575"/>
              </a:xfrm>
            </p:grpSpPr>
            <p:sp>
              <p:nvSpPr>
                <p:cNvPr id="30" name="Google Shape;192;p17">
                  <a:extLst>
                    <a:ext uri="{FF2B5EF4-FFF2-40B4-BE49-F238E27FC236}">
                      <a16:creationId xmlns:a16="http://schemas.microsoft.com/office/drawing/2014/main" id="{72BEBB35-C28C-0326-A7D8-760B8A37441E}"/>
                    </a:ext>
                  </a:extLst>
                </p:cNvPr>
                <p:cNvSpPr/>
                <p:nvPr/>
              </p:nvSpPr>
              <p:spPr>
                <a:xfrm>
                  <a:off x="4300537" y="1903412"/>
                  <a:ext cx="1047750" cy="1044575"/>
                </a:xfrm>
                <a:prstGeom prst="ellipse">
                  <a:avLst/>
                </a:prstGeom>
                <a:solidFill>
                  <a:srgbClr val="40C7F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" name="Google Shape;213;p17">
                  <a:extLst>
                    <a:ext uri="{FF2B5EF4-FFF2-40B4-BE49-F238E27FC236}">
                      <a16:creationId xmlns:a16="http://schemas.microsoft.com/office/drawing/2014/main" id="{A97F9430-69CE-4141-CDD3-0932C185A59C}"/>
                    </a:ext>
                  </a:extLst>
                </p:cNvPr>
                <p:cNvSpPr/>
                <p:nvPr/>
              </p:nvSpPr>
              <p:spPr>
                <a:xfrm>
                  <a:off x="4505325" y="2184400"/>
                  <a:ext cx="673100" cy="546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" h="128" extrusionOk="0">
                      <a:moveTo>
                        <a:pt x="158" y="15"/>
                      </a:moveTo>
                      <a:cubicBezTo>
                        <a:pt x="152" y="17"/>
                        <a:pt x="146" y="19"/>
                        <a:pt x="140" y="20"/>
                      </a:cubicBezTo>
                      <a:cubicBezTo>
                        <a:pt x="146" y="16"/>
                        <a:pt x="151" y="10"/>
                        <a:pt x="154" y="2"/>
                      </a:cubicBezTo>
                      <a:cubicBezTo>
                        <a:pt x="148" y="6"/>
                        <a:pt x="141" y="8"/>
                        <a:pt x="133" y="10"/>
                      </a:cubicBezTo>
                      <a:cubicBezTo>
                        <a:pt x="127" y="4"/>
                        <a:pt x="119" y="0"/>
                        <a:pt x="110" y="0"/>
                      </a:cubicBezTo>
                      <a:cubicBezTo>
                        <a:pt x="92" y="0"/>
                        <a:pt x="77" y="14"/>
                        <a:pt x="77" y="32"/>
                      </a:cubicBezTo>
                      <a:cubicBezTo>
                        <a:pt x="77" y="35"/>
                        <a:pt x="77" y="37"/>
                        <a:pt x="78" y="39"/>
                      </a:cubicBezTo>
                      <a:cubicBezTo>
                        <a:pt x="51" y="38"/>
                        <a:pt x="27" y="25"/>
                        <a:pt x="11" y="6"/>
                      </a:cubicBezTo>
                      <a:cubicBezTo>
                        <a:pt x="9" y="10"/>
                        <a:pt x="7" y="16"/>
                        <a:pt x="7" y="22"/>
                      </a:cubicBezTo>
                      <a:cubicBezTo>
                        <a:pt x="7" y="33"/>
                        <a:pt x="13" y="43"/>
                        <a:pt x="21" y="49"/>
                      </a:cubicBezTo>
                      <a:cubicBezTo>
                        <a:pt x="16" y="49"/>
                        <a:pt x="11" y="47"/>
                        <a:pt x="7" y="45"/>
                      </a:cubicBezTo>
                      <a:cubicBezTo>
                        <a:pt x="7" y="45"/>
                        <a:pt x="7" y="45"/>
                        <a:pt x="7" y="45"/>
                      </a:cubicBezTo>
                      <a:cubicBezTo>
                        <a:pt x="7" y="61"/>
                        <a:pt x="18" y="74"/>
                        <a:pt x="33" y="77"/>
                      </a:cubicBezTo>
                      <a:cubicBezTo>
                        <a:pt x="30" y="78"/>
                        <a:pt x="27" y="78"/>
                        <a:pt x="24" y="78"/>
                      </a:cubicBezTo>
                      <a:cubicBezTo>
                        <a:pt x="22" y="78"/>
                        <a:pt x="20" y="78"/>
                        <a:pt x="18" y="77"/>
                      </a:cubicBezTo>
                      <a:cubicBezTo>
                        <a:pt x="22" y="90"/>
                        <a:pt x="34" y="100"/>
                        <a:pt x="48" y="100"/>
                      </a:cubicBezTo>
                      <a:cubicBezTo>
                        <a:pt x="37" y="109"/>
                        <a:pt x="23" y="114"/>
                        <a:pt x="8" y="114"/>
                      </a:cubicBezTo>
                      <a:cubicBezTo>
                        <a:pt x="5" y="114"/>
                        <a:pt x="3" y="114"/>
                        <a:pt x="0" y="113"/>
                      </a:cubicBezTo>
                      <a:cubicBezTo>
                        <a:pt x="15" y="123"/>
                        <a:pt x="32" y="128"/>
                        <a:pt x="50" y="128"/>
                      </a:cubicBezTo>
                      <a:cubicBezTo>
                        <a:pt x="109" y="128"/>
                        <a:pt x="142" y="79"/>
                        <a:pt x="142" y="36"/>
                      </a:cubicBezTo>
                      <a:cubicBezTo>
                        <a:pt x="142" y="34"/>
                        <a:pt x="142" y="33"/>
                        <a:pt x="142" y="32"/>
                      </a:cubicBezTo>
                      <a:cubicBezTo>
                        <a:pt x="148" y="27"/>
                        <a:pt x="154" y="21"/>
                        <a:pt x="158" y="15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71927F59-A254-8C75-CDCA-66C32491A03E}"/>
                  </a:ext>
                </a:extLst>
              </p:cNvPr>
              <p:cNvGrpSpPr/>
              <p:nvPr/>
            </p:nvGrpSpPr>
            <p:grpSpPr>
              <a:xfrm>
                <a:off x="2971173" y="6496666"/>
                <a:ext cx="213573" cy="195186"/>
                <a:chOff x="1373187" y="1903412"/>
                <a:chExt cx="1044575" cy="1044575"/>
              </a:xfrm>
            </p:grpSpPr>
            <p:sp>
              <p:nvSpPr>
                <p:cNvPr id="28" name="Google Shape;191;p17">
                  <a:extLst>
                    <a:ext uri="{FF2B5EF4-FFF2-40B4-BE49-F238E27FC236}">
                      <a16:creationId xmlns:a16="http://schemas.microsoft.com/office/drawing/2014/main" id="{4CAC5667-1127-3AB6-AC8C-29FB84589503}"/>
                    </a:ext>
                  </a:extLst>
                </p:cNvPr>
                <p:cNvSpPr/>
                <p:nvPr/>
              </p:nvSpPr>
              <p:spPr>
                <a:xfrm>
                  <a:off x="1373187" y="1903412"/>
                  <a:ext cx="1044575" cy="1044575"/>
                </a:xfrm>
                <a:prstGeom prst="ellipse">
                  <a:avLst/>
                </a:prstGeom>
                <a:solidFill>
                  <a:srgbClr val="3B599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" name="Google Shape;214;p17">
                  <a:extLst>
                    <a:ext uri="{FF2B5EF4-FFF2-40B4-BE49-F238E27FC236}">
                      <a16:creationId xmlns:a16="http://schemas.microsoft.com/office/drawing/2014/main" id="{0FBBEF6D-B908-205A-37CB-6FB523EA1CE7}"/>
                    </a:ext>
                  </a:extLst>
                </p:cNvPr>
                <p:cNvSpPr/>
                <p:nvPr/>
              </p:nvSpPr>
              <p:spPr>
                <a:xfrm>
                  <a:off x="1727200" y="2078037"/>
                  <a:ext cx="331787" cy="695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" h="163" extrusionOk="0">
                      <a:moveTo>
                        <a:pt x="17" y="33"/>
                      </a:moveTo>
                      <a:cubicBezTo>
                        <a:pt x="17" y="37"/>
                        <a:pt x="17" y="56"/>
                        <a:pt x="17" y="56"/>
                      </a:cubicBezTo>
                      <a:cubicBezTo>
                        <a:pt x="0" y="56"/>
                        <a:pt x="0" y="56"/>
                        <a:pt x="0" y="56"/>
                      </a:cubicBezTo>
                      <a:cubicBezTo>
                        <a:pt x="0" y="85"/>
                        <a:pt x="0" y="85"/>
                        <a:pt x="0" y="85"/>
                      </a:cubicBezTo>
                      <a:cubicBezTo>
                        <a:pt x="17" y="85"/>
                        <a:pt x="17" y="85"/>
                        <a:pt x="17" y="85"/>
                      </a:cubicBezTo>
                      <a:cubicBezTo>
                        <a:pt x="17" y="163"/>
                        <a:pt x="17" y="163"/>
                        <a:pt x="17" y="163"/>
                      </a:cubicBezTo>
                      <a:cubicBezTo>
                        <a:pt x="52" y="163"/>
                        <a:pt x="52" y="163"/>
                        <a:pt x="52" y="163"/>
                      </a:cubicBezTo>
                      <a:cubicBezTo>
                        <a:pt x="52" y="85"/>
                        <a:pt x="52" y="85"/>
                        <a:pt x="52" y="85"/>
                      </a:cubicBezTo>
                      <a:cubicBezTo>
                        <a:pt x="75" y="85"/>
                        <a:pt x="75" y="85"/>
                        <a:pt x="75" y="85"/>
                      </a:cubicBezTo>
                      <a:cubicBezTo>
                        <a:pt x="75" y="85"/>
                        <a:pt x="77" y="71"/>
                        <a:pt x="78" y="56"/>
                      </a:cubicBezTo>
                      <a:cubicBezTo>
                        <a:pt x="75" y="56"/>
                        <a:pt x="52" y="56"/>
                        <a:pt x="52" y="56"/>
                      </a:cubicBezTo>
                      <a:cubicBezTo>
                        <a:pt x="52" y="56"/>
                        <a:pt x="52" y="39"/>
                        <a:pt x="52" y="37"/>
                      </a:cubicBezTo>
                      <a:cubicBezTo>
                        <a:pt x="52" y="34"/>
                        <a:pt x="56" y="30"/>
                        <a:pt x="60" y="30"/>
                      </a:cubicBezTo>
                      <a:cubicBezTo>
                        <a:pt x="63" y="30"/>
                        <a:pt x="71" y="30"/>
                        <a:pt x="78" y="30"/>
                      </a:cubicBezTo>
                      <a:cubicBezTo>
                        <a:pt x="78" y="26"/>
                        <a:pt x="78" y="12"/>
                        <a:pt x="78" y="0"/>
                      </a:cubicBezTo>
                      <a:cubicBezTo>
                        <a:pt x="69" y="0"/>
                        <a:pt x="58" y="0"/>
                        <a:pt x="53" y="0"/>
                      </a:cubicBezTo>
                      <a:cubicBezTo>
                        <a:pt x="16" y="0"/>
                        <a:pt x="17" y="29"/>
                        <a:pt x="17" y="3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3" name="Shape 1021">
                <a:extLst>
                  <a:ext uri="{FF2B5EF4-FFF2-40B4-BE49-F238E27FC236}">
                    <a16:creationId xmlns:a16="http://schemas.microsoft.com/office/drawing/2014/main" id="{A7021909-D140-734A-116D-74F4FE4C584C}"/>
                  </a:ext>
                </a:extLst>
              </p:cNvPr>
              <p:cNvSpPr/>
              <p:nvPr/>
            </p:nvSpPr>
            <p:spPr>
              <a:xfrm>
                <a:off x="3887644" y="6504757"/>
                <a:ext cx="203670" cy="18386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03" y="19541"/>
                    </a:moveTo>
                    <a:cubicBezTo>
                      <a:pt x="8456" y="19250"/>
                      <a:pt x="8513" y="18872"/>
                      <a:pt x="9014" y="18851"/>
                    </a:cubicBezTo>
                    <a:cubicBezTo>
                      <a:pt x="9588" y="18824"/>
                      <a:pt x="10056" y="18627"/>
                      <a:pt x="10702" y="18486"/>
                    </a:cubicBezTo>
                    <a:cubicBezTo>
                      <a:pt x="11276" y="18360"/>
                      <a:pt x="12303" y="17777"/>
                      <a:pt x="13208" y="17703"/>
                    </a:cubicBezTo>
                    <a:cubicBezTo>
                      <a:pt x="13969" y="17640"/>
                      <a:pt x="15474" y="17742"/>
                      <a:pt x="15879" y="18479"/>
                    </a:cubicBezTo>
                    <a:cubicBezTo>
                      <a:pt x="14422" y="19446"/>
                      <a:pt x="12676" y="20011"/>
                      <a:pt x="10801" y="20011"/>
                    </a:cubicBezTo>
                    <a:cubicBezTo>
                      <a:pt x="9787" y="20011"/>
                      <a:pt x="8815" y="19844"/>
                      <a:pt x="7903" y="19541"/>
                    </a:cubicBezTo>
                    <a:close/>
                    <a:moveTo>
                      <a:pt x="9534" y="1681"/>
                    </a:moveTo>
                    <a:cubicBezTo>
                      <a:pt x="9315" y="2109"/>
                      <a:pt x="8733" y="2284"/>
                      <a:pt x="8380" y="2606"/>
                    </a:cubicBezTo>
                    <a:cubicBezTo>
                      <a:pt x="7610" y="3303"/>
                      <a:pt x="7280" y="3206"/>
                      <a:pt x="6865" y="3874"/>
                    </a:cubicBezTo>
                    <a:cubicBezTo>
                      <a:pt x="6448" y="4542"/>
                      <a:pt x="5103" y="5505"/>
                      <a:pt x="5103" y="5989"/>
                    </a:cubicBezTo>
                    <a:cubicBezTo>
                      <a:pt x="5103" y="6471"/>
                      <a:pt x="5783" y="7042"/>
                      <a:pt x="6122" y="6930"/>
                    </a:cubicBezTo>
                    <a:cubicBezTo>
                      <a:pt x="6462" y="6819"/>
                      <a:pt x="7357" y="6825"/>
                      <a:pt x="7884" y="7010"/>
                    </a:cubicBezTo>
                    <a:cubicBezTo>
                      <a:pt x="8412" y="7196"/>
                      <a:pt x="12288" y="7383"/>
                      <a:pt x="11054" y="10660"/>
                    </a:cubicBezTo>
                    <a:cubicBezTo>
                      <a:pt x="10663" y="11702"/>
                      <a:pt x="8946" y="11525"/>
                      <a:pt x="8490" y="13251"/>
                    </a:cubicBezTo>
                    <a:cubicBezTo>
                      <a:pt x="8422" y="13503"/>
                      <a:pt x="8185" y="14586"/>
                      <a:pt x="8169" y="14939"/>
                    </a:cubicBezTo>
                    <a:cubicBezTo>
                      <a:pt x="8140" y="15485"/>
                      <a:pt x="8555" y="17547"/>
                      <a:pt x="8028" y="17547"/>
                    </a:cubicBezTo>
                    <a:cubicBezTo>
                      <a:pt x="7498" y="17547"/>
                      <a:pt x="6073" y="15703"/>
                      <a:pt x="6073" y="15369"/>
                    </a:cubicBezTo>
                    <a:cubicBezTo>
                      <a:pt x="6073" y="15035"/>
                      <a:pt x="5703" y="13864"/>
                      <a:pt x="5703" y="12860"/>
                    </a:cubicBezTo>
                    <a:cubicBezTo>
                      <a:pt x="5703" y="11857"/>
                      <a:pt x="3996" y="11874"/>
                      <a:pt x="3996" y="10541"/>
                    </a:cubicBezTo>
                    <a:cubicBezTo>
                      <a:pt x="3996" y="9336"/>
                      <a:pt x="4923" y="8739"/>
                      <a:pt x="4714" y="8162"/>
                    </a:cubicBezTo>
                    <a:cubicBezTo>
                      <a:pt x="4510" y="7589"/>
                      <a:pt x="2883" y="7567"/>
                      <a:pt x="2205" y="7499"/>
                    </a:cubicBezTo>
                    <a:cubicBezTo>
                      <a:pt x="3389" y="4426"/>
                      <a:pt x="6176" y="2144"/>
                      <a:pt x="9534" y="1681"/>
                    </a:cubicBezTo>
                    <a:close/>
                    <a:moveTo>
                      <a:pt x="20011" y="10801"/>
                    </a:moveTo>
                    <a:cubicBezTo>
                      <a:pt x="20011" y="12907"/>
                      <a:pt x="19296" y="14850"/>
                      <a:pt x="18104" y="16404"/>
                    </a:cubicBezTo>
                    <a:cubicBezTo>
                      <a:pt x="17766" y="16139"/>
                      <a:pt x="17407" y="15428"/>
                      <a:pt x="17745" y="14690"/>
                    </a:cubicBezTo>
                    <a:cubicBezTo>
                      <a:pt x="18085" y="13946"/>
                      <a:pt x="18174" y="12228"/>
                      <a:pt x="18097" y="11559"/>
                    </a:cubicBezTo>
                    <a:cubicBezTo>
                      <a:pt x="18021" y="10891"/>
                      <a:pt x="17674" y="9281"/>
                      <a:pt x="16730" y="9264"/>
                    </a:cubicBezTo>
                    <a:cubicBezTo>
                      <a:pt x="15787" y="9251"/>
                      <a:pt x="15141" y="8939"/>
                      <a:pt x="14580" y="7822"/>
                    </a:cubicBezTo>
                    <a:cubicBezTo>
                      <a:pt x="13418" y="5494"/>
                      <a:pt x="16763" y="5049"/>
                      <a:pt x="15600" y="3759"/>
                    </a:cubicBezTo>
                    <a:cubicBezTo>
                      <a:pt x="15275" y="3399"/>
                      <a:pt x="13594" y="5249"/>
                      <a:pt x="13349" y="2782"/>
                    </a:cubicBezTo>
                    <a:cubicBezTo>
                      <a:pt x="13331" y="2608"/>
                      <a:pt x="13501" y="2344"/>
                      <a:pt x="13725" y="2070"/>
                    </a:cubicBezTo>
                    <a:cubicBezTo>
                      <a:pt x="17375" y="3296"/>
                      <a:pt x="20011" y="6745"/>
                      <a:pt x="20011" y="10801"/>
                    </a:cubicBezTo>
                    <a:close/>
                    <a:moveTo>
                      <a:pt x="10801" y="0"/>
                    </a:moveTo>
                    <a:cubicBezTo>
                      <a:pt x="4844" y="0"/>
                      <a:pt x="0" y="4846"/>
                      <a:pt x="0" y="10801"/>
                    </a:cubicBezTo>
                    <a:cubicBezTo>
                      <a:pt x="0" y="16756"/>
                      <a:pt x="4844" y="21600"/>
                      <a:pt x="10801" y="21600"/>
                    </a:cubicBezTo>
                    <a:cubicBezTo>
                      <a:pt x="16756" y="21600"/>
                      <a:pt x="21600" y="16756"/>
                      <a:pt x="21600" y="10801"/>
                    </a:cubicBezTo>
                    <a:cubicBezTo>
                      <a:pt x="21600" y="4846"/>
                      <a:pt x="16756" y="0"/>
                      <a:pt x="1080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>
                <a:miter lim="400000"/>
              </a:ln>
            </p:spPr>
            <p:txBody>
              <a:bodyPr lIns="45719" rIns="45719" anchor="ctr"/>
              <a:lstStyle/>
              <a:p>
                <a:pPr algn="ctr">
                  <a:defRPr sz="8000" cap="none">
                    <a:solidFill>
                      <a:srgbClr val="53585F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</p:grp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C20F7571-B746-A31E-7D5E-B84F24F0AA66}"/>
              </a:ext>
            </a:extLst>
          </p:cNvPr>
          <p:cNvSpPr txBox="1"/>
          <p:nvPr/>
        </p:nvSpPr>
        <p:spPr>
          <a:xfrm>
            <a:off x="3279106" y="4152084"/>
            <a:ext cx="57705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MY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Disediakan</a:t>
            </a:r>
            <a:r>
              <a:rPr kumimoji="0" lang="en-MY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 oleh :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MY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Nama </a:t>
            </a:r>
            <a:r>
              <a:rPr kumimoji="0" lang="en-MY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seksyen</a:t>
            </a:r>
            <a:endParaRPr kumimoji="0" lang="en-MY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MY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Nama </a:t>
            </a:r>
            <a:r>
              <a:rPr kumimoji="0" lang="en-MY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bahagian</a:t>
            </a:r>
            <a:endParaRPr kumimoji="0" lang="en-MY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pic>
        <p:nvPicPr>
          <p:cNvPr id="39" name="Picture 38" descr="A picture containing logo&#10;&#10;Description automatically generated">
            <a:extLst>
              <a:ext uri="{FF2B5EF4-FFF2-40B4-BE49-F238E27FC236}">
                <a16:creationId xmlns:a16="http://schemas.microsoft.com/office/drawing/2014/main" id="{CC083899-26E1-C271-F826-608356BB1AC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20" t="21786" r="30046" b="33877"/>
          <a:stretch/>
        </p:blipFill>
        <p:spPr>
          <a:xfrm>
            <a:off x="5095528" y="1276380"/>
            <a:ext cx="2023574" cy="1535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46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1113</TotalTime>
  <Words>63</Words>
  <Application>Microsoft Office PowerPoint</Application>
  <PresentationFormat>Widescreen</PresentationFormat>
  <Paragraphs>30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Montserrat Medium</vt:lpstr>
      <vt:lpstr>Open Sans</vt:lpstr>
      <vt:lpstr>Poppins ExtraBold</vt:lpstr>
      <vt:lpstr>Office Theme</vt:lpstr>
      <vt:lpstr>PowerPoint Presentation</vt:lpstr>
      <vt:lpstr>TAJUK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Khairul Syazwan</dc:creator>
  <cp:lastModifiedBy>NUR HAZWANI BINTI  SHA'ARI</cp:lastModifiedBy>
  <cp:revision>500</cp:revision>
  <dcterms:created xsi:type="dcterms:W3CDTF">2022-12-13T06:18:36Z</dcterms:created>
  <dcterms:modified xsi:type="dcterms:W3CDTF">2023-05-25T01:39:35Z</dcterms:modified>
</cp:coreProperties>
</file>